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2" r:id="rId1"/>
    <p:sldMasterId id="2147483683" r:id="rId2"/>
    <p:sldMasterId id="2147483684" r:id="rId3"/>
  </p:sldMasterIdLst>
  <p:notesMasterIdLst>
    <p:notesMasterId r:id="rId13"/>
  </p:notesMasterIdLst>
  <p:sldIdLst>
    <p:sldId id="256" r:id="rId4"/>
    <p:sldId id="257" r:id="rId5"/>
    <p:sldId id="258" r:id="rId6"/>
    <p:sldId id="260" r:id="rId7"/>
    <p:sldId id="264" r:id="rId8"/>
    <p:sldId id="265" r:id="rId9"/>
    <p:sldId id="266" r:id="rId10"/>
    <p:sldId id="262" r:id="rId11"/>
    <p:sldId id="263" r:id="rId1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59305D-0742-40D9-9223-9E3B560B98CB}">
  <a:tblStyle styleId="{7059305D-0742-40D9-9223-9E3B560B98CB}" styleName="Table_0">
    <a:wholeTbl>
      <a:tcTxStyle b="off" i="off">
        <a:font>
          <a:latin typeface="Arial"/>
          <a:ea typeface="Arial"/>
          <a:cs typeface="Aria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1234"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27 August 2024</a:t>
            </a:r>
            <a:endParaRPr/>
          </a:p>
        </p:txBody>
      </p:sp>
      <p:sp>
        <p:nvSpPr>
          <p:cNvPr id="207" name="Google Shape;207;p1: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1-59</a:t>
            </a:r>
            <a:endParaRPr/>
          </a:p>
        </p:txBody>
      </p:sp>
      <p:sp>
        <p:nvSpPr>
          <p:cNvPr id="208" name="Google Shape;208;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6" name="Google Shape;21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2" name="Google Shape;22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5" name="Google Shape;23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4EE0EFEF-B58A-0C56-72BE-F1D62B267930}"/>
            </a:ext>
          </a:extLst>
        </p:cNvPr>
        <p:cNvGrpSpPr/>
        <p:nvPr/>
      </p:nvGrpSpPr>
      <p:grpSpPr>
        <a:xfrm>
          <a:off x="0" y="0"/>
          <a:ext cx="0" cy="0"/>
          <a:chOff x="0" y="0"/>
          <a:chExt cx="0" cy="0"/>
        </a:xfrm>
      </p:grpSpPr>
      <p:sp>
        <p:nvSpPr>
          <p:cNvPr id="234" name="Google Shape;234;p5:notes">
            <a:extLst>
              <a:ext uri="{FF2B5EF4-FFF2-40B4-BE49-F238E27FC236}">
                <a16:creationId xmlns:a16="http://schemas.microsoft.com/office/drawing/2014/main" id="{7CB0B0B3-6558-2996-1B77-AD535CAF43E8}"/>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5" name="Google Shape;235;p5:notes">
            <a:extLst>
              <a:ext uri="{FF2B5EF4-FFF2-40B4-BE49-F238E27FC236}">
                <a16:creationId xmlns:a16="http://schemas.microsoft.com/office/drawing/2014/main" id="{DDED206C-DF2A-3CE2-2A5F-22E765C4C988}"/>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9651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C90E135E-9530-00C2-5EF6-5F2863068122}"/>
            </a:ext>
          </a:extLst>
        </p:cNvPr>
        <p:cNvGrpSpPr/>
        <p:nvPr/>
      </p:nvGrpSpPr>
      <p:grpSpPr>
        <a:xfrm>
          <a:off x="0" y="0"/>
          <a:ext cx="0" cy="0"/>
          <a:chOff x="0" y="0"/>
          <a:chExt cx="0" cy="0"/>
        </a:xfrm>
      </p:grpSpPr>
      <p:sp>
        <p:nvSpPr>
          <p:cNvPr id="234" name="Google Shape;234;p5:notes">
            <a:extLst>
              <a:ext uri="{FF2B5EF4-FFF2-40B4-BE49-F238E27FC236}">
                <a16:creationId xmlns:a16="http://schemas.microsoft.com/office/drawing/2014/main" id="{F21F20DF-46ED-22FD-9FCB-FD0B23600CC1}"/>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5" name="Google Shape;235;p5:notes">
            <a:extLst>
              <a:ext uri="{FF2B5EF4-FFF2-40B4-BE49-F238E27FC236}">
                <a16:creationId xmlns:a16="http://schemas.microsoft.com/office/drawing/2014/main" id="{2D64A7ED-71DE-6E60-6063-28EF96B5E02D}"/>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864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B7A5B12E-BBD5-24C7-01F3-FD46824C2C93}"/>
            </a:ext>
          </a:extLst>
        </p:cNvPr>
        <p:cNvGrpSpPr/>
        <p:nvPr/>
      </p:nvGrpSpPr>
      <p:grpSpPr>
        <a:xfrm>
          <a:off x="0" y="0"/>
          <a:ext cx="0" cy="0"/>
          <a:chOff x="0" y="0"/>
          <a:chExt cx="0" cy="0"/>
        </a:xfrm>
      </p:grpSpPr>
      <p:sp>
        <p:nvSpPr>
          <p:cNvPr id="234" name="Google Shape;234;p5:notes">
            <a:extLst>
              <a:ext uri="{FF2B5EF4-FFF2-40B4-BE49-F238E27FC236}">
                <a16:creationId xmlns:a16="http://schemas.microsoft.com/office/drawing/2014/main" id="{51D504DA-F4E6-5A37-7FD5-29573F620CA9}"/>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5" name="Google Shape;235;p5:notes">
            <a:extLst>
              <a:ext uri="{FF2B5EF4-FFF2-40B4-BE49-F238E27FC236}">
                <a16:creationId xmlns:a16="http://schemas.microsoft.com/office/drawing/2014/main" id="{7F0B19DE-4E42-8DDD-B439-15A40A8C1760}"/>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4634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7" name="Google Shape;24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3" name="Google Shape;25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spcBef>
                <a:spcPts val="0"/>
              </a:spcBef>
              <a:spcAft>
                <a:spcPts val="0"/>
              </a:spcAft>
              <a:buClr>
                <a:srgbClr val="4CE0EA"/>
              </a:buClr>
              <a:buSzPts val="5600"/>
              <a:buFont typeface="Arial"/>
              <a:buNone/>
              <a:defRPr sz="5600" b="1">
                <a:solidFill>
                  <a:srgbClr val="4CE0EA"/>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Autofit/>
          </a:bodyPr>
          <a:lstStyle>
            <a:lvl1pPr marR="45720" lvl="0" algn="r">
              <a:spcBef>
                <a:spcPts val="400"/>
              </a:spcBef>
              <a:spcAft>
                <a:spcPts val="0"/>
              </a:spcAft>
              <a:buClr>
                <a:schemeClr val="dk1"/>
              </a:buClr>
              <a:buSzPts val="1600"/>
              <a:buNone/>
              <a:defRPr>
                <a:solidFill>
                  <a:schemeClr val="dk1"/>
                </a:solidFill>
              </a:defRPr>
            </a:lvl1pPr>
            <a:lvl2pPr lvl="1" algn="ctr">
              <a:spcBef>
                <a:spcPts val="360"/>
              </a:spcBef>
              <a:spcAft>
                <a:spcPts val="0"/>
              </a:spcAft>
              <a:buClr>
                <a:schemeClr val="dk1"/>
              </a:buClr>
              <a:buSzPts val="1440"/>
              <a:buNone/>
              <a:defRPr/>
            </a:lvl2pPr>
            <a:lvl3pPr lvl="2" algn="ctr">
              <a:spcBef>
                <a:spcPts val="360"/>
              </a:spcBef>
              <a:spcAft>
                <a:spcPts val="0"/>
              </a:spcAft>
              <a:buClr>
                <a:schemeClr val="dk1"/>
              </a:buClr>
              <a:buSzPts val="1440"/>
              <a:buNone/>
              <a:defRPr/>
            </a:lvl3pPr>
            <a:lvl4pPr lvl="3" algn="ctr">
              <a:spcBef>
                <a:spcPts val="360"/>
              </a:spcBef>
              <a:spcAft>
                <a:spcPts val="0"/>
              </a:spcAft>
              <a:buClr>
                <a:schemeClr val="dk1"/>
              </a:buClr>
              <a:buSzPts val="1440"/>
              <a:buNone/>
              <a:defRPr/>
            </a:lvl4pPr>
            <a:lvl5pPr lvl="4" algn="ctr">
              <a:spcBef>
                <a:spcPts val="360"/>
              </a:spcBef>
              <a:spcAft>
                <a:spcPts val="0"/>
              </a:spcAft>
              <a:buClr>
                <a:schemeClr val="dk1"/>
              </a:buClr>
              <a:buSzPts val="144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body" idx="1"/>
          </p:nvPr>
        </p:nvSpPr>
        <p:spPr>
          <a:xfrm rot="5400000">
            <a:off x="2377282" y="15082"/>
            <a:ext cx="4389437" cy="82296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Clr>
                <a:schemeClr val="dk1"/>
              </a:buClr>
              <a:buSzPts val="1440"/>
              <a:buChar char="⮚"/>
              <a:defRPr/>
            </a:lvl1pPr>
            <a:lvl2pPr marL="914400" lvl="1" indent="-320040" algn="l">
              <a:spcBef>
                <a:spcPts val="360"/>
              </a:spcBef>
              <a:spcAft>
                <a:spcPts val="0"/>
              </a:spcAft>
              <a:buClr>
                <a:schemeClr val="dk1"/>
              </a:buClr>
              <a:buSzPts val="1440"/>
              <a:buChar char="⮚"/>
              <a:defRPr/>
            </a:lvl2pPr>
            <a:lvl3pPr marL="1371600" lvl="2" indent="-320039" algn="l">
              <a:spcBef>
                <a:spcPts val="360"/>
              </a:spcBef>
              <a:spcAft>
                <a:spcPts val="0"/>
              </a:spcAft>
              <a:buClr>
                <a:schemeClr val="dk1"/>
              </a:buClr>
              <a:buSzPts val="1440"/>
              <a:buChar char="⮚"/>
              <a:defRPr/>
            </a:lvl3pPr>
            <a:lvl4pPr marL="1828800" lvl="3" indent="-320039" algn="l">
              <a:spcBef>
                <a:spcPts val="360"/>
              </a:spcBef>
              <a:spcAft>
                <a:spcPts val="0"/>
              </a:spcAft>
              <a:buClr>
                <a:schemeClr val="dk1"/>
              </a:buClr>
              <a:buSzPts val="1440"/>
              <a:buChar char="⮚"/>
              <a:defRPr/>
            </a:lvl4pPr>
            <a:lvl5pPr marL="2286000" lvl="4" indent="-320039" algn="l">
              <a:spcBef>
                <a:spcPts val="360"/>
              </a:spcBef>
              <a:spcAft>
                <a:spcPts val="0"/>
              </a:spcAft>
              <a:buClr>
                <a:schemeClr val="dk1"/>
              </a:buClr>
              <a:buSzPts val="144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8" name="Google Shape;68;p1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1"/>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rot="5400000">
            <a:off x="5052219" y="2491582"/>
            <a:ext cx="5211763" cy="20574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body" idx="1"/>
          </p:nvPr>
        </p:nvSpPr>
        <p:spPr>
          <a:xfrm rot="5400000">
            <a:off x="861219" y="510382"/>
            <a:ext cx="5211763" cy="60198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Clr>
                <a:schemeClr val="dk1"/>
              </a:buClr>
              <a:buSzPts val="1440"/>
              <a:buChar char="⮚"/>
              <a:defRPr/>
            </a:lvl1pPr>
            <a:lvl2pPr marL="914400" lvl="1" indent="-320040" algn="l">
              <a:spcBef>
                <a:spcPts val="360"/>
              </a:spcBef>
              <a:spcAft>
                <a:spcPts val="0"/>
              </a:spcAft>
              <a:buClr>
                <a:schemeClr val="dk1"/>
              </a:buClr>
              <a:buSzPts val="1440"/>
              <a:buChar char="⮚"/>
              <a:defRPr/>
            </a:lvl2pPr>
            <a:lvl3pPr marL="1371600" lvl="2" indent="-320039" algn="l">
              <a:spcBef>
                <a:spcPts val="360"/>
              </a:spcBef>
              <a:spcAft>
                <a:spcPts val="0"/>
              </a:spcAft>
              <a:buClr>
                <a:schemeClr val="dk1"/>
              </a:buClr>
              <a:buSzPts val="1440"/>
              <a:buChar char="⮚"/>
              <a:defRPr/>
            </a:lvl3pPr>
            <a:lvl4pPr marL="1828800" lvl="3" indent="-320039" algn="l">
              <a:spcBef>
                <a:spcPts val="360"/>
              </a:spcBef>
              <a:spcAft>
                <a:spcPts val="0"/>
              </a:spcAft>
              <a:buClr>
                <a:schemeClr val="dk1"/>
              </a:buClr>
              <a:buSzPts val="1440"/>
              <a:buChar char="⮚"/>
              <a:defRPr/>
            </a:lvl4pPr>
            <a:lvl5pPr marL="2286000" lvl="4" indent="-320039" algn="l">
              <a:spcBef>
                <a:spcPts val="360"/>
              </a:spcBef>
              <a:spcAft>
                <a:spcPts val="0"/>
              </a:spcAft>
              <a:buClr>
                <a:schemeClr val="dk1"/>
              </a:buClr>
              <a:buSzPts val="144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3" name="Google Shape;73;p1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2"/>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3"/>
        <p:cNvGrpSpPr/>
        <p:nvPr/>
      </p:nvGrpSpPr>
      <p:grpSpPr>
        <a:xfrm>
          <a:off x="0" y="0"/>
          <a:ext cx="0" cy="0"/>
          <a:chOff x="0" y="0"/>
          <a:chExt cx="0" cy="0"/>
        </a:xfrm>
      </p:grpSpPr>
      <p:sp>
        <p:nvSpPr>
          <p:cNvPr id="84" name="Google Shape;84;p1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86" name="Google Shape;86;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5"/>
          <p:cNvSpPr txBox="1">
            <a:spLocks noGrp="1"/>
          </p:cNvSpPr>
          <p:nvPr>
            <p:ph type="ftr" idx="11"/>
          </p:nvPr>
        </p:nvSpPr>
        <p:spPr>
          <a:xfrm>
            <a:off x="6248400" y="624840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1" name="Google Shape;91;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6"/>
          <p:cNvSpPr txBox="1">
            <a:spLocks noGrp="1"/>
          </p:cNvSpPr>
          <p:nvPr>
            <p:ph type="ftr" idx="11"/>
          </p:nvPr>
        </p:nvSpPr>
        <p:spPr>
          <a:xfrm>
            <a:off x="6248400" y="624840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96" name="Google Shape;96;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7"/>
          <p:cNvSpPr txBox="1">
            <a:spLocks noGrp="1"/>
          </p:cNvSpPr>
          <p:nvPr>
            <p:ph type="ftr" idx="11"/>
          </p:nvPr>
        </p:nvSpPr>
        <p:spPr>
          <a:xfrm>
            <a:off x="6248400" y="624840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8" name="Google Shape;98;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02" name="Google Shape;102;p1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03" name="Google Shape;103;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8"/>
          <p:cNvSpPr txBox="1">
            <a:spLocks noGrp="1"/>
          </p:cNvSpPr>
          <p:nvPr>
            <p:ph type="ftr" idx="11"/>
          </p:nvPr>
        </p:nvSpPr>
        <p:spPr>
          <a:xfrm>
            <a:off x="6248400" y="624840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1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08" name="Google Shape;108;p1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09" name="Google Shape;109;p1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10" name="Google Shape;110;p1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11" name="Google Shape;111;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9"/>
          <p:cNvSpPr txBox="1">
            <a:spLocks noGrp="1"/>
          </p:cNvSpPr>
          <p:nvPr>
            <p:ph type="ftr" idx="11"/>
          </p:nvPr>
        </p:nvSpPr>
        <p:spPr>
          <a:xfrm>
            <a:off x="6248400" y="624840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0"/>
          <p:cNvSpPr txBox="1">
            <a:spLocks noGrp="1"/>
          </p:cNvSpPr>
          <p:nvPr>
            <p:ph type="ftr" idx="11"/>
          </p:nvPr>
        </p:nvSpPr>
        <p:spPr>
          <a:xfrm>
            <a:off x="6248400" y="624840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7"/>
        <p:cNvGrpSpPr/>
        <p:nvPr/>
      </p:nvGrpSpPr>
      <p:grpSpPr>
        <a:xfrm>
          <a:off x="0" y="0"/>
          <a:ext cx="0" cy="0"/>
          <a:chOff x="0" y="0"/>
          <a:chExt cx="0" cy="0"/>
        </a:xfrm>
      </p:grpSpPr>
      <p:sp>
        <p:nvSpPr>
          <p:cNvPr id="118" name="Google Shape;118;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21"/>
          <p:cNvSpPr txBox="1">
            <a:spLocks noGrp="1"/>
          </p:cNvSpPr>
          <p:nvPr>
            <p:ph type="ftr" idx="11"/>
          </p:nvPr>
        </p:nvSpPr>
        <p:spPr>
          <a:xfrm>
            <a:off x="6248400" y="624840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Clr>
                <a:schemeClr val="dk1"/>
              </a:buClr>
              <a:buSzPts val="1440"/>
              <a:buChar char="⮚"/>
              <a:defRPr/>
            </a:lvl1pPr>
            <a:lvl2pPr marL="914400" lvl="1" indent="-320040" algn="l">
              <a:spcBef>
                <a:spcPts val="360"/>
              </a:spcBef>
              <a:spcAft>
                <a:spcPts val="0"/>
              </a:spcAft>
              <a:buClr>
                <a:schemeClr val="dk1"/>
              </a:buClr>
              <a:buSzPts val="1440"/>
              <a:buChar char="⮚"/>
              <a:defRPr/>
            </a:lvl2pPr>
            <a:lvl3pPr marL="1371600" lvl="2" indent="-320039" algn="l">
              <a:spcBef>
                <a:spcPts val="360"/>
              </a:spcBef>
              <a:spcAft>
                <a:spcPts val="0"/>
              </a:spcAft>
              <a:buClr>
                <a:schemeClr val="dk1"/>
              </a:buClr>
              <a:buSzPts val="1440"/>
              <a:buChar char="⮚"/>
              <a:defRPr/>
            </a:lvl3pPr>
            <a:lvl4pPr marL="1828800" lvl="3" indent="-320039" algn="l">
              <a:spcBef>
                <a:spcPts val="360"/>
              </a:spcBef>
              <a:spcAft>
                <a:spcPts val="0"/>
              </a:spcAft>
              <a:buClr>
                <a:schemeClr val="dk1"/>
              </a:buClr>
              <a:buSzPts val="1440"/>
              <a:buChar char="⮚"/>
              <a:defRPr/>
            </a:lvl4pPr>
            <a:lvl5pPr marL="2286000" lvl="4" indent="-320039" algn="l">
              <a:spcBef>
                <a:spcPts val="360"/>
              </a:spcBef>
              <a:spcAft>
                <a:spcPts val="0"/>
              </a:spcAft>
              <a:buClr>
                <a:schemeClr val="dk1"/>
              </a:buClr>
              <a:buSzPts val="144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1" name="Google Shape;21;p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22"/>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23" name="Google Shape;123;p22"/>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24" name="Google Shape;124;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2"/>
          <p:cNvSpPr txBox="1">
            <a:spLocks noGrp="1"/>
          </p:cNvSpPr>
          <p:nvPr>
            <p:ph type="ftr" idx="11"/>
          </p:nvPr>
        </p:nvSpPr>
        <p:spPr>
          <a:xfrm>
            <a:off x="6248400" y="624840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23"/>
          <p:cNvSpPr>
            <a:spLocks noGrp="1"/>
          </p:cNvSpPr>
          <p:nvPr>
            <p:ph type="pic" idx="2"/>
          </p:nvPr>
        </p:nvSpPr>
        <p:spPr>
          <a:xfrm>
            <a:off x="1792288" y="612775"/>
            <a:ext cx="5486400" cy="4114800"/>
          </a:xfrm>
          <a:prstGeom prst="rect">
            <a:avLst/>
          </a:prstGeom>
          <a:noFill/>
          <a:ln>
            <a:noFill/>
          </a:ln>
        </p:spPr>
      </p:sp>
      <p:sp>
        <p:nvSpPr>
          <p:cNvPr id="129" name="Google Shape;129;p2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30" name="Google Shape;130;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3"/>
          <p:cNvSpPr txBox="1">
            <a:spLocks noGrp="1"/>
          </p:cNvSpPr>
          <p:nvPr>
            <p:ph type="ftr" idx="11"/>
          </p:nvPr>
        </p:nvSpPr>
        <p:spPr>
          <a:xfrm>
            <a:off x="6248400" y="624840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24"/>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5" name="Google Shape;135;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4"/>
          <p:cNvSpPr txBox="1">
            <a:spLocks noGrp="1"/>
          </p:cNvSpPr>
          <p:nvPr>
            <p:ph type="ftr" idx="11"/>
          </p:nvPr>
        </p:nvSpPr>
        <p:spPr>
          <a:xfrm>
            <a:off x="6248400" y="624840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25"/>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0" name="Google Shape;140;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5"/>
        <p:cNvGrpSpPr/>
        <p:nvPr/>
      </p:nvGrpSpPr>
      <p:grpSpPr>
        <a:xfrm>
          <a:off x="0" y="0"/>
          <a:ext cx="0" cy="0"/>
          <a:chOff x="0" y="0"/>
          <a:chExt cx="0" cy="0"/>
        </a:xfrm>
      </p:grpSpPr>
      <p:sp>
        <p:nvSpPr>
          <p:cNvPr id="146" name="Google Shape;146;p2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7" name="Google Shape;147;p2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8" name="Google Shape;148;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7"/>
          <p:cNvSpPr txBox="1">
            <a:spLocks noGrp="1"/>
          </p:cNvSpPr>
          <p:nvPr>
            <p:ph type="ftr" idx="11"/>
          </p:nvPr>
        </p:nvSpPr>
        <p:spPr>
          <a:xfrm>
            <a:off x="56388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2" name="Google Shape;152;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3" name="Google Shape;153;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28"/>
          <p:cNvSpPr txBox="1">
            <a:spLocks noGrp="1"/>
          </p:cNvSpPr>
          <p:nvPr>
            <p:ph type="ftr" idx="11"/>
          </p:nvPr>
        </p:nvSpPr>
        <p:spPr>
          <a:xfrm>
            <a:off x="56388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5"/>
        <p:cNvGrpSpPr/>
        <p:nvPr/>
      </p:nvGrpSpPr>
      <p:grpSpPr>
        <a:xfrm>
          <a:off x="0" y="0"/>
          <a:ext cx="0" cy="0"/>
          <a:chOff x="0" y="0"/>
          <a:chExt cx="0" cy="0"/>
        </a:xfrm>
      </p:grpSpPr>
      <p:sp>
        <p:nvSpPr>
          <p:cNvPr id="156" name="Google Shape;156;p2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2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158" name="Google Shape;158;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9"/>
          <p:cNvSpPr txBox="1">
            <a:spLocks noGrp="1"/>
          </p:cNvSpPr>
          <p:nvPr>
            <p:ph type="ftr" idx="11"/>
          </p:nvPr>
        </p:nvSpPr>
        <p:spPr>
          <a:xfrm>
            <a:off x="56388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60"/>
        <p:cNvGrpSpPr/>
        <p:nvPr/>
      </p:nvGrpSpPr>
      <p:grpSpPr>
        <a:xfrm>
          <a:off x="0" y="0"/>
          <a:ext cx="0" cy="0"/>
          <a:chOff x="0" y="0"/>
          <a:chExt cx="0" cy="0"/>
        </a:xfrm>
      </p:grpSpPr>
      <p:sp>
        <p:nvSpPr>
          <p:cNvPr id="161" name="Google Shape;161;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2" name="Google Shape;162;p3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63" name="Google Shape;163;p3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64" name="Google Shape;164;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30"/>
          <p:cNvSpPr txBox="1">
            <a:spLocks noGrp="1"/>
          </p:cNvSpPr>
          <p:nvPr>
            <p:ph type="ftr" idx="11"/>
          </p:nvPr>
        </p:nvSpPr>
        <p:spPr>
          <a:xfrm>
            <a:off x="56388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66"/>
        <p:cNvGrpSpPr/>
        <p:nvPr/>
      </p:nvGrpSpPr>
      <p:grpSpPr>
        <a:xfrm>
          <a:off x="0" y="0"/>
          <a:ext cx="0" cy="0"/>
          <a:chOff x="0" y="0"/>
          <a:chExt cx="0" cy="0"/>
        </a:xfrm>
      </p:grpSpPr>
      <p:sp>
        <p:nvSpPr>
          <p:cNvPr id="167" name="Google Shape;167;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8" name="Google Shape;168;p3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9" name="Google Shape;169;p3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70" name="Google Shape;170;p3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71" name="Google Shape;171;p3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72" name="Google Shape;172;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31"/>
          <p:cNvSpPr txBox="1">
            <a:spLocks noGrp="1"/>
          </p:cNvSpPr>
          <p:nvPr>
            <p:ph type="ftr" idx="11"/>
          </p:nvPr>
        </p:nvSpPr>
        <p:spPr>
          <a:xfrm>
            <a:off x="56388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6" name="Google Shape;176;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32"/>
          <p:cNvSpPr txBox="1">
            <a:spLocks noGrp="1"/>
          </p:cNvSpPr>
          <p:nvPr>
            <p:ph type="ftr" idx="11"/>
          </p:nvPr>
        </p:nvSpPr>
        <p:spPr>
          <a:xfrm>
            <a:off x="56388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spcBef>
                <a:spcPts val="0"/>
              </a:spcBef>
              <a:spcAft>
                <a:spcPts val="0"/>
              </a:spcAft>
              <a:buClr>
                <a:srgbClr val="4AE3AC"/>
              </a:buClr>
              <a:buSzPts val="5600"/>
              <a:buFont typeface="Arial"/>
              <a:buNone/>
              <a:defRPr sz="5600" b="1" cap="none">
                <a:solidFill>
                  <a:srgbClr val="4AE3AC"/>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Autofit/>
          </a:bodyPr>
          <a:lstStyle>
            <a:lvl1pPr marL="457200" lvl="0" indent="-228600" algn="l">
              <a:spcBef>
                <a:spcPts val="440"/>
              </a:spcBef>
              <a:spcAft>
                <a:spcPts val="0"/>
              </a:spcAft>
              <a:buClr>
                <a:schemeClr val="dk1"/>
              </a:buClr>
              <a:buSzPts val="1760"/>
              <a:buNone/>
              <a:defRPr sz="2200">
                <a:solidFill>
                  <a:schemeClr val="dk1"/>
                </a:solidFill>
              </a:defRPr>
            </a:lvl1pPr>
            <a:lvl2pPr marL="914400" lvl="1" indent="-228600" algn="l">
              <a:spcBef>
                <a:spcPts val="360"/>
              </a:spcBef>
              <a:spcAft>
                <a:spcPts val="0"/>
              </a:spcAft>
              <a:buClr>
                <a:srgbClr val="888888"/>
              </a:buClr>
              <a:buSzPts val="1440"/>
              <a:buNone/>
              <a:defRPr sz="1800">
                <a:solidFill>
                  <a:srgbClr val="888888"/>
                </a:solidFill>
              </a:defRPr>
            </a:lvl2pPr>
            <a:lvl3pPr marL="1371600" lvl="2" indent="-228600" algn="l">
              <a:spcBef>
                <a:spcPts val="320"/>
              </a:spcBef>
              <a:spcAft>
                <a:spcPts val="0"/>
              </a:spcAft>
              <a:buClr>
                <a:srgbClr val="888888"/>
              </a:buClr>
              <a:buSzPts val="1280"/>
              <a:buNone/>
              <a:defRPr sz="1600">
                <a:solidFill>
                  <a:srgbClr val="888888"/>
                </a:solidFill>
              </a:defRPr>
            </a:lvl3pPr>
            <a:lvl4pPr marL="1828800" lvl="3" indent="-228600" algn="l">
              <a:spcBef>
                <a:spcPts val="280"/>
              </a:spcBef>
              <a:spcAft>
                <a:spcPts val="0"/>
              </a:spcAft>
              <a:buClr>
                <a:srgbClr val="888888"/>
              </a:buClr>
              <a:buSzPts val="1120"/>
              <a:buNone/>
              <a:defRPr sz="1400">
                <a:solidFill>
                  <a:srgbClr val="888888"/>
                </a:solidFill>
              </a:defRPr>
            </a:lvl4pPr>
            <a:lvl5pPr marL="2286000" lvl="4" indent="-228600" algn="l">
              <a:spcBef>
                <a:spcPts val="280"/>
              </a:spcBef>
              <a:spcAft>
                <a:spcPts val="0"/>
              </a:spcAft>
              <a:buClr>
                <a:srgbClr val="888888"/>
              </a:buClr>
              <a:buSzPts val="1120"/>
              <a:buNone/>
              <a:defRPr sz="1400">
                <a:solidFill>
                  <a:srgbClr val="888888"/>
                </a:solidFill>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8"/>
        <p:cNvGrpSpPr/>
        <p:nvPr/>
      </p:nvGrpSpPr>
      <p:grpSpPr>
        <a:xfrm>
          <a:off x="0" y="0"/>
          <a:ext cx="0" cy="0"/>
          <a:chOff x="0" y="0"/>
          <a:chExt cx="0" cy="0"/>
        </a:xfrm>
      </p:grpSpPr>
      <p:sp>
        <p:nvSpPr>
          <p:cNvPr id="179" name="Google Shape;179;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33"/>
          <p:cNvSpPr txBox="1">
            <a:spLocks noGrp="1"/>
          </p:cNvSpPr>
          <p:nvPr>
            <p:ph type="ftr" idx="11"/>
          </p:nvPr>
        </p:nvSpPr>
        <p:spPr>
          <a:xfrm>
            <a:off x="56388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81"/>
        <p:cNvGrpSpPr/>
        <p:nvPr/>
      </p:nvGrpSpPr>
      <p:grpSpPr>
        <a:xfrm>
          <a:off x="0" y="0"/>
          <a:ext cx="0" cy="0"/>
          <a:chOff x="0" y="0"/>
          <a:chExt cx="0" cy="0"/>
        </a:xfrm>
      </p:grpSpPr>
      <p:sp>
        <p:nvSpPr>
          <p:cNvPr id="182" name="Google Shape;182;p3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3" name="Google Shape;183;p3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84" name="Google Shape;184;p3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85" name="Google Shape;185;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34"/>
          <p:cNvSpPr txBox="1">
            <a:spLocks noGrp="1"/>
          </p:cNvSpPr>
          <p:nvPr>
            <p:ph type="ftr" idx="11"/>
          </p:nvPr>
        </p:nvSpPr>
        <p:spPr>
          <a:xfrm>
            <a:off x="56388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87"/>
        <p:cNvGrpSpPr/>
        <p:nvPr/>
      </p:nvGrpSpPr>
      <p:grpSpPr>
        <a:xfrm>
          <a:off x="0" y="0"/>
          <a:ext cx="0" cy="0"/>
          <a:chOff x="0" y="0"/>
          <a:chExt cx="0" cy="0"/>
        </a:xfrm>
      </p:grpSpPr>
      <p:sp>
        <p:nvSpPr>
          <p:cNvPr id="188" name="Google Shape;188;p3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35"/>
          <p:cNvSpPr>
            <a:spLocks noGrp="1"/>
          </p:cNvSpPr>
          <p:nvPr>
            <p:ph type="pic" idx="2"/>
          </p:nvPr>
        </p:nvSpPr>
        <p:spPr>
          <a:xfrm>
            <a:off x="1792288" y="612775"/>
            <a:ext cx="5486400" cy="4114800"/>
          </a:xfrm>
          <a:prstGeom prst="rect">
            <a:avLst/>
          </a:prstGeom>
          <a:noFill/>
          <a:ln>
            <a:noFill/>
          </a:ln>
        </p:spPr>
      </p:sp>
      <p:sp>
        <p:nvSpPr>
          <p:cNvPr id="190" name="Google Shape;190;p3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91" name="Google Shape;191;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35"/>
          <p:cNvSpPr txBox="1">
            <a:spLocks noGrp="1"/>
          </p:cNvSpPr>
          <p:nvPr>
            <p:ph type="ftr" idx="11"/>
          </p:nvPr>
        </p:nvSpPr>
        <p:spPr>
          <a:xfrm>
            <a:off x="56388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93"/>
        <p:cNvGrpSpPr/>
        <p:nvPr/>
      </p:nvGrpSpPr>
      <p:grpSpPr>
        <a:xfrm>
          <a:off x="0" y="0"/>
          <a:ext cx="0" cy="0"/>
          <a:chOff x="0" y="0"/>
          <a:chExt cx="0" cy="0"/>
        </a:xfrm>
      </p:grpSpPr>
      <p:sp>
        <p:nvSpPr>
          <p:cNvPr id="194" name="Google Shape;194;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3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6" name="Google Shape;196;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7" name="Google Shape;197;p36"/>
          <p:cNvSpPr txBox="1">
            <a:spLocks noGrp="1"/>
          </p:cNvSpPr>
          <p:nvPr>
            <p:ph type="ftr" idx="11"/>
          </p:nvPr>
        </p:nvSpPr>
        <p:spPr>
          <a:xfrm>
            <a:off x="56388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8"/>
        <p:cNvGrpSpPr/>
        <p:nvPr/>
      </p:nvGrpSpPr>
      <p:grpSpPr>
        <a:xfrm>
          <a:off x="0" y="0"/>
          <a:ext cx="0" cy="0"/>
          <a:chOff x="0" y="0"/>
          <a:chExt cx="0" cy="0"/>
        </a:xfrm>
      </p:grpSpPr>
      <p:sp>
        <p:nvSpPr>
          <p:cNvPr id="199" name="Google Shape;199;p3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0" name="Google Shape;200;p3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37"/>
          <p:cNvSpPr txBox="1">
            <a:spLocks noGrp="1"/>
          </p:cNvSpPr>
          <p:nvPr>
            <p:ph type="ftr" idx="11"/>
          </p:nvPr>
        </p:nvSpPr>
        <p:spPr>
          <a:xfrm>
            <a:off x="56388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Autofit/>
          </a:bodyPr>
          <a:lstStyle>
            <a:lvl1pPr marL="457200" lvl="0" indent="-360680" algn="l">
              <a:spcBef>
                <a:spcPts val="520"/>
              </a:spcBef>
              <a:spcAft>
                <a:spcPts val="0"/>
              </a:spcAft>
              <a:buClr>
                <a:schemeClr val="dk1"/>
              </a:buClr>
              <a:buSzPts val="2080"/>
              <a:buChar char="⮚"/>
              <a:defRPr sz="2600"/>
            </a:lvl1pPr>
            <a:lvl2pPr marL="914400" lvl="1" indent="-350519" algn="l">
              <a:spcBef>
                <a:spcPts val="480"/>
              </a:spcBef>
              <a:spcAft>
                <a:spcPts val="0"/>
              </a:spcAft>
              <a:buClr>
                <a:schemeClr val="dk1"/>
              </a:buClr>
              <a:buSzPts val="1920"/>
              <a:buChar char="⮚"/>
              <a:defRPr sz="2400"/>
            </a:lvl2pPr>
            <a:lvl3pPr marL="1371600" lvl="2" indent="-330200" algn="l">
              <a:spcBef>
                <a:spcPts val="400"/>
              </a:spcBef>
              <a:spcAft>
                <a:spcPts val="0"/>
              </a:spcAft>
              <a:buClr>
                <a:schemeClr val="dk1"/>
              </a:buClr>
              <a:buSzPts val="1600"/>
              <a:buChar char="⮚"/>
              <a:defRPr sz="2000"/>
            </a:lvl3pPr>
            <a:lvl4pPr marL="1828800" lvl="3" indent="-320039" algn="l">
              <a:spcBef>
                <a:spcPts val="360"/>
              </a:spcBef>
              <a:spcAft>
                <a:spcPts val="0"/>
              </a:spcAft>
              <a:buClr>
                <a:schemeClr val="dk1"/>
              </a:buClr>
              <a:buSzPts val="1440"/>
              <a:buChar char="⮚"/>
              <a:defRPr sz="1800"/>
            </a:lvl4pPr>
            <a:lvl5pPr marL="2286000" lvl="4" indent="-320039" algn="l">
              <a:spcBef>
                <a:spcPts val="360"/>
              </a:spcBef>
              <a:spcAft>
                <a:spcPts val="0"/>
              </a:spcAft>
              <a:buClr>
                <a:schemeClr val="dk1"/>
              </a:buClr>
              <a:buSzPts val="144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1" name="Google Shape;31;p5"/>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Autofit/>
          </a:bodyPr>
          <a:lstStyle>
            <a:lvl1pPr marL="457200" lvl="0" indent="-360680" algn="l">
              <a:spcBef>
                <a:spcPts val="520"/>
              </a:spcBef>
              <a:spcAft>
                <a:spcPts val="0"/>
              </a:spcAft>
              <a:buClr>
                <a:schemeClr val="dk1"/>
              </a:buClr>
              <a:buSzPts val="2080"/>
              <a:buChar char="⮚"/>
              <a:defRPr sz="2600"/>
            </a:lvl1pPr>
            <a:lvl2pPr marL="914400" lvl="1" indent="-350519" algn="l">
              <a:spcBef>
                <a:spcPts val="480"/>
              </a:spcBef>
              <a:spcAft>
                <a:spcPts val="0"/>
              </a:spcAft>
              <a:buClr>
                <a:schemeClr val="dk1"/>
              </a:buClr>
              <a:buSzPts val="1920"/>
              <a:buChar char="⮚"/>
              <a:defRPr sz="2400"/>
            </a:lvl2pPr>
            <a:lvl3pPr marL="1371600" lvl="2" indent="-330200" algn="l">
              <a:spcBef>
                <a:spcPts val="400"/>
              </a:spcBef>
              <a:spcAft>
                <a:spcPts val="0"/>
              </a:spcAft>
              <a:buClr>
                <a:schemeClr val="dk1"/>
              </a:buClr>
              <a:buSzPts val="1600"/>
              <a:buChar char="⮚"/>
              <a:defRPr sz="2000"/>
            </a:lvl3pPr>
            <a:lvl4pPr marL="1828800" lvl="3" indent="-320039" algn="l">
              <a:spcBef>
                <a:spcPts val="360"/>
              </a:spcBef>
              <a:spcAft>
                <a:spcPts val="0"/>
              </a:spcAft>
              <a:buClr>
                <a:schemeClr val="dk1"/>
              </a:buClr>
              <a:buSzPts val="1440"/>
              <a:buChar char="⮚"/>
              <a:defRPr sz="1800"/>
            </a:lvl4pPr>
            <a:lvl5pPr marL="2286000" lvl="4" indent="-320039" algn="l">
              <a:spcBef>
                <a:spcPts val="360"/>
              </a:spcBef>
              <a:spcAft>
                <a:spcPts val="0"/>
              </a:spcAft>
              <a:buClr>
                <a:schemeClr val="dk1"/>
              </a:buClr>
              <a:buSzPts val="144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2" name="Google Shape;32;p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Clr>
                <a:schemeClr val="dk2"/>
              </a:buClr>
              <a:buSzPts val="1920"/>
              <a:buNone/>
              <a:defRPr sz="2400" b="1" cap="none">
                <a:solidFill>
                  <a:schemeClr val="dk2"/>
                </a:solidFill>
              </a:defRPr>
            </a:lvl1pPr>
            <a:lvl2pPr marL="914400" lvl="1" indent="-228600" algn="l">
              <a:spcBef>
                <a:spcPts val="400"/>
              </a:spcBef>
              <a:spcAft>
                <a:spcPts val="0"/>
              </a:spcAft>
              <a:buClr>
                <a:schemeClr val="dk1"/>
              </a:buClr>
              <a:buSzPts val="1600"/>
              <a:buNone/>
              <a:defRPr sz="2000" b="1"/>
            </a:lvl2pPr>
            <a:lvl3pPr marL="1371600" lvl="2" indent="-228600" algn="l">
              <a:spcBef>
                <a:spcPts val="360"/>
              </a:spcBef>
              <a:spcAft>
                <a:spcPts val="0"/>
              </a:spcAft>
              <a:buClr>
                <a:schemeClr val="dk1"/>
              </a:buClr>
              <a:buSzPts val="1440"/>
              <a:buNone/>
              <a:defRPr sz="1800" b="1"/>
            </a:lvl3pPr>
            <a:lvl4pPr marL="1828800" lvl="3" indent="-228600" algn="l">
              <a:spcBef>
                <a:spcPts val="320"/>
              </a:spcBef>
              <a:spcAft>
                <a:spcPts val="0"/>
              </a:spcAft>
              <a:buClr>
                <a:schemeClr val="dk1"/>
              </a:buClr>
              <a:buSzPts val="1280"/>
              <a:buNone/>
              <a:defRPr sz="1600" b="1"/>
            </a:lvl4pPr>
            <a:lvl5pPr marL="2286000" lvl="4" indent="-228600" algn="l">
              <a:spcBef>
                <a:spcPts val="320"/>
              </a:spcBef>
              <a:spcAft>
                <a:spcPts val="0"/>
              </a:spcAft>
              <a:buClr>
                <a:schemeClr val="dk1"/>
              </a:buClr>
              <a:buSzPts val="128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7" name="Google Shape;37;p6"/>
          <p:cNvSpPr txBox="1">
            <a:spLocks noGrp="1"/>
          </p:cNvSpPr>
          <p:nvPr>
            <p:ph type="body" idx="2"/>
          </p:nvPr>
        </p:nvSpPr>
        <p:spPr>
          <a:xfrm>
            <a:off x="4645025" y="1859757"/>
            <a:ext cx="4041775" cy="654843"/>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Clr>
                <a:schemeClr val="dk2"/>
              </a:buClr>
              <a:buSzPts val="1920"/>
              <a:buNone/>
              <a:defRPr sz="2400" b="1" cap="none">
                <a:solidFill>
                  <a:schemeClr val="dk2"/>
                </a:solidFill>
              </a:defRPr>
            </a:lvl1pPr>
            <a:lvl2pPr marL="914400" lvl="1" indent="-228600" algn="l">
              <a:spcBef>
                <a:spcPts val="400"/>
              </a:spcBef>
              <a:spcAft>
                <a:spcPts val="0"/>
              </a:spcAft>
              <a:buClr>
                <a:schemeClr val="dk1"/>
              </a:buClr>
              <a:buSzPts val="1600"/>
              <a:buNone/>
              <a:defRPr sz="2000" b="1"/>
            </a:lvl2pPr>
            <a:lvl3pPr marL="1371600" lvl="2" indent="-228600" algn="l">
              <a:spcBef>
                <a:spcPts val="360"/>
              </a:spcBef>
              <a:spcAft>
                <a:spcPts val="0"/>
              </a:spcAft>
              <a:buClr>
                <a:schemeClr val="dk1"/>
              </a:buClr>
              <a:buSzPts val="1440"/>
              <a:buNone/>
              <a:defRPr sz="1800" b="1"/>
            </a:lvl3pPr>
            <a:lvl4pPr marL="1828800" lvl="3" indent="-228600" algn="l">
              <a:spcBef>
                <a:spcPts val="320"/>
              </a:spcBef>
              <a:spcAft>
                <a:spcPts val="0"/>
              </a:spcAft>
              <a:buClr>
                <a:schemeClr val="dk1"/>
              </a:buClr>
              <a:buSzPts val="1280"/>
              <a:buNone/>
              <a:defRPr sz="1600" b="1"/>
            </a:lvl4pPr>
            <a:lvl5pPr marL="2286000" lvl="4" indent="-228600" algn="l">
              <a:spcBef>
                <a:spcPts val="320"/>
              </a:spcBef>
              <a:spcAft>
                <a:spcPts val="0"/>
              </a:spcAft>
              <a:buClr>
                <a:schemeClr val="dk1"/>
              </a:buClr>
              <a:buSzPts val="128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8" name="Google Shape;38;p6"/>
          <p:cNvSpPr txBox="1">
            <a:spLocks noGrp="1"/>
          </p:cNvSpPr>
          <p:nvPr>
            <p:ph type="body" idx="3"/>
          </p:nvPr>
        </p:nvSpPr>
        <p:spPr>
          <a:xfrm>
            <a:off x="457200" y="2514600"/>
            <a:ext cx="4040188" cy="3845720"/>
          </a:xfrm>
          <a:prstGeom prst="rect">
            <a:avLst/>
          </a:prstGeom>
          <a:noFill/>
          <a:ln>
            <a:noFill/>
          </a:ln>
        </p:spPr>
        <p:txBody>
          <a:bodyPr spcFirstLastPara="1" wrap="square" lIns="91425" tIns="0" rIns="91425" bIns="45700" anchor="t" anchorCtr="0">
            <a:noAutofit/>
          </a:bodyPr>
          <a:lstStyle>
            <a:lvl1pPr marL="457200" lvl="0" indent="-340360" algn="l">
              <a:spcBef>
                <a:spcPts val="440"/>
              </a:spcBef>
              <a:spcAft>
                <a:spcPts val="0"/>
              </a:spcAft>
              <a:buClr>
                <a:schemeClr val="dk1"/>
              </a:buClr>
              <a:buSzPts val="1760"/>
              <a:buChar char="⮚"/>
              <a:defRPr sz="2200"/>
            </a:lvl1pPr>
            <a:lvl2pPr marL="914400" lvl="1" indent="-330200" algn="l">
              <a:spcBef>
                <a:spcPts val="400"/>
              </a:spcBef>
              <a:spcAft>
                <a:spcPts val="0"/>
              </a:spcAft>
              <a:buClr>
                <a:schemeClr val="dk1"/>
              </a:buClr>
              <a:buSzPts val="1600"/>
              <a:buChar char="⮚"/>
              <a:defRPr sz="2000"/>
            </a:lvl2pPr>
            <a:lvl3pPr marL="1371600" lvl="2" indent="-320039" algn="l">
              <a:spcBef>
                <a:spcPts val="360"/>
              </a:spcBef>
              <a:spcAft>
                <a:spcPts val="0"/>
              </a:spcAft>
              <a:buClr>
                <a:schemeClr val="dk1"/>
              </a:buClr>
              <a:buSzPts val="1440"/>
              <a:buChar char="⮚"/>
              <a:defRPr sz="1800"/>
            </a:lvl3pPr>
            <a:lvl4pPr marL="1828800" lvl="3" indent="-309880" algn="l">
              <a:spcBef>
                <a:spcPts val="320"/>
              </a:spcBef>
              <a:spcAft>
                <a:spcPts val="0"/>
              </a:spcAft>
              <a:buClr>
                <a:schemeClr val="dk1"/>
              </a:buClr>
              <a:buSzPts val="1280"/>
              <a:buChar char="⮚"/>
              <a:defRPr sz="1600"/>
            </a:lvl4pPr>
            <a:lvl5pPr marL="2286000" lvl="4" indent="-309879" algn="l">
              <a:spcBef>
                <a:spcPts val="320"/>
              </a:spcBef>
              <a:spcAft>
                <a:spcPts val="0"/>
              </a:spcAft>
              <a:buClr>
                <a:schemeClr val="dk1"/>
              </a:buClr>
              <a:buSzPts val="128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9" name="Google Shape;39;p6"/>
          <p:cNvSpPr txBox="1">
            <a:spLocks noGrp="1"/>
          </p:cNvSpPr>
          <p:nvPr>
            <p:ph type="body" idx="4"/>
          </p:nvPr>
        </p:nvSpPr>
        <p:spPr>
          <a:xfrm>
            <a:off x="4645025" y="2514600"/>
            <a:ext cx="4041775" cy="3845720"/>
          </a:xfrm>
          <a:prstGeom prst="rect">
            <a:avLst/>
          </a:prstGeom>
          <a:noFill/>
          <a:ln>
            <a:noFill/>
          </a:ln>
        </p:spPr>
        <p:txBody>
          <a:bodyPr spcFirstLastPara="1" wrap="square" lIns="91425" tIns="0" rIns="91425" bIns="45700" anchor="t" anchorCtr="0">
            <a:noAutofit/>
          </a:bodyPr>
          <a:lstStyle>
            <a:lvl1pPr marL="457200" lvl="0" indent="-340360" algn="l">
              <a:spcBef>
                <a:spcPts val="440"/>
              </a:spcBef>
              <a:spcAft>
                <a:spcPts val="0"/>
              </a:spcAft>
              <a:buClr>
                <a:schemeClr val="dk1"/>
              </a:buClr>
              <a:buSzPts val="1760"/>
              <a:buChar char="⮚"/>
              <a:defRPr sz="2200"/>
            </a:lvl1pPr>
            <a:lvl2pPr marL="914400" lvl="1" indent="-330200" algn="l">
              <a:spcBef>
                <a:spcPts val="400"/>
              </a:spcBef>
              <a:spcAft>
                <a:spcPts val="0"/>
              </a:spcAft>
              <a:buClr>
                <a:schemeClr val="dk1"/>
              </a:buClr>
              <a:buSzPts val="1600"/>
              <a:buChar char="⮚"/>
              <a:defRPr sz="2000"/>
            </a:lvl2pPr>
            <a:lvl3pPr marL="1371600" lvl="2" indent="-320039" algn="l">
              <a:spcBef>
                <a:spcPts val="360"/>
              </a:spcBef>
              <a:spcAft>
                <a:spcPts val="0"/>
              </a:spcAft>
              <a:buClr>
                <a:schemeClr val="dk1"/>
              </a:buClr>
              <a:buSzPts val="1440"/>
              <a:buChar char="⮚"/>
              <a:defRPr sz="1800"/>
            </a:lvl3pPr>
            <a:lvl4pPr marL="1828800" lvl="3" indent="-309880" algn="l">
              <a:spcBef>
                <a:spcPts val="320"/>
              </a:spcBef>
              <a:spcAft>
                <a:spcPts val="0"/>
              </a:spcAft>
              <a:buClr>
                <a:schemeClr val="dk1"/>
              </a:buClr>
              <a:buSzPts val="1280"/>
              <a:buChar char="⮚"/>
              <a:defRPr sz="1600"/>
            </a:lvl4pPr>
            <a:lvl5pPr marL="2286000" lvl="4" indent="-309879" algn="l">
              <a:spcBef>
                <a:spcPts val="320"/>
              </a:spcBef>
              <a:spcAft>
                <a:spcPts val="0"/>
              </a:spcAft>
              <a:buClr>
                <a:schemeClr val="dk1"/>
              </a:buClr>
              <a:buSzPts val="128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0" name="Google Shape;40;p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Arial"/>
              <a:buNone/>
              <a:defRPr sz="5000" b="0">
                <a:solidFill>
                  <a:schemeClr val="dk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7"/>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2600"/>
              <a:buFont typeface="Arial"/>
              <a:buNone/>
              <a:defRPr sz="2600" b="0">
                <a:solidFill>
                  <a:schemeClr val="dk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9"/>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Autofit/>
          </a:bodyPr>
          <a:lstStyle>
            <a:lvl1pPr marL="457200" lvl="0" indent="-228600" algn="l">
              <a:spcBef>
                <a:spcPts val="280"/>
              </a:spcBef>
              <a:spcAft>
                <a:spcPts val="0"/>
              </a:spcAft>
              <a:buClr>
                <a:schemeClr val="dk1"/>
              </a:buClr>
              <a:buSzPts val="1120"/>
              <a:buNone/>
              <a:defRPr sz="1400"/>
            </a:lvl1pPr>
            <a:lvl2pPr marL="914400" lvl="1" indent="-228600" algn="l">
              <a:spcBef>
                <a:spcPts val="240"/>
              </a:spcBef>
              <a:spcAft>
                <a:spcPts val="0"/>
              </a:spcAft>
              <a:buClr>
                <a:schemeClr val="dk1"/>
              </a:buClr>
              <a:buSzPts val="960"/>
              <a:buNone/>
              <a:defRPr sz="1200"/>
            </a:lvl2pPr>
            <a:lvl3pPr marL="1371600" lvl="2" indent="-228600" algn="l">
              <a:spcBef>
                <a:spcPts val="200"/>
              </a:spcBef>
              <a:spcAft>
                <a:spcPts val="0"/>
              </a:spcAft>
              <a:buClr>
                <a:schemeClr val="dk1"/>
              </a:buClr>
              <a:buSzPts val="800"/>
              <a:buNone/>
              <a:defRPr sz="1000"/>
            </a:lvl3pPr>
            <a:lvl4pPr marL="1828800" lvl="3" indent="-228600" algn="l">
              <a:spcBef>
                <a:spcPts val="180"/>
              </a:spcBef>
              <a:spcAft>
                <a:spcPts val="0"/>
              </a:spcAft>
              <a:buClr>
                <a:schemeClr val="dk1"/>
              </a:buClr>
              <a:buSzPts val="720"/>
              <a:buNone/>
              <a:defRPr sz="900"/>
            </a:lvl4pPr>
            <a:lvl5pPr marL="2286000" lvl="4" indent="-228600" algn="l">
              <a:spcBef>
                <a:spcPts val="180"/>
              </a:spcBef>
              <a:spcAft>
                <a:spcPts val="0"/>
              </a:spcAft>
              <a:buClr>
                <a:schemeClr val="dk1"/>
              </a:buClr>
              <a:buSzPts val="720"/>
              <a:buNone/>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2" name="Google Shape;52;p9"/>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noAutofit/>
          </a:bodyPr>
          <a:lstStyle>
            <a:lvl1pPr marL="457200" lvl="0" indent="-370840" algn="l">
              <a:spcBef>
                <a:spcPts val="560"/>
              </a:spcBef>
              <a:spcAft>
                <a:spcPts val="0"/>
              </a:spcAft>
              <a:buClr>
                <a:schemeClr val="dk1"/>
              </a:buClr>
              <a:buSzPts val="2240"/>
              <a:buChar char="⮚"/>
              <a:defRPr sz="2800"/>
            </a:lvl1pPr>
            <a:lvl2pPr marL="914400" lvl="1" indent="-360680" algn="l">
              <a:spcBef>
                <a:spcPts val="520"/>
              </a:spcBef>
              <a:spcAft>
                <a:spcPts val="0"/>
              </a:spcAft>
              <a:buClr>
                <a:schemeClr val="dk1"/>
              </a:buClr>
              <a:buSzPts val="2080"/>
              <a:buChar char="⮚"/>
              <a:defRPr sz="2600"/>
            </a:lvl2pPr>
            <a:lvl3pPr marL="1371600" lvl="2" indent="-350519" algn="l">
              <a:spcBef>
                <a:spcPts val="480"/>
              </a:spcBef>
              <a:spcAft>
                <a:spcPts val="0"/>
              </a:spcAft>
              <a:buClr>
                <a:schemeClr val="dk1"/>
              </a:buClr>
              <a:buSzPts val="1920"/>
              <a:buChar char="⮚"/>
              <a:defRPr sz="2400"/>
            </a:lvl3pPr>
            <a:lvl4pPr marL="1828800" lvl="3" indent="-330200" algn="l">
              <a:spcBef>
                <a:spcPts val="400"/>
              </a:spcBef>
              <a:spcAft>
                <a:spcPts val="0"/>
              </a:spcAft>
              <a:buClr>
                <a:schemeClr val="dk1"/>
              </a:buClr>
              <a:buSzPts val="1600"/>
              <a:buChar char="⮚"/>
              <a:defRPr sz="2000"/>
            </a:lvl4pPr>
            <a:lvl5pPr marL="2286000" lvl="4" indent="-320039" algn="l">
              <a:spcBef>
                <a:spcPts val="360"/>
              </a:spcBef>
              <a:spcAft>
                <a:spcPts val="0"/>
              </a:spcAft>
              <a:buClr>
                <a:schemeClr val="dk1"/>
              </a:buClr>
              <a:buSzPts val="144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3" name="Google Shape;53;p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10"/>
          <p:cNvSpPr/>
          <p:nvPr/>
        </p:nvSpPr>
        <p:spPr>
          <a:xfrm rot="-10380000" flipH="1">
            <a:off x="3165475" y="1108075"/>
            <a:ext cx="52578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7" name="Google Shape;57;p10"/>
          <p:cNvSpPr/>
          <p:nvPr/>
        </p:nvSpPr>
        <p:spPr>
          <a:xfrm rot="-10380000" flipH="1">
            <a:off x="8004175" y="5359400"/>
            <a:ext cx="155575" cy="155575"/>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10"/>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 name="Google Shape;59;p10"/>
          <p:cNvSpPr/>
          <p:nvPr/>
        </p:nvSpPr>
        <p:spPr>
          <a:xfrm rot="10800000" flipH="1">
            <a:off x="4381500" y="6219825"/>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 name="Google Shape;60;p10"/>
          <p:cNvSpPr txBox="1">
            <a:spLocks noGrp="1"/>
          </p:cNvSpPr>
          <p:nvPr>
            <p:ph type="title"/>
          </p:nvPr>
        </p:nvSpPr>
        <p:spPr>
          <a:xfrm>
            <a:off x="609600" y="1176996"/>
            <a:ext cx="2212848" cy="1582621"/>
          </a:xfrm>
          <a:prstGeom prst="rect">
            <a:avLst/>
          </a:prstGeom>
          <a:noFill/>
          <a:ln>
            <a:noFill/>
          </a:ln>
        </p:spPr>
        <p:txBody>
          <a:bodyPr spcFirstLastPara="1" wrap="square" lIns="45700" tIns="45700" rIns="45700" bIns="45700" anchor="b" anchorCtr="0">
            <a:noAutofit/>
          </a:bodyPr>
          <a:lstStyle>
            <a:lvl1pPr lvl="0" algn="l">
              <a:spcBef>
                <a:spcPts val="0"/>
              </a:spcBef>
              <a:spcAft>
                <a:spcPts val="0"/>
              </a:spcAft>
              <a:buClr>
                <a:schemeClr val="dk2"/>
              </a:buClr>
              <a:buSzPts val="2000"/>
              <a:buFont typeface="Arial"/>
              <a:buNone/>
              <a:defRPr sz="2000" b="1">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0"/>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Autofit/>
          </a:bodyPr>
          <a:lstStyle>
            <a:lvl1pPr marL="457200" lvl="0" indent="-228600" algn="l">
              <a:spcBef>
                <a:spcPts val="250"/>
              </a:spcBef>
              <a:spcAft>
                <a:spcPts val="0"/>
              </a:spcAft>
              <a:buClr>
                <a:schemeClr val="dk1"/>
              </a:buClr>
              <a:buSzPts val="1040"/>
              <a:buFont typeface="Arial"/>
              <a:buNone/>
              <a:defRPr sz="1300"/>
            </a:lvl1pPr>
            <a:lvl2pPr marL="914400" lvl="1" indent="-289560" algn="l">
              <a:spcBef>
                <a:spcPts val="240"/>
              </a:spcBef>
              <a:spcAft>
                <a:spcPts val="0"/>
              </a:spcAft>
              <a:buClr>
                <a:schemeClr val="dk1"/>
              </a:buClr>
              <a:buSzPts val="960"/>
              <a:buChar char="⮚"/>
              <a:defRPr sz="1200"/>
            </a:lvl2pPr>
            <a:lvl3pPr marL="1371600" lvl="2" indent="-279400" algn="l">
              <a:spcBef>
                <a:spcPts val="200"/>
              </a:spcBef>
              <a:spcAft>
                <a:spcPts val="0"/>
              </a:spcAft>
              <a:buClr>
                <a:schemeClr val="dk1"/>
              </a:buClr>
              <a:buSzPts val="800"/>
              <a:buChar char="⮚"/>
              <a:defRPr sz="1000"/>
            </a:lvl3pPr>
            <a:lvl4pPr marL="1828800" lvl="3" indent="-274319" algn="l">
              <a:spcBef>
                <a:spcPts val="180"/>
              </a:spcBef>
              <a:spcAft>
                <a:spcPts val="0"/>
              </a:spcAft>
              <a:buClr>
                <a:schemeClr val="dk1"/>
              </a:buClr>
              <a:buSzPts val="720"/>
              <a:buChar char="⮚"/>
              <a:defRPr sz="900"/>
            </a:lvl4pPr>
            <a:lvl5pPr marL="2286000" lvl="4" indent="-274320" algn="l">
              <a:spcBef>
                <a:spcPts val="180"/>
              </a:spcBef>
              <a:spcAft>
                <a:spcPts val="0"/>
              </a:spcAft>
              <a:buClr>
                <a:schemeClr val="dk1"/>
              </a:buClr>
              <a:buSzPts val="720"/>
              <a:buChar char="⮚"/>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2" name="Google Shape;62;p10"/>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sp>
      <p:sp>
        <p:nvSpPr>
          <p:cNvPr id="63" name="Google Shape;63;p1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marR="0" lvl="0" algn="l" rtl="0">
              <a:spcBef>
                <a:spcPts val="0"/>
              </a:spcBef>
              <a:spcAft>
                <a:spcPts val="0"/>
              </a:spcAft>
              <a:buSzPts val="1400"/>
              <a:buNone/>
              <a:defRPr sz="3200" b="0" i="0" u="none" strike="noStrike" cap="none">
                <a:solidFill>
                  <a:schemeClr val="accent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accent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accent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accent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accent1"/>
                </a:solidFill>
                <a:latin typeface="Arial"/>
                <a:ea typeface="Arial"/>
                <a:cs typeface="Arial"/>
                <a:sym typeface="Arial"/>
              </a:defRPr>
            </a:lvl5pPr>
            <a:lvl6pPr marR="0" lvl="5"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6pPr>
            <a:lvl7pPr marR="0" lvl="6"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7pPr>
            <a:lvl8pPr marR="0" lvl="7"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8pPr>
            <a:lvl9pPr marR="0" lvl="8"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1pPr>
            <a:lvl2pPr marL="914400" marR="0" lvl="1"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2pPr>
            <a:lvl3pPr marL="1371600" marR="0" lvl="2"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3pPr>
            <a:lvl4pPr marL="1828800" marR="0" lvl="3"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4pPr>
            <a:lvl5pPr marL="2286000" marR="0" lvl="4"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Arial"/>
                <a:ea typeface="Arial"/>
                <a:cs typeface="Arial"/>
                <a:sym typeface="Arial"/>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17500" algn="l" rtl="0">
              <a:spcBef>
                <a:spcPts val="280"/>
              </a:spcBef>
              <a:spcAft>
                <a:spcPts val="0"/>
              </a:spcAft>
              <a:buClr>
                <a:schemeClr val="dk2"/>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1" name="Google Shape;81;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2" name="Google Shape;8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3" name="Google Shape;143;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4" name="Google Shape;144;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80000" flip="none" algn="tl"/>
        </a:blipFill>
        <a:effectLst/>
      </p:bgPr>
    </p:bg>
    <p:spTree>
      <p:nvGrpSpPr>
        <p:cNvPr id="1" name="Shape 209"/>
        <p:cNvGrpSpPr/>
        <p:nvPr/>
      </p:nvGrpSpPr>
      <p:grpSpPr>
        <a:xfrm>
          <a:off x="0" y="0"/>
          <a:ext cx="0" cy="0"/>
          <a:chOff x="0" y="0"/>
          <a:chExt cx="0" cy="0"/>
        </a:xfrm>
      </p:grpSpPr>
      <p:sp>
        <p:nvSpPr>
          <p:cNvPr id="210" name="Google Shape;210;p38"/>
          <p:cNvSpPr txBox="1">
            <a:spLocks noGrp="1"/>
          </p:cNvSpPr>
          <p:nvPr>
            <p:ph type="subTitle" idx="1"/>
          </p:nvPr>
        </p:nvSpPr>
        <p:spPr>
          <a:xfrm>
            <a:off x="1779672" y="345832"/>
            <a:ext cx="7079848" cy="1441174"/>
          </a:xfrm>
          <a:prstGeom prst="rect">
            <a:avLst/>
          </a:prstGeom>
          <a:noFill/>
          <a:ln>
            <a:noFill/>
          </a:ln>
        </p:spPr>
        <p:txBody>
          <a:bodyPr spcFirstLastPara="1" wrap="square" lIns="0" tIns="45700" rIns="18275" bIns="45700" anchor="t" anchorCtr="0">
            <a:noAutofit/>
          </a:bodyPr>
          <a:lstStyle/>
          <a:p>
            <a:pPr marL="0" marR="0" lvl="0" indent="0" algn="ctr" rtl="0">
              <a:spcBef>
                <a:spcPts val="0"/>
              </a:spcBef>
              <a:spcAft>
                <a:spcPts val="0"/>
              </a:spcAft>
              <a:buClr>
                <a:schemeClr val="dk1"/>
              </a:buClr>
              <a:buSzPts val="2560"/>
              <a:buNone/>
            </a:pPr>
            <a:endParaRPr sz="3200" b="1" dirty="0">
              <a:solidFill>
                <a:srgbClr val="B9077E"/>
              </a:solidFill>
            </a:endParaRPr>
          </a:p>
          <a:p>
            <a:pPr marL="0" marR="0" lvl="0" indent="0" algn="ctr" rtl="0">
              <a:spcBef>
                <a:spcPts val="640"/>
              </a:spcBef>
              <a:spcAft>
                <a:spcPts val="0"/>
              </a:spcAft>
              <a:buClr>
                <a:srgbClr val="B9077E"/>
              </a:buClr>
              <a:buSzPts val="2560"/>
              <a:buNone/>
            </a:pPr>
            <a:r>
              <a:rPr lang="en-US" sz="3200" b="1" dirty="0">
                <a:solidFill>
                  <a:srgbClr val="B9077E"/>
                </a:solidFill>
              </a:rPr>
              <a:t>TEXT COMPRESSION USING HUFFMAN CODING ALGORITHM FOR EFFICIENT DATA STORAGE AND TRANSMISSION</a:t>
            </a:r>
            <a:endParaRPr sz="3200" dirty="0"/>
          </a:p>
        </p:txBody>
      </p:sp>
      <p:pic>
        <p:nvPicPr>
          <p:cNvPr id="211" name="Google Shape;211;p38" descr="klogo copy.png"/>
          <p:cNvPicPr preferRelativeResize="0"/>
          <p:nvPr/>
        </p:nvPicPr>
        <p:blipFill rotWithShape="1">
          <a:blip r:embed="rId4">
            <a:alphaModFix/>
          </a:blip>
          <a:srcRect/>
          <a:stretch/>
        </p:blipFill>
        <p:spPr>
          <a:xfrm>
            <a:off x="152400" y="76200"/>
            <a:ext cx="1374249" cy="1066800"/>
          </a:xfrm>
          <a:prstGeom prst="rect">
            <a:avLst/>
          </a:prstGeom>
          <a:noFill/>
          <a:ln>
            <a:noFill/>
          </a:ln>
        </p:spPr>
      </p:pic>
      <p:pic>
        <p:nvPicPr>
          <p:cNvPr id="212" name="Google Shape;212;p38" descr="kec2blackborder png.PNG"/>
          <p:cNvPicPr preferRelativeResize="0"/>
          <p:nvPr/>
        </p:nvPicPr>
        <p:blipFill rotWithShape="1">
          <a:blip r:embed="rId5">
            <a:alphaModFix/>
          </a:blip>
          <a:srcRect/>
          <a:stretch/>
        </p:blipFill>
        <p:spPr>
          <a:xfrm>
            <a:off x="381000" y="4495800"/>
            <a:ext cx="1479013" cy="1841384"/>
          </a:xfrm>
          <a:prstGeom prst="rect">
            <a:avLst/>
          </a:prstGeom>
          <a:noFill/>
          <a:ln>
            <a:noFill/>
          </a:ln>
        </p:spPr>
      </p:pic>
      <p:sp>
        <p:nvSpPr>
          <p:cNvPr id="213" name="Google Shape;213;p38"/>
          <p:cNvSpPr txBox="1"/>
          <p:nvPr/>
        </p:nvSpPr>
        <p:spPr>
          <a:xfrm>
            <a:off x="2362200" y="3300846"/>
            <a:ext cx="6400800" cy="2908184"/>
          </a:xfrm>
          <a:prstGeom prst="rect">
            <a:avLst/>
          </a:prstGeom>
          <a:noFill/>
          <a:ln>
            <a:noFill/>
          </a:ln>
        </p:spPr>
        <p:txBody>
          <a:bodyPr spcFirstLastPara="1" wrap="square" lIns="0" tIns="45700" rIns="18275" bIns="45700" anchor="t" anchorCtr="0">
            <a:normAutofit/>
          </a:bodyPr>
          <a:lstStyle/>
          <a:p>
            <a:pPr marL="0" marR="45720" lvl="0" indent="0" algn="ctr" rtl="0">
              <a:lnSpc>
                <a:spcPct val="100000"/>
              </a:lnSpc>
              <a:spcBef>
                <a:spcPts val="360"/>
              </a:spcBef>
              <a:spcAft>
                <a:spcPts val="0"/>
              </a:spcAft>
              <a:buClr>
                <a:schemeClr val="dk1"/>
              </a:buClr>
              <a:buSzPct val="79999"/>
              <a:buFont typeface="Noto Sans Symbols"/>
              <a:buNone/>
            </a:pPr>
            <a:endParaRPr lang="en-US" sz="1800" b="1" dirty="0">
              <a:solidFill>
                <a:schemeClr val="dk1"/>
              </a:solidFill>
              <a:latin typeface="Times New Roman"/>
              <a:ea typeface="Times New Roman"/>
              <a:cs typeface="Times New Roman"/>
              <a:sym typeface="Times New Roman"/>
            </a:endParaRPr>
          </a:p>
          <a:p>
            <a:pPr marL="0" marR="45720" lvl="0" indent="0" algn="ctr" rtl="0">
              <a:lnSpc>
                <a:spcPct val="100000"/>
              </a:lnSpc>
              <a:spcBef>
                <a:spcPts val="360"/>
              </a:spcBef>
              <a:spcAft>
                <a:spcPts val="0"/>
              </a:spcAft>
              <a:buClr>
                <a:schemeClr val="dk1"/>
              </a:buClr>
              <a:buSzPct val="79999"/>
              <a:buFont typeface="Noto Sans Symbols"/>
              <a:buNone/>
            </a:pPr>
            <a:endParaRPr lang="en-US" sz="1800" b="1" i="0" u="none" strike="noStrike" cap="none" dirty="0">
              <a:solidFill>
                <a:schemeClr val="dk1"/>
              </a:solidFill>
              <a:latin typeface="Times New Roman"/>
              <a:ea typeface="Times New Roman"/>
              <a:cs typeface="Times New Roman"/>
              <a:sym typeface="Times New Roman"/>
            </a:endParaRPr>
          </a:p>
          <a:p>
            <a:pPr marL="0" marR="45720" lvl="0" indent="0" algn="ctr" rtl="0">
              <a:lnSpc>
                <a:spcPct val="100000"/>
              </a:lnSpc>
              <a:spcBef>
                <a:spcPts val="360"/>
              </a:spcBef>
              <a:spcAft>
                <a:spcPts val="0"/>
              </a:spcAft>
              <a:buClr>
                <a:schemeClr val="dk1"/>
              </a:buClr>
              <a:buSzPct val="79999"/>
              <a:buFont typeface="Noto Sans Symbols"/>
              <a:buNone/>
            </a:pPr>
            <a:r>
              <a:rPr lang="en-US" sz="1800" b="1" i="0" u="none" strike="noStrike" cap="none" dirty="0">
                <a:solidFill>
                  <a:schemeClr val="dk1"/>
                </a:solidFill>
                <a:latin typeface="Times New Roman"/>
                <a:ea typeface="Times New Roman"/>
                <a:cs typeface="Times New Roman"/>
                <a:sym typeface="Times New Roman"/>
              </a:rPr>
              <a:t>PROJECT MEMBER</a:t>
            </a:r>
          </a:p>
          <a:p>
            <a:pPr marL="0" marR="45720" lvl="0" indent="0" algn="ctr" rtl="0">
              <a:lnSpc>
                <a:spcPct val="100000"/>
              </a:lnSpc>
              <a:spcBef>
                <a:spcPts val="360"/>
              </a:spcBef>
              <a:spcAft>
                <a:spcPts val="0"/>
              </a:spcAft>
              <a:buClr>
                <a:schemeClr val="dk1"/>
              </a:buClr>
              <a:buSzPct val="79999"/>
              <a:buFont typeface="Noto Sans Symbols"/>
              <a:buNone/>
            </a:pPr>
            <a:endParaRPr lang="en-US" sz="1800" b="1" dirty="0">
              <a:solidFill>
                <a:schemeClr val="dk1"/>
              </a:solidFill>
              <a:latin typeface="Times New Roman"/>
              <a:cs typeface="Times New Roman"/>
              <a:sym typeface="Times New Roman"/>
            </a:endParaRPr>
          </a:p>
          <a:p>
            <a:pPr marL="0" marR="45720" lvl="0" indent="0" algn="ctr" rtl="0">
              <a:lnSpc>
                <a:spcPct val="100000"/>
              </a:lnSpc>
              <a:spcBef>
                <a:spcPts val="360"/>
              </a:spcBef>
              <a:spcAft>
                <a:spcPts val="0"/>
              </a:spcAft>
              <a:buClr>
                <a:schemeClr val="dk1"/>
              </a:buClr>
              <a:buSzPct val="79999"/>
              <a:buFont typeface="Noto Sans Symbols"/>
              <a:buNone/>
            </a:pPr>
            <a:r>
              <a:rPr lang="en-US" sz="1800" b="1" dirty="0">
                <a:solidFill>
                  <a:schemeClr val="dk1"/>
                </a:solidFill>
                <a:latin typeface="Times New Roman"/>
                <a:cs typeface="Times New Roman"/>
                <a:sym typeface="Times New Roman"/>
              </a:rPr>
              <a:t>SANJAY N(23ALR087)</a:t>
            </a:r>
            <a:endParaRPr lang="en-IN" dirty="0"/>
          </a:p>
          <a:p>
            <a:pPr marR="45720" algn="ctr">
              <a:spcBef>
                <a:spcPts val="360"/>
              </a:spcBef>
              <a:buClr>
                <a:schemeClr val="dk1"/>
              </a:buClr>
              <a:buSzPct val="79999"/>
            </a:pPr>
            <a:r>
              <a:rPr lang="en-US" sz="1800" dirty="0">
                <a:solidFill>
                  <a:schemeClr val="dk1"/>
                </a:solidFill>
                <a:latin typeface="Times New Roman"/>
                <a:ea typeface="Times New Roman"/>
                <a:cs typeface="Times New Roman"/>
                <a:sym typeface="Times New Roman"/>
              </a:rPr>
              <a:t>ROHAN PRABAKAR V (</a:t>
            </a:r>
            <a:r>
              <a:rPr lang="en-US" sz="1800">
                <a:solidFill>
                  <a:schemeClr val="dk1"/>
                </a:solidFill>
                <a:latin typeface="Times New Roman"/>
                <a:ea typeface="Times New Roman"/>
                <a:cs typeface="Times New Roman"/>
                <a:sym typeface="Times New Roman"/>
              </a:rPr>
              <a:t>23ALR079)</a:t>
            </a:r>
            <a:endParaRPr lang="en-US" sz="1800" dirty="0">
              <a:solidFill>
                <a:schemeClr val="dk1"/>
              </a:solidFill>
              <a:latin typeface="Times New Roman"/>
              <a:ea typeface="Times New Roman"/>
              <a:cs typeface="Times New Roman"/>
              <a:sym typeface="Times New Roman"/>
            </a:endParaRPr>
          </a:p>
          <a:p>
            <a:pPr marL="0" marR="45720" lvl="0" indent="0" algn="ctr" rtl="0">
              <a:lnSpc>
                <a:spcPct val="100000"/>
              </a:lnSpc>
              <a:spcBef>
                <a:spcPts val="360"/>
              </a:spcBef>
              <a:spcAft>
                <a:spcPts val="0"/>
              </a:spcAft>
              <a:buClr>
                <a:schemeClr val="dk1"/>
              </a:buClr>
              <a:buSzPct val="79999"/>
              <a:buFont typeface="Noto Sans Symbols"/>
              <a:buNone/>
            </a:pPr>
            <a:r>
              <a:rPr lang="en-IN" sz="1800" b="0" i="0" u="none" strike="noStrike" cap="none" dirty="0">
                <a:solidFill>
                  <a:schemeClr val="dk1"/>
                </a:solidFill>
                <a:latin typeface="Times New Roman"/>
                <a:ea typeface="Times New Roman"/>
                <a:cs typeface="Times New Roman"/>
                <a:sym typeface="Times New Roman"/>
              </a:rPr>
              <a:t>SANTHOSH K (23ALR089)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9"/>
          <p:cNvSpPr txBox="1">
            <a:spLocks noGrp="1"/>
          </p:cNvSpPr>
          <p:nvPr>
            <p:ph type="title"/>
          </p:nvPr>
        </p:nvSpPr>
        <p:spPr>
          <a:xfrm>
            <a:off x="533400" y="174308"/>
            <a:ext cx="8229600" cy="1143000"/>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b="1">
                <a:solidFill>
                  <a:schemeClr val="dk1"/>
                </a:solidFill>
                <a:latin typeface="Times New Roman"/>
                <a:ea typeface="Times New Roman"/>
                <a:cs typeface="Times New Roman"/>
                <a:sym typeface="Times New Roman"/>
              </a:rPr>
              <a:t>PROBLEM STATEMENT</a:t>
            </a:r>
            <a:endParaRPr b="1">
              <a:solidFill>
                <a:schemeClr val="dk1"/>
              </a:solidFill>
              <a:latin typeface="Times New Roman"/>
              <a:ea typeface="Times New Roman"/>
              <a:cs typeface="Times New Roman"/>
              <a:sym typeface="Times New Roman"/>
            </a:endParaRPr>
          </a:p>
        </p:txBody>
      </p:sp>
      <p:sp>
        <p:nvSpPr>
          <p:cNvPr id="219" name="Google Shape;219;p39"/>
          <p:cNvSpPr txBox="1">
            <a:spLocks noGrp="1"/>
          </p:cNvSpPr>
          <p:nvPr>
            <p:ph type="body" idx="1"/>
          </p:nvPr>
        </p:nvSpPr>
        <p:spPr>
          <a:xfrm>
            <a:off x="762000" y="1642110"/>
            <a:ext cx="8229600" cy="4389437"/>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Clr>
                <a:schemeClr val="dk1"/>
              </a:buClr>
              <a:buSzPts val="1920"/>
              <a:buFont typeface="Wingdings" panose="05000000000000000000" pitchFamily="2" charset="2"/>
              <a:buChar char="q"/>
            </a:pPr>
            <a:r>
              <a:rPr lang="en-US" sz="2400" dirty="0"/>
              <a:t>With the growing volume of digital data, efficient storage and transmission are essential. </a:t>
            </a:r>
          </a:p>
          <a:p>
            <a:pPr marL="285750" lvl="0" indent="-285750" algn="l" rtl="0">
              <a:spcBef>
                <a:spcPts val="0"/>
              </a:spcBef>
              <a:spcAft>
                <a:spcPts val="0"/>
              </a:spcAft>
              <a:buClr>
                <a:schemeClr val="dk1"/>
              </a:buClr>
              <a:buSzPts val="1920"/>
              <a:buFont typeface="Wingdings" panose="05000000000000000000" pitchFamily="2" charset="2"/>
              <a:buChar char="q"/>
            </a:pPr>
            <a:r>
              <a:rPr lang="en-US" sz="2400" dirty="0"/>
              <a:t>Text data often contains repetitive characters, making it suitable for compression. </a:t>
            </a:r>
          </a:p>
          <a:p>
            <a:pPr marL="285750" lvl="0" indent="-285750" algn="l" rtl="0">
              <a:spcBef>
                <a:spcPts val="0"/>
              </a:spcBef>
              <a:spcAft>
                <a:spcPts val="0"/>
              </a:spcAft>
              <a:buClr>
                <a:schemeClr val="dk1"/>
              </a:buClr>
              <a:buSzPts val="1920"/>
              <a:buFont typeface="Wingdings" panose="05000000000000000000" pitchFamily="2" charset="2"/>
              <a:buChar char="q"/>
            </a:pPr>
            <a:r>
              <a:rPr lang="en-US" sz="2400" dirty="0"/>
              <a:t>This project aims to implement Huffman Coding to reduce text file sizes by assigning shorter codes to frequent characters, ensuring efficient, lossless compression. </a:t>
            </a:r>
          </a:p>
          <a:p>
            <a:pPr marL="285750" lvl="0" indent="-285750" algn="l" rtl="0">
              <a:spcBef>
                <a:spcPts val="0"/>
              </a:spcBef>
              <a:spcAft>
                <a:spcPts val="0"/>
              </a:spcAft>
              <a:buClr>
                <a:schemeClr val="dk1"/>
              </a:buClr>
              <a:buSzPts val="1920"/>
              <a:buFont typeface="Wingdings" panose="05000000000000000000" pitchFamily="2" charset="2"/>
              <a:buChar char="q"/>
            </a:pPr>
            <a:r>
              <a:rPr lang="en-US" sz="2400" dirty="0"/>
              <a:t>The solution will include encoding and decoding mechanisms to verify data accuracy and demonstrate improved storage and transmission efficiency.</a:t>
            </a: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0"/>
          <p:cNvSpPr txBox="1">
            <a:spLocks noGrp="1"/>
          </p:cNvSpPr>
          <p:nvPr>
            <p:ph type="body" idx="1"/>
          </p:nvPr>
        </p:nvSpPr>
        <p:spPr>
          <a:xfrm>
            <a:off x="974325" y="1533832"/>
            <a:ext cx="7712400" cy="4790643"/>
          </a:xfrm>
          <a:prstGeom prst="rect">
            <a:avLst/>
          </a:prstGeom>
          <a:noFill/>
          <a:ln>
            <a:noFill/>
          </a:ln>
        </p:spPr>
        <p:txBody>
          <a:bodyPr spcFirstLastPara="1" wrap="square" lIns="91425" tIns="45700" rIns="91425" bIns="45700" anchor="t" anchorCtr="0">
            <a:noAutofit/>
          </a:bodyPr>
          <a:lstStyle/>
          <a:p>
            <a:pPr marL="342900" lvl="0" indent="-342900" algn="l" rtl="0">
              <a:lnSpc>
                <a:spcPct val="115000"/>
              </a:lnSpc>
              <a:spcBef>
                <a:spcPts val="1200"/>
              </a:spcBef>
              <a:spcAft>
                <a:spcPts val="0"/>
              </a:spcAft>
              <a:buClr>
                <a:schemeClr val="dk1"/>
              </a:buClr>
              <a:buSzPts val="1100"/>
              <a:buFont typeface="Wingdings" panose="05000000000000000000" pitchFamily="2" charset="2"/>
              <a:buChar char="q"/>
            </a:pPr>
            <a:r>
              <a:rPr lang="en-US" dirty="0"/>
              <a:t>The objective of this project is to implement the Huffman Coding algorithm to compress text data by assigning optimal binary codes to characters based on their frequency. </a:t>
            </a:r>
          </a:p>
          <a:p>
            <a:pPr marL="342900" lvl="0" indent="-342900" algn="l" rtl="0">
              <a:lnSpc>
                <a:spcPct val="115000"/>
              </a:lnSpc>
              <a:spcBef>
                <a:spcPts val="1200"/>
              </a:spcBef>
              <a:spcAft>
                <a:spcPts val="0"/>
              </a:spcAft>
              <a:buClr>
                <a:schemeClr val="dk1"/>
              </a:buClr>
              <a:buSzPts val="1100"/>
              <a:buFont typeface="Wingdings" panose="05000000000000000000" pitchFamily="2" charset="2"/>
              <a:buChar char="q"/>
            </a:pPr>
            <a:r>
              <a:rPr lang="en-US" dirty="0"/>
              <a:t>This compression technique aims to reduce the storage space required for text files and enhance data transmission efficiency.</a:t>
            </a:r>
          </a:p>
          <a:p>
            <a:pPr marL="342900" lvl="0" indent="-342900" algn="l" rtl="0">
              <a:lnSpc>
                <a:spcPct val="115000"/>
              </a:lnSpc>
              <a:spcBef>
                <a:spcPts val="1200"/>
              </a:spcBef>
              <a:spcAft>
                <a:spcPts val="0"/>
              </a:spcAft>
              <a:buClr>
                <a:schemeClr val="dk1"/>
              </a:buClr>
              <a:buSzPts val="1100"/>
              <a:buFont typeface="Wingdings" panose="05000000000000000000" pitchFamily="2" charset="2"/>
              <a:buChar char="q"/>
            </a:pPr>
            <a:r>
              <a:rPr lang="en-US" dirty="0"/>
              <a:t> By achieving a smaller file size without losing information, this project demonstrates how Huffman Coding can be used effectively for data compression in real-world applications, such as file storage, network transmission, and multimedia compression.</a:t>
            </a:r>
            <a:endParaRPr dirty="0"/>
          </a:p>
        </p:txBody>
      </p:sp>
      <p:sp>
        <p:nvSpPr>
          <p:cNvPr id="225" name="Google Shape;225;p40"/>
          <p:cNvSpPr txBox="1">
            <a:spLocks noGrp="1"/>
          </p:cNvSpPr>
          <p:nvPr>
            <p:ph type="title"/>
          </p:nvPr>
        </p:nvSpPr>
        <p:spPr>
          <a:xfrm>
            <a:off x="533400" y="174308"/>
            <a:ext cx="8229600" cy="1143000"/>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b="1">
                <a:solidFill>
                  <a:schemeClr val="dk1"/>
                </a:solidFill>
                <a:latin typeface="Times New Roman"/>
                <a:ea typeface="Times New Roman"/>
                <a:cs typeface="Times New Roman"/>
                <a:sym typeface="Times New Roman"/>
              </a:rPr>
              <a:t>OBJECTIVE</a:t>
            </a:r>
            <a:endParaRPr b="1">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2"/>
          <p:cNvSpPr txBox="1">
            <a:spLocks noGrp="1"/>
          </p:cNvSpPr>
          <p:nvPr>
            <p:ph type="title"/>
          </p:nvPr>
        </p:nvSpPr>
        <p:spPr>
          <a:xfrm>
            <a:off x="528320" y="193040"/>
            <a:ext cx="8229600" cy="628650"/>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b="1" dirty="0">
                <a:solidFill>
                  <a:schemeClr val="dk1"/>
                </a:solidFill>
                <a:latin typeface="Times New Roman"/>
                <a:ea typeface="Times New Roman"/>
                <a:cs typeface="Times New Roman"/>
                <a:sym typeface="Times New Roman"/>
              </a:rPr>
              <a:t>ALGORITHM</a:t>
            </a:r>
            <a:endParaRPr dirty="0">
              <a:latin typeface="Times New Roman"/>
              <a:ea typeface="Times New Roman"/>
              <a:cs typeface="Times New Roman"/>
              <a:sym typeface="Times New Roman"/>
            </a:endParaRPr>
          </a:p>
        </p:txBody>
      </p:sp>
      <p:sp>
        <p:nvSpPr>
          <p:cNvPr id="238" name="Google Shape;238;p42"/>
          <p:cNvSpPr txBox="1">
            <a:spLocks noGrp="1"/>
          </p:cNvSpPr>
          <p:nvPr>
            <p:ph type="body" idx="1"/>
          </p:nvPr>
        </p:nvSpPr>
        <p:spPr>
          <a:xfrm>
            <a:off x="746760" y="821690"/>
            <a:ext cx="8229600" cy="4450080"/>
          </a:xfrm>
          <a:prstGeom prst="rect">
            <a:avLst/>
          </a:prstGeom>
          <a:noFill/>
          <a:ln>
            <a:noFill/>
          </a:ln>
        </p:spPr>
        <p:txBody>
          <a:bodyPr spcFirstLastPara="1" wrap="square" lIns="91425" tIns="45700" rIns="91425" bIns="45700" anchor="t" anchorCtr="0">
            <a:noAutofit/>
          </a:bodyPr>
          <a:lstStyle/>
          <a:p>
            <a:pPr marL="342900" indent="-342900" algn="just">
              <a:lnSpc>
                <a:spcPct val="150000"/>
              </a:lnSpc>
              <a:spcBef>
                <a:spcPts val="0"/>
              </a:spcBef>
              <a:buSzPts val="1600"/>
              <a:buFont typeface="Wingdings" panose="05000000000000000000" pitchFamily="2" charset="2"/>
              <a:buChar char="v"/>
            </a:pPr>
            <a:r>
              <a:rPr lang="en-US" dirty="0"/>
              <a:t>Input: text</a:t>
            </a:r>
          </a:p>
          <a:p>
            <a:pPr marL="342900" indent="-342900" algn="just">
              <a:lnSpc>
                <a:spcPct val="150000"/>
              </a:lnSpc>
              <a:spcBef>
                <a:spcPts val="0"/>
              </a:spcBef>
              <a:buSzPts val="1600"/>
              <a:buFont typeface="Wingdings" panose="05000000000000000000" pitchFamily="2" charset="2"/>
              <a:buChar char="v"/>
            </a:pPr>
            <a:r>
              <a:rPr lang="en-US" dirty="0"/>
              <a:t>Create frequency dictionary for each character</a:t>
            </a:r>
          </a:p>
          <a:p>
            <a:pPr marL="342900" indent="-342900" algn="just">
              <a:lnSpc>
                <a:spcPct val="150000"/>
              </a:lnSpc>
              <a:spcBef>
                <a:spcPts val="0"/>
              </a:spcBef>
              <a:buSzPts val="1600"/>
              <a:buFont typeface="Wingdings" panose="05000000000000000000" pitchFamily="2" charset="2"/>
              <a:buChar char="v"/>
            </a:pPr>
            <a:r>
              <a:rPr lang="en-US" dirty="0"/>
              <a:t>Insert each character with frequency into min-</a:t>
            </a:r>
            <a:r>
              <a:rPr lang="en-US" dirty="0" err="1"/>
              <a:t>heapWhile</a:t>
            </a:r>
            <a:r>
              <a:rPr lang="en-US" dirty="0"/>
              <a:t> more than one node in heap:    </a:t>
            </a:r>
          </a:p>
          <a:p>
            <a:pPr marL="342900" indent="-342900" algn="just">
              <a:lnSpc>
                <a:spcPct val="150000"/>
              </a:lnSpc>
              <a:spcBef>
                <a:spcPts val="0"/>
              </a:spcBef>
              <a:buSzPts val="1600"/>
              <a:buFont typeface="Wingdings" panose="05000000000000000000" pitchFamily="2" charset="2"/>
              <a:buChar char="v"/>
            </a:pPr>
            <a:r>
              <a:rPr lang="en-US" dirty="0"/>
              <a:t>Remove two nodes with lowest frequencies    </a:t>
            </a:r>
          </a:p>
          <a:p>
            <a:pPr marL="342900" indent="-342900" algn="just">
              <a:lnSpc>
                <a:spcPct val="150000"/>
              </a:lnSpc>
              <a:spcBef>
                <a:spcPts val="0"/>
              </a:spcBef>
              <a:buSzPts val="1600"/>
              <a:buFont typeface="Wingdings" panose="05000000000000000000" pitchFamily="2" charset="2"/>
              <a:buChar char="v"/>
            </a:pPr>
            <a:r>
              <a:rPr lang="en-US" dirty="0"/>
              <a:t>Create a new node with combined frequency, set as parent    </a:t>
            </a:r>
          </a:p>
          <a:p>
            <a:pPr marL="342900" indent="-342900" algn="just">
              <a:lnSpc>
                <a:spcPct val="150000"/>
              </a:lnSpc>
              <a:spcBef>
                <a:spcPts val="0"/>
              </a:spcBef>
              <a:buSzPts val="1600"/>
              <a:buFont typeface="Wingdings" panose="05000000000000000000" pitchFamily="2" charset="2"/>
              <a:buChar char="v"/>
            </a:pPr>
            <a:r>
              <a:rPr lang="en-US" dirty="0"/>
              <a:t>Insert new node back into heap</a:t>
            </a:r>
          </a:p>
          <a:p>
            <a:pPr marL="342900" indent="-342900" algn="just">
              <a:lnSpc>
                <a:spcPct val="150000"/>
              </a:lnSpc>
              <a:spcBef>
                <a:spcPts val="0"/>
              </a:spcBef>
              <a:buSzPts val="1600"/>
              <a:buFont typeface="Wingdings" panose="05000000000000000000" pitchFamily="2" charset="2"/>
              <a:buChar char="v"/>
            </a:pPr>
            <a:r>
              <a:rPr lang="en-US" dirty="0"/>
              <a:t>Recursive function </a:t>
            </a:r>
            <a:r>
              <a:rPr lang="en-US" dirty="0" err="1"/>
              <a:t>generate_code</a:t>
            </a:r>
            <a:r>
              <a:rPr lang="en-US" dirty="0"/>
              <a:t>(node, </a:t>
            </a:r>
            <a:r>
              <a:rPr lang="en-US" dirty="0" err="1"/>
              <a:t>current_code</a:t>
            </a:r>
            <a:r>
              <a:rPr lang="en-US" dirty="0"/>
              <a:t>):    </a:t>
            </a:r>
          </a:p>
          <a:p>
            <a:pPr marL="342900" indent="-342900" algn="just">
              <a:lnSpc>
                <a:spcPct val="150000"/>
              </a:lnSpc>
              <a:spcBef>
                <a:spcPts val="0"/>
              </a:spcBef>
              <a:buSzPts val="1600"/>
              <a:buFont typeface="Wingdings" panose="05000000000000000000" pitchFamily="2" charset="2"/>
              <a:buChar char="v"/>
            </a:pPr>
            <a:r>
              <a:rPr lang="en-US" dirty="0"/>
              <a:t>If leaf node, store code Else, traverse left (add "0") and right (add "1")Call </a:t>
            </a:r>
            <a:r>
              <a:rPr lang="en-US" dirty="0" err="1"/>
              <a:t>generate_code</a:t>
            </a:r>
            <a:r>
              <a:rPr lang="en-US" dirty="0"/>
              <a:t> on root with "For each character in text, replace with Huffman code</a:t>
            </a:r>
          </a:p>
          <a:p>
            <a:pPr marL="342900" indent="-342900" algn="just">
              <a:lnSpc>
                <a:spcPct val="150000"/>
              </a:lnSpc>
              <a:spcBef>
                <a:spcPts val="0"/>
              </a:spcBef>
              <a:buSzPts val="1600"/>
              <a:buFont typeface="Wingdings" panose="05000000000000000000" pitchFamily="2" charset="2"/>
              <a:buChar char="v"/>
            </a:pPr>
            <a:r>
              <a:rPr lang="en-US" dirty="0"/>
              <a:t>For each bit in encoded text, traverse tree to retrieve characters</a:t>
            </a:r>
          </a:p>
          <a:p>
            <a:pPr marL="342900" indent="-342900" algn="just">
              <a:lnSpc>
                <a:spcPct val="150000"/>
              </a:lnSpc>
              <a:spcBef>
                <a:spcPts val="0"/>
              </a:spcBef>
              <a:buSzPts val="1600"/>
              <a:buFont typeface="Wingdings" panose="05000000000000000000" pitchFamily="2" charset="2"/>
              <a:buChar char="v"/>
            </a:pPr>
            <a:r>
              <a:rPr lang="en-US" dirty="0"/>
              <a:t>Output codes, encoded text, and decoded text (if verifying)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a:extLst>
            <a:ext uri="{FF2B5EF4-FFF2-40B4-BE49-F238E27FC236}">
              <a16:creationId xmlns:a16="http://schemas.microsoft.com/office/drawing/2014/main" id="{A7E0990D-AD07-230B-C8D0-922E01074EC2}"/>
            </a:ext>
          </a:extLst>
        </p:cNvPr>
        <p:cNvGrpSpPr/>
        <p:nvPr/>
      </p:nvGrpSpPr>
      <p:grpSpPr>
        <a:xfrm>
          <a:off x="0" y="0"/>
          <a:ext cx="0" cy="0"/>
          <a:chOff x="0" y="0"/>
          <a:chExt cx="0" cy="0"/>
        </a:xfrm>
      </p:grpSpPr>
      <p:sp>
        <p:nvSpPr>
          <p:cNvPr id="237" name="Google Shape;237;p42">
            <a:extLst>
              <a:ext uri="{FF2B5EF4-FFF2-40B4-BE49-F238E27FC236}">
                <a16:creationId xmlns:a16="http://schemas.microsoft.com/office/drawing/2014/main" id="{470DEBC0-3223-E4B2-4381-282B71C5F7E6}"/>
              </a:ext>
            </a:extLst>
          </p:cNvPr>
          <p:cNvSpPr txBox="1">
            <a:spLocks noGrp="1"/>
          </p:cNvSpPr>
          <p:nvPr>
            <p:ph type="title"/>
          </p:nvPr>
        </p:nvSpPr>
        <p:spPr>
          <a:xfrm>
            <a:off x="528320" y="193040"/>
            <a:ext cx="8229600" cy="628650"/>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IN" dirty="0">
                <a:solidFill>
                  <a:schemeClr val="tx1"/>
                </a:solidFill>
                <a:latin typeface="Times New Roman"/>
                <a:ea typeface="Times New Roman"/>
                <a:cs typeface="Times New Roman"/>
                <a:sym typeface="Times New Roman"/>
              </a:rPr>
              <a:t>PSEUDOCODE</a:t>
            </a:r>
            <a:endParaRPr dirty="0">
              <a:solidFill>
                <a:schemeClr val="tx1"/>
              </a:solidFill>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41E03D5B-9170-3CFE-B6C5-1DB06E187FD8}"/>
              </a:ext>
            </a:extLst>
          </p:cNvPr>
          <p:cNvPicPr>
            <a:picLocks noChangeAspect="1"/>
          </p:cNvPicPr>
          <p:nvPr/>
        </p:nvPicPr>
        <p:blipFill>
          <a:blip r:embed="rId3"/>
          <a:stretch>
            <a:fillRect/>
          </a:stretch>
        </p:blipFill>
        <p:spPr>
          <a:xfrm>
            <a:off x="2211386" y="821690"/>
            <a:ext cx="5373761" cy="5955029"/>
          </a:xfrm>
          <a:prstGeom prst="rect">
            <a:avLst/>
          </a:prstGeom>
        </p:spPr>
      </p:pic>
    </p:spTree>
    <p:extLst>
      <p:ext uri="{BB962C8B-B14F-4D97-AF65-F5344CB8AC3E}">
        <p14:creationId xmlns:p14="http://schemas.microsoft.com/office/powerpoint/2010/main" val="3850191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6">
          <a:extLst>
            <a:ext uri="{FF2B5EF4-FFF2-40B4-BE49-F238E27FC236}">
              <a16:creationId xmlns:a16="http://schemas.microsoft.com/office/drawing/2014/main" id="{1236AEDA-65B8-8395-0255-9663DBCE4D58}"/>
            </a:ext>
          </a:extLst>
        </p:cNvPr>
        <p:cNvGrpSpPr/>
        <p:nvPr/>
      </p:nvGrpSpPr>
      <p:grpSpPr>
        <a:xfrm>
          <a:off x="0" y="0"/>
          <a:ext cx="0" cy="0"/>
          <a:chOff x="0" y="0"/>
          <a:chExt cx="0" cy="0"/>
        </a:xfrm>
      </p:grpSpPr>
      <p:sp>
        <p:nvSpPr>
          <p:cNvPr id="237" name="Google Shape;237;p42">
            <a:extLst>
              <a:ext uri="{FF2B5EF4-FFF2-40B4-BE49-F238E27FC236}">
                <a16:creationId xmlns:a16="http://schemas.microsoft.com/office/drawing/2014/main" id="{0DC4972A-4BE6-F867-488E-6419EEBE1384}"/>
              </a:ext>
            </a:extLst>
          </p:cNvPr>
          <p:cNvSpPr txBox="1">
            <a:spLocks noGrp="1"/>
          </p:cNvSpPr>
          <p:nvPr>
            <p:ph type="title"/>
          </p:nvPr>
        </p:nvSpPr>
        <p:spPr>
          <a:xfrm>
            <a:off x="528320" y="193040"/>
            <a:ext cx="8229600" cy="628650"/>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IN" dirty="0">
                <a:solidFill>
                  <a:schemeClr val="tx1"/>
                </a:solidFill>
                <a:latin typeface="Times New Roman"/>
                <a:ea typeface="Times New Roman"/>
                <a:cs typeface="Times New Roman"/>
                <a:sym typeface="Times New Roman"/>
              </a:rPr>
              <a:t>IMPLEMENTATION</a:t>
            </a:r>
            <a:endParaRPr dirty="0">
              <a:solidFill>
                <a:schemeClr val="tx1"/>
              </a:solidFill>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C78C3C78-A4B2-2D43-A9A3-A374E63B0019}"/>
              </a:ext>
            </a:extLst>
          </p:cNvPr>
          <p:cNvPicPr>
            <a:picLocks noChangeAspect="1"/>
          </p:cNvPicPr>
          <p:nvPr/>
        </p:nvPicPr>
        <p:blipFill>
          <a:blip r:embed="rId3"/>
          <a:stretch>
            <a:fillRect/>
          </a:stretch>
        </p:blipFill>
        <p:spPr>
          <a:xfrm>
            <a:off x="924242" y="1031641"/>
            <a:ext cx="3575633" cy="5044049"/>
          </a:xfrm>
          <a:prstGeom prst="rect">
            <a:avLst/>
          </a:prstGeom>
        </p:spPr>
      </p:pic>
      <p:pic>
        <p:nvPicPr>
          <p:cNvPr id="6" name="Picture 5">
            <a:extLst>
              <a:ext uri="{FF2B5EF4-FFF2-40B4-BE49-F238E27FC236}">
                <a16:creationId xmlns:a16="http://schemas.microsoft.com/office/drawing/2014/main" id="{E4570285-1E60-A38F-6925-52FEF5FDFA6D}"/>
              </a:ext>
            </a:extLst>
          </p:cNvPr>
          <p:cNvPicPr>
            <a:picLocks noChangeAspect="1"/>
          </p:cNvPicPr>
          <p:nvPr/>
        </p:nvPicPr>
        <p:blipFill>
          <a:blip r:embed="rId4"/>
          <a:stretch>
            <a:fillRect/>
          </a:stretch>
        </p:blipFill>
        <p:spPr>
          <a:xfrm>
            <a:off x="4927600" y="992261"/>
            <a:ext cx="3754120" cy="5122810"/>
          </a:xfrm>
          <a:prstGeom prst="rect">
            <a:avLst/>
          </a:prstGeom>
        </p:spPr>
      </p:pic>
    </p:spTree>
    <p:extLst>
      <p:ext uri="{BB962C8B-B14F-4D97-AF65-F5344CB8AC3E}">
        <p14:creationId xmlns:p14="http://schemas.microsoft.com/office/powerpoint/2010/main" val="1149723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6">
          <a:extLst>
            <a:ext uri="{FF2B5EF4-FFF2-40B4-BE49-F238E27FC236}">
              <a16:creationId xmlns:a16="http://schemas.microsoft.com/office/drawing/2014/main" id="{DD59476F-58C9-D5B4-3C41-7839C35DFCA9}"/>
            </a:ext>
          </a:extLst>
        </p:cNvPr>
        <p:cNvGrpSpPr/>
        <p:nvPr/>
      </p:nvGrpSpPr>
      <p:grpSpPr>
        <a:xfrm>
          <a:off x="0" y="0"/>
          <a:ext cx="0" cy="0"/>
          <a:chOff x="0" y="0"/>
          <a:chExt cx="0" cy="0"/>
        </a:xfrm>
      </p:grpSpPr>
      <p:sp>
        <p:nvSpPr>
          <p:cNvPr id="237" name="Google Shape;237;p42">
            <a:extLst>
              <a:ext uri="{FF2B5EF4-FFF2-40B4-BE49-F238E27FC236}">
                <a16:creationId xmlns:a16="http://schemas.microsoft.com/office/drawing/2014/main" id="{1DEEF105-65B4-CEC5-A86E-AA9702A74936}"/>
              </a:ext>
            </a:extLst>
          </p:cNvPr>
          <p:cNvSpPr txBox="1">
            <a:spLocks noGrp="1"/>
          </p:cNvSpPr>
          <p:nvPr>
            <p:ph type="title"/>
          </p:nvPr>
        </p:nvSpPr>
        <p:spPr>
          <a:xfrm>
            <a:off x="528320" y="193040"/>
            <a:ext cx="8229600" cy="628650"/>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IN" dirty="0">
                <a:solidFill>
                  <a:schemeClr val="tx1"/>
                </a:solidFill>
                <a:latin typeface="Times New Roman"/>
                <a:ea typeface="Times New Roman"/>
                <a:cs typeface="Times New Roman"/>
                <a:sym typeface="Times New Roman"/>
              </a:rPr>
              <a:t>OUTPUT</a:t>
            </a:r>
            <a:endParaRPr dirty="0">
              <a:solidFill>
                <a:schemeClr val="tx1"/>
              </a:solidFill>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E0752FCE-A054-C75A-FBE4-014CACF99EE7}"/>
              </a:ext>
            </a:extLst>
          </p:cNvPr>
          <p:cNvPicPr>
            <a:picLocks noChangeAspect="1"/>
          </p:cNvPicPr>
          <p:nvPr/>
        </p:nvPicPr>
        <p:blipFill>
          <a:blip r:embed="rId3"/>
          <a:stretch>
            <a:fillRect/>
          </a:stretch>
        </p:blipFill>
        <p:spPr>
          <a:xfrm>
            <a:off x="731520" y="1243983"/>
            <a:ext cx="8341360" cy="2484997"/>
          </a:xfrm>
          <a:prstGeom prst="rect">
            <a:avLst/>
          </a:prstGeom>
        </p:spPr>
      </p:pic>
    </p:spTree>
    <p:extLst>
      <p:ext uri="{BB962C8B-B14F-4D97-AF65-F5344CB8AC3E}">
        <p14:creationId xmlns:p14="http://schemas.microsoft.com/office/powerpoint/2010/main" val="3745938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4"/>
          <p:cNvSpPr txBox="1">
            <a:spLocks noGrp="1"/>
          </p:cNvSpPr>
          <p:nvPr>
            <p:ph type="title"/>
          </p:nvPr>
        </p:nvSpPr>
        <p:spPr>
          <a:xfrm>
            <a:off x="533400" y="-15240"/>
            <a:ext cx="8229600" cy="1143000"/>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b="1" dirty="0">
                <a:solidFill>
                  <a:schemeClr val="dk1"/>
                </a:solidFill>
                <a:latin typeface="Times New Roman"/>
                <a:ea typeface="Times New Roman"/>
                <a:cs typeface="Times New Roman"/>
                <a:sym typeface="Times New Roman"/>
              </a:rPr>
              <a:t>CONCLUSION</a:t>
            </a:r>
            <a:endParaRPr dirty="0"/>
          </a:p>
        </p:txBody>
      </p:sp>
      <p:sp>
        <p:nvSpPr>
          <p:cNvPr id="2" name="Text Placeholder 1">
            <a:extLst>
              <a:ext uri="{FF2B5EF4-FFF2-40B4-BE49-F238E27FC236}">
                <a16:creationId xmlns:a16="http://schemas.microsoft.com/office/drawing/2014/main" id="{C20AF894-5E9D-3984-E75E-696CF80A493F}"/>
              </a:ext>
            </a:extLst>
          </p:cNvPr>
          <p:cNvSpPr>
            <a:spLocks noGrp="1" noChangeArrowheads="1"/>
          </p:cNvSpPr>
          <p:nvPr>
            <p:ph type="body" idx="1"/>
          </p:nvPr>
        </p:nvSpPr>
        <p:spPr bwMode="auto">
          <a:xfrm>
            <a:off x="655320" y="1496282"/>
            <a:ext cx="848868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project shows how Huffman Coding efficiently compresses text data by assigning shorter binary codes to frequent characters, resulting in reduced file sizes and faster data transmission. The solution supports both encoding and decoding, ensuring accurate data reconstruction. Huffman Coding’s practical use in file compression and data transfer highlights its value in optimizing digital data storage.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5"/>
          <p:cNvSpPr txBox="1">
            <a:spLocks noGrp="1"/>
          </p:cNvSpPr>
          <p:nvPr>
            <p:ph type="title"/>
          </p:nvPr>
        </p:nvSpPr>
        <p:spPr>
          <a:xfrm>
            <a:off x="685800" y="685800"/>
            <a:ext cx="8229600" cy="4256590"/>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sz="6000" i="1" dirty="0">
                <a:solidFill>
                  <a:schemeClr val="dk1"/>
                </a:solidFill>
                <a:latin typeface="Algerian"/>
                <a:ea typeface="Algerian"/>
                <a:cs typeface="Algerian"/>
                <a:sym typeface="Algerian"/>
              </a:rPr>
              <a:t>THANK YOU</a:t>
            </a:r>
            <a:br>
              <a:rPr lang="en-US" sz="6000" i="1" dirty="0">
                <a:solidFill>
                  <a:schemeClr val="dk1"/>
                </a:solidFill>
                <a:latin typeface="Algerian"/>
                <a:ea typeface="Algerian"/>
                <a:cs typeface="Algerian"/>
                <a:sym typeface="Algerian"/>
              </a:rPr>
            </a:br>
            <a:endParaRPr sz="6000" i="1" dirty="0">
              <a:solidFill>
                <a:schemeClr val="dk1"/>
              </a:solidFill>
              <a:latin typeface="Algerian"/>
              <a:ea typeface="Algerian"/>
              <a:cs typeface="Algerian"/>
              <a:sym typeface="Algerian"/>
            </a:endParaRPr>
          </a:p>
        </p:txBody>
      </p:sp>
      <p:sp>
        <p:nvSpPr>
          <p:cNvPr id="256" name="Google Shape;256;p45"/>
          <p:cNvSpPr/>
          <p:nvPr/>
        </p:nvSpPr>
        <p:spPr>
          <a:xfrm>
            <a:off x="1295400" y="4191000"/>
            <a:ext cx="7162800" cy="14773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i="0" u="none" strike="noStrike" cap="none" dirty="0">
              <a:solidFill>
                <a:srgbClr val="FF0000"/>
              </a:solidFill>
              <a:latin typeface="Arial"/>
              <a:ea typeface="Arial"/>
              <a:cs typeface="Arial"/>
              <a:sym typeface="Arial"/>
            </a:endParaRPr>
          </a:p>
          <a:p>
            <a:pPr marL="800100" marR="0" lvl="1" indent="-228600" algn="l" rtl="0">
              <a:spcBef>
                <a:spcPts val="0"/>
              </a:spcBef>
              <a:spcAft>
                <a:spcPts val="0"/>
              </a:spcAft>
              <a:buClr>
                <a:schemeClr val="dk1"/>
              </a:buClr>
              <a:buSzPts val="1800"/>
              <a:buFont typeface="Arial"/>
              <a:buNone/>
            </a:pPr>
            <a:endParaRPr sz="1800" b="1" i="0" u="none" strike="noStrike" cap="none" dirty="0">
              <a:solidFill>
                <a:srgbClr val="FF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TotalTime>
  <Words>391</Words>
  <Application>Microsoft Office PowerPoint</Application>
  <PresentationFormat>On-screen Show (4:3)</PresentationFormat>
  <Paragraphs>38</Paragraphs>
  <Slides>9</Slides>
  <Notes>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9</vt:i4>
      </vt:variant>
    </vt:vector>
  </HeadingPairs>
  <TitlesOfParts>
    <vt:vector size="18" baseType="lpstr">
      <vt:lpstr>Algerian</vt:lpstr>
      <vt:lpstr>Arial</vt:lpstr>
      <vt:lpstr>Calibri</vt:lpstr>
      <vt:lpstr>Noto Sans Symbols</vt:lpstr>
      <vt:lpstr>Times New Roman</vt:lpstr>
      <vt:lpstr>Wingdings</vt:lpstr>
      <vt:lpstr>Flow</vt:lpstr>
      <vt:lpstr>1_Custom Design</vt:lpstr>
      <vt:lpstr>Custom Design</vt:lpstr>
      <vt:lpstr>PowerPoint Presentation</vt:lpstr>
      <vt:lpstr>PROBLEM STATEMENT</vt:lpstr>
      <vt:lpstr>OBJECTIVE</vt:lpstr>
      <vt:lpstr>ALGORITHM</vt:lpstr>
      <vt:lpstr>PSEUDOCODE</vt:lpstr>
      <vt:lpstr>IMPLEMENTATION</vt:lpstr>
      <vt:lpstr>OUTPUT</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Snega</dc:creator>
  <cp:lastModifiedBy>Sanjay N</cp:lastModifiedBy>
  <cp:revision>19</cp:revision>
  <dcterms:modified xsi:type="dcterms:W3CDTF">2024-12-23T10:34:53Z</dcterms:modified>
</cp:coreProperties>
</file>