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0" d="100"/>
          <a:sy n="20" d="100"/>
        </p:scale>
        <p:origin x="2106"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 y="-2"/>
            <a:ext cx="42803772" cy="3027521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2" y="2"/>
            <a:ext cx="10790120" cy="30275217"/>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895162" y="4954765"/>
            <a:ext cx="30865525" cy="10540259"/>
          </a:xfrm>
        </p:spPr>
        <p:txBody>
          <a:bodyPr anchor="b">
            <a:normAutofit/>
          </a:bodyPr>
          <a:lstStyle>
            <a:lvl1pPr algn="l">
              <a:defRPr sz="21190"/>
            </a:lvl1pPr>
          </a:lstStyle>
          <a:p>
            <a:r>
              <a:rPr lang="en-US"/>
              <a:t>Click to edit Master title style</a:t>
            </a:r>
            <a:endParaRPr lang="en-US" dirty="0"/>
          </a:p>
        </p:txBody>
      </p:sp>
      <p:sp>
        <p:nvSpPr>
          <p:cNvPr id="3" name="Subtitle 2"/>
          <p:cNvSpPr>
            <a:spLocks noGrp="1"/>
          </p:cNvSpPr>
          <p:nvPr>
            <p:ph type="subTitle" idx="1"/>
          </p:nvPr>
        </p:nvSpPr>
        <p:spPr>
          <a:xfrm>
            <a:off x="8895162" y="15901497"/>
            <a:ext cx="30865525" cy="7309499"/>
          </a:xfrm>
        </p:spPr>
        <p:txBody>
          <a:bodyPr>
            <a:normAutofit/>
          </a:bodyPr>
          <a:lstStyle>
            <a:lvl1pPr marL="0" indent="0" algn="l">
              <a:buNone/>
              <a:defRPr sz="8829" cap="all" baseline="0">
                <a:solidFill>
                  <a:schemeClr val="tx2"/>
                </a:solidFill>
              </a:defRPr>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a:t>Click to edit Master subtitle style</a:t>
            </a:r>
            <a:endParaRPr lang="en-US" dirty="0"/>
          </a:p>
        </p:txBody>
      </p:sp>
      <p:sp>
        <p:nvSpPr>
          <p:cNvPr id="4" name="Date Placeholder 3"/>
          <p:cNvSpPr>
            <a:spLocks noGrp="1"/>
          </p:cNvSpPr>
          <p:nvPr>
            <p:ph type="dt" sz="half" idx="10"/>
          </p:nvPr>
        </p:nvSpPr>
        <p:spPr>
          <a:xfrm>
            <a:off x="27155168" y="23883790"/>
            <a:ext cx="9630847" cy="1611875"/>
          </a:xfrm>
        </p:spPr>
        <p:txBody>
          <a:bodyPr/>
          <a:lstStyle/>
          <a:p>
            <a:fld id="{E288EB23-F160-4B6A-BB26-EBF68CFDD4B4}" type="datetimeFigureOut">
              <a:rPr lang="en-GB" smtClean="0"/>
              <a:t>27/04/2017</a:t>
            </a:fld>
            <a:endParaRPr lang="en-GB"/>
          </a:p>
        </p:txBody>
      </p:sp>
      <p:sp>
        <p:nvSpPr>
          <p:cNvPr id="5" name="Footer Placeholder 4"/>
          <p:cNvSpPr>
            <a:spLocks noGrp="1"/>
          </p:cNvSpPr>
          <p:nvPr>
            <p:ph type="ftr" sz="quarter" idx="11"/>
          </p:nvPr>
        </p:nvSpPr>
        <p:spPr>
          <a:xfrm>
            <a:off x="8895157" y="23883790"/>
            <a:ext cx="17992490" cy="1611875"/>
          </a:xfrm>
        </p:spPr>
        <p:txBody>
          <a:bodyPr/>
          <a:lstStyle/>
          <a:p>
            <a:endParaRPr lang="en-GB"/>
          </a:p>
        </p:txBody>
      </p:sp>
      <p:sp>
        <p:nvSpPr>
          <p:cNvPr id="6" name="Slide Number Placeholder 5"/>
          <p:cNvSpPr>
            <a:spLocks noGrp="1"/>
          </p:cNvSpPr>
          <p:nvPr>
            <p:ph type="sldNum" sz="quarter" idx="12"/>
          </p:nvPr>
        </p:nvSpPr>
        <p:spPr>
          <a:xfrm>
            <a:off x="37053545" y="23883781"/>
            <a:ext cx="2707146" cy="1611875"/>
          </a:xfrm>
        </p:spPr>
        <p:txBody>
          <a:bodyPr/>
          <a:lstStyle/>
          <a:p>
            <a:fld id="{18CDCB31-0210-40B4-9EA2-F1CEC87E58C7}" type="slidenum">
              <a:rPr lang="en-GB" smtClean="0"/>
              <a:t>‹#›</a:t>
            </a:fld>
            <a:endParaRPr lang="en-GB"/>
          </a:p>
        </p:txBody>
      </p:sp>
    </p:spTree>
    <p:extLst>
      <p:ext uri="{BB962C8B-B14F-4D97-AF65-F5344CB8AC3E}">
        <p14:creationId xmlns:p14="http://schemas.microsoft.com/office/powerpoint/2010/main" val="2516390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07273" y="19003305"/>
            <a:ext cx="34800367" cy="3617111"/>
          </a:xfrm>
        </p:spPr>
        <p:txBody>
          <a:bodyPr anchor="b">
            <a:normAutofit/>
          </a:bodyPr>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4007273" y="2677118"/>
            <a:ext cx="34800367" cy="14567145"/>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4127"/>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4007114" y="22620413"/>
            <a:ext cx="34795115" cy="3012830"/>
          </a:xfrm>
        </p:spPr>
        <p:txBody>
          <a:bodyPr>
            <a:normAutofit/>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Edit Master text styles</a:t>
            </a:r>
          </a:p>
        </p:txBody>
      </p:sp>
      <p:sp>
        <p:nvSpPr>
          <p:cNvPr id="5" name="Date Placeholder 4"/>
          <p:cNvSpPr>
            <a:spLocks noGrp="1"/>
          </p:cNvSpPr>
          <p:nvPr>
            <p:ph type="dt" sz="half" idx="10"/>
          </p:nvPr>
        </p:nvSpPr>
        <p:spPr/>
        <p:txBody>
          <a:bodyPr/>
          <a:lstStyle/>
          <a:p>
            <a:fld id="{E288EB23-F160-4B6A-BB26-EBF68CFDD4B4}" type="datetimeFigureOut">
              <a:rPr lang="en-GB" smtClean="0"/>
              <a:t>27/04/2017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DCB31-0210-40B4-9EA2-F1CEC87E58C7}" type="slidenum">
              <a:rPr lang="en-GB" smtClean="0"/>
              <a:t>‹#›</a:t>
            </a:fld>
            <a:endParaRPr lang="en-GB"/>
          </a:p>
        </p:txBody>
      </p:sp>
    </p:spTree>
    <p:extLst>
      <p:ext uri="{BB962C8B-B14F-4D97-AF65-F5344CB8AC3E}">
        <p14:creationId xmlns:p14="http://schemas.microsoft.com/office/powerpoint/2010/main" val="3741331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007437" y="2691130"/>
            <a:ext cx="34777898" cy="15137607"/>
          </a:xfrm>
        </p:spPr>
        <p:txBody>
          <a:bodyPr anchor="ctr">
            <a:normAutofit/>
          </a:bodyPr>
          <a:lstStyle>
            <a:lvl1pPr>
              <a:defRPr sz="15893"/>
            </a:lvl1pPr>
          </a:lstStyle>
          <a:p>
            <a:r>
              <a:rPr lang="en-US"/>
              <a:t>Click to edit Master title style</a:t>
            </a:r>
            <a:endParaRPr lang="en-US" dirty="0"/>
          </a:p>
        </p:txBody>
      </p:sp>
      <p:sp>
        <p:nvSpPr>
          <p:cNvPr id="4" name="Text Placeholder 3"/>
          <p:cNvSpPr>
            <a:spLocks noGrp="1"/>
          </p:cNvSpPr>
          <p:nvPr>
            <p:ph type="body" sz="half" idx="2"/>
          </p:nvPr>
        </p:nvSpPr>
        <p:spPr>
          <a:xfrm>
            <a:off x="4007273" y="19510695"/>
            <a:ext cx="34772646" cy="6055038"/>
          </a:xfrm>
        </p:spPr>
        <p:txBody>
          <a:bodyPr anchor="ctr">
            <a:normAutofit/>
          </a:bodyPr>
          <a:lstStyle>
            <a:lvl1pPr marL="0" indent="0">
              <a:buNone/>
              <a:defRPr sz="7946"/>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Edit Master text styles</a:t>
            </a:r>
          </a:p>
        </p:txBody>
      </p:sp>
      <p:sp>
        <p:nvSpPr>
          <p:cNvPr id="5" name="Date Placeholder 4"/>
          <p:cNvSpPr>
            <a:spLocks noGrp="1"/>
          </p:cNvSpPr>
          <p:nvPr>
            <p:ph type="dt" sz="half" idx="10"/>
          </p:nvPr>
        </p:nvSpPr>
        <p:spPr/>
        <p:txBody>
          <a:bodyPr/>
          <a:lstStyle/>
          <a:p>
            <a:fld id="{E288EB23-F160-4B6A-BB26-EBF68CFDD4B4}" type="datetimeFigureOut">
              <a:rPr lang="en-GB" smtClean="0"/>
              <a:t>27/04/2017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DCB31-0210-40B4-9EA2-F1CEC87E58C7}" type="slidenum">
              <a:rPr lang="en-GB" smtClean="0"/>
              <a:t>‹#›</a:t>
            </a:fld>
            <a:endParaRPr lang="en-GB"/>
          </a:p>
        </p:txBody>
      </p:sp>
    </p:spTree>
    <p:extLst>
      <p:ext uri="{BB962C8B-B14F-4D97-AF65-F5344CB8AC3E}">
        <p14:creationId xmlns:p14="http://schemas.microsoft.com/office/powerpoint/2010/main" val="290196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77372" y="2691132"/>
            <a:ext cx="32660170" cy="12133169"/>
          </a:xfrm>
        </p:spPr>
        <p:txBody>
          <a:bodyPr anchor="ctr">
            <a:normAutofit/>
          </a:bodyPr>
          <a:lstStyle>
            <a:lvl1pPr>
              <a:defRPr sz="15893"/>
            </a:lvl1pPr>
          </a:lstStyle>
          <a:p>
            <a:r>
              <a:rPr lang="en-US"/>
              <a:t>Click to edit Master title style</a:t>
            </a:r>
            <a:endParaRPr lang="en-US" dirty="0"/>
          </a:p>
        </p:txBody>
      </p:sp>
      <p:sp>
        <p:nvSpPr>
          <p:cNvPr id="12" name="Text Placeholder 3"/>
          <p:cNvSpPr>
            <a:spLocks noGrp="1"/>
          </p:cNvSpPr>
          <p:nvPr>
            <p:ph type="body" sz="half" idx="13"/>
          </p:nvPr>
        </p:nvSpPr>
        <p:spPr>
          <a:xfrm>
            <a:off x="6040854" y="14857532"/>
            <a:ext cx="30727634" cy="2423465"/>
          </a:xfrm>
        </p:spPr>
        <p:txBody>
          <a:bodyPr anchor="t">
            <a:normAutofit/>
          </a:bodyPr>
          <a:lstStyle>
            <a:lvl1pPr marL="0" indent="0">
              <a:buNone/>
              <a:defRPr sz="6180"/>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Edit Master text styles</a:t>
            </a:r>
          </a:p>
        </p:txBody>
      </p:sp>
      <p:sp>
        <p:nvSpPr>
          <p:cNvPr id="4" name="Text Placeholder 3"/>
          <p:cNvSpPr>
            <a:spLocks noGrp="1"/>
          </p:cNvSpPr>
          <p:nvPr>
            <p:ph type="body" sz="half" idx="2"/>
          </p:nvPr>
        </p:nvSpPr>
        <p:spPr>
          <a:xfrm>
            <a:off x="4007273" y="19026497"/>
            <a:ext cx="34778067" cy="6575504"/>
          </a:xfrm>
        </p:spPr>
        <p:txBody>
          <a:bodyPr anchor="ctr">
            <a:normAutofit/>
          </a:bodyPr>
          <a:lstStyle>
            <a:lvl1pPr marL="0" indent="0">
              <a:buNone/>
              <a:defRPr sz="7946"/>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Edit Master text styles</a:t>
            </a:r>
          </a:p>
        </p:txBody>
      </p:sp>
      <p:sp>
        <p:nvSpPr>
          <p:cNvPr id="5" name="Date Placeholder 4"/>
          <p:cNvSpPr>
            <a:spLocks noGrp="1"/>
          </p:cNvSpPr>
          <p:nvPr>
            <p:ph type="dt" sz="half" idx="10"/>
          </p:nvPr>
        </p:nvSpPr>
        <p:spPr/>
        <p:txBody>
          <a:bodyPr/>
          <a:lstStyle/>
          <a:p>
            <a:fld id="{E288EB23-F160-4B6A-BB26-EBF68CFDD4B4}" type="datetimeFigureOut">
              <a:rPr lang="en-GB" smtClean="0"/>
              <a:t>27/04/2017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DCB31-0210-40B4-9EA2-F1CEC87E58C7}" type="slidenum">
              <a:rPr lang="en-GB" smtClean="0"/>
              <a:t>‹#›</a:t>
            </a:fld>
            <a:endParaRPr lang="en-GB"/>
          </a:p>
        </p:txBody>
      </p:sp>
      <p:sp>
        <p:nvSpPr>
          <p:cNvPr id="52" name="TextBox 51"/>
          <p:cNvSpPr txBox="1"/>
          <p:nvPr/>
        </p:nvSpPr>
        <p:spPr>
          <a:xfrm>
            <a:off x="3260740" y="3171693"/>
            <a:ext cx="2140188" cy="2581542"/>
          </a:xfrm>
          <a:prstGeom prst="rect">
            <a:avLst/>
          </a:prstGeom>
        </p:spPr>
        <p:txBody>
          <a:bodyPr vert="horz" lIns="403670" tIns="201835" rIns="403670" bIns="20183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5317" dirty="0">
                <a:solidFill>
                  <a:schemeClr val="tx1"/>
                </a:solidFill>
                <a:effectLst/>
              </a:rPr>
              <a:t>“</a:t>
            </a:r>
          </a:p>
        </p:txBody>
      </p:sp>
      <p:sp>
        <p:nvSpPr>
          <p:cNvPr id="53" name="TextBox 52"/>
          <p:cNvSpPr txBox="1"/>
          <p:nvPr/>
        </p:nvSpPr>
        <p:spPr>
          <a:xfrm>
            <a:off x="36594189" y="12206200"/>
            <a:ext cx="2140188" cy="2581542"/>
          </a:xfrm>
          <a:prstGeom prst="rect">
            <a:avLst/>
          </a:prstGeom>
        </p:spPr>
        <p:txBody>
          <a:bodyPr vert="horz" lIns="403670" tIns="201835" rIns="403670" bIns="20183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5317" dirty="0">
                <a:solidFill>
                  <a:schemeClr val="tx1"/>
                </a:solidFill>
                <a:effectLst/>
              </a:rPr>
              <a:t>”</a:t>
            </a:r>
          </a:p>
        </p:txBody>
      </p:sp>
    </p:spTree>
    <p:extLst>
      <p:ext uri="{BB962C8B-B14F-4D97-AF65-F5344CB8AC3E}">
        <p14:creationId xmlns:p14="http://schemas.microsoft.com/office/powerpoint/2010/main" val="1712837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007275" y="9420909"/>
            <a:ext cx="34778062" cy="11088705"/>
          </a:xfrm>
        </p:spPr>
        <p:txBody>
          <a:bodyPr anchor="b">
            <a:normAutofit/>
          </a:bodyPr>
          <a:lstStyle>
            <a:lvl1pPr>
              <a:defRPr sz="15893"/>
            </a:lvl1pPr>
          </a:lstStyle>
          <a:p>
            <a:r>
              <a:rPr lang="en-US"/>
              <a:t>Click to edit Master title style</a:t>
            </a:r>
            <a:endParaRPr lang="en-US" dirty="0"/>
          </a:p>
        </p:txBody>
      </p:sp>
      <p:sp>
        <p:nvSpPr>
          <p:cNvPr id="4" name="Text Placeholder 3"/>
          <p:cNvSpPr>
            <a:spLocks noGrp="1"/>
          </p:cNvSpPr>
          <p:nvPr>
            <p:ph type="body" sz="half" idx="2"/>
          </p:nvPr>
        </p:nvSpPr>
        <p:spPr>
          <a:xfrm>
            <a:off x="4007111" y="20561607"/>
            <a:ext cx="34772810" cy="5035468"/>
          </a:xfrm>
        </p:spPr>
        <p:txBody>
          <a:bodyPr anchor="t">
            <a:normAutofit/>
          </a:bodyPr>
          <a:lstStyle>
            <a:lvl1pPr marL="0" indent="0">
              <a:buNone/>
              <a:defRPr sz="7946"/>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Edit Master text styles</a:t>
            </a:r>
          </a:p>
        </p:txBody>
      </p:sp>
      <p:sp>
        <p:nvSpPr>
          <p:cNvPr id="5" name="Date Placeholder 4"/>
          <p:cNvSpPr>
            <a:spLocks noGrp="1"/>
          </p:cNvSpPr>
          <p:nvPr>
            <p:ph type="dt" sz="half" idx="10"/>
          </p:nvPr>
        </p:nvSpPr>
        <p:spPr/>
        <p:txBody>
          <a:bodyPr/>
          <a:lstStyle/>
          <a:p>
            <a:fld id="{E288EB23-F160-4B6A-BB26-EBF68CFDD4B4}" type="datetimeFigureOut">
              <a:rPr lang="en-GB" smtClean="0"/>
              <a:t>27/04/2017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DCB31-0210-40B4-9EA2-F1CEC87E58C7}" type="slidenum">
              <a:rPr lang="en-GB" smtClean="0"/>
              <a:t>‹#›</a:t>
            </a:fld>
            <a:endParaRPr lang="en-GB"/>
          </a:p>
        </p:txBody>
      </p:sp>
    </p:spTree>
    <p:extLst>
      <p:ext uri="{BB962C8B-B14F-4D97-AF65-F5344CB8AC3E}">
        <p14:creationId xmlns:p14="http://schemas.microsoft.com/office/powerpoint/2010/main" val="920395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4007285" y="2691130"/>
            <a:ext cx="34778053" cy="8409781"/>
          </a:xfrm>
        </p:spPr>
        <p:txBody>
          <a:bodyPr/>
          <a:lstStyle/>
          <a:p>
            <a:r>
              <a:rPr lang="en-US"/>
              <a:t>Click to edit Master title style</a:t>
            </a:r>
            <a:endParaRPr lang="en-US" dirty="0"/>
          </a:p>
        </p:txBody>
      </p:sp>
      <p:sp>
        <p:nvSpPr>
          <p:cNvPr id="7" name="Text Placeholder 2"/>
          <p:cNvSpPr>
            <a:spLocks noGrp="1"/>
          </p:cNvSpPr>
          <p:nvPr>
            <p:ph type="body" idx="1"/>
          </p:nvPr>
        </p:nvSpPr>
        <p:spPr>
          <a:xfrm>
            <a:off x="4007273" y="11806640"/>
            <a:ext cx="11223695" cy="3027521"/>
          </a:xfrm>
        </p:spPr>
        <p:txBody>
          <a:bodyPr anchor="b">
            <a:noAutofit/>
          </a:bodyPr>
          <a:lstStyle>
            <a:lvl1pPr marL="0" indent="0">
              <a:lnSpc>
                <a:spcPct val="90000"/>
              </a:lnSpc>
              <a:buNone/>
              <a:defRPr sz="8829" b="0" cap="all" baseline="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Edit Master text styles</a:t>
            </a:r>
          </a:p>
        </p:txBody>
      </p:sp>
      <p:sp>
        <p:nvSpPr>
          <p:cNvPr id="8" name="Text Placeholder 3"/>
          <p:cNvSpPr>
            <a:spLocks noGrp="1"/>
          </p:cNvSpPr>
          <p:nvPr>
            <p:ph type="body" sz="half" idx="15"/>
          </p:nvPr>
        </p:nvSpPr>
        <p:spPr>
          <a:xfrm>
            <a:off x="4007278" y="14834161"/>
            <a:ext cx="11217881" cy="10731570"/>
          </a:xfrm>
        </p:spPr>
        <p:txBody>
          <a:bodyPr anchor="t">
            <a:normAutofit/>
          </a:bodyPr>
          <a:lstStyle>
            <a:lvl1pPr marL="0" indent="0">
              <a:buNone/>
              <a:defRPr sz="6180"/>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US"/>
              <a:t>Edit Master text styles</a:t>
            </a:r>
          </a:p>
        </p:txBody>
      </p:sp>
      <p:sp>
        <p:nvSpPr>
          <p:cNvPr id="9" name="Text Placeholder 4"/>
          <p:cNvSpPr>
            <a:spLocks noGrp="1"/>
          </p:cNvSpPr>
          <p:nvPr>
            <p:ph type="body" sz="quarter" idx="3"/>
          </p:nvPr>
        </p:nvSpPr>
        <p:spPr>
          <a:xfrm>
            <a:off x="15850478" y="11820643"/>
            <a:ext cx="11179763" cy="3027521"/>
          </a:xfrm>
        </p:spPr>
        <p:txBody>
          <a:bodyPr anchor="b">
            <a:noAutofit/>
          </a:bodyPr>
          <a:lstStyle>
            <a:lvl1pPr marL="0" indent="0">
              <a:lnSpc>
                <a:spcPct val="90000"/>
              </a:lnSpc>
              <a:buNone/>
              <a:defRPr sz="8829" b="0" cap="all" baseline="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Edit Master text styles</a:t>
            </a:r>
          </a:p>
        </p:txBody>
      </p:sp>
      <p:sp>
        <p:nvSpPr>
          <p:cNvPr id="10" name="Text Placeholder 3"/>
          <p:cNvSpPr>
            <a:spLocks noGrp="1"/>
          </p:cNvSpPr>
          <p:nvPr>
            <p:ph type="body" sz="half" idx="16"/>
          </p:nvPr>
        </p:nvSpPr>
        <p:spPr>
          <a:xfrm>
            <a:off x="15850476" y="14848164"/>
            <a:ext cx="11182895" cy="10731570"/>
          </a:xfrm>
        </p:spPr>
        <p:txBody>
          <a:bodyPr anchor="t">
            <a:normAutofit/>
          </a:bodyPr>
          <a:lstStyle>
            <a:lvl1pPr marL="0" indent="0">
              <a:buNone/>
              <a:defRPr sz="6180"/>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US"/>
              <a:t>Edit Master text styles</a:t>
            </a:r>
          </a:p>
        </p:txBody>
      </p:sp>
      <p:sp>
        <p:nvSpPr>
          <p:cNvPr id="11" name="Text Placeholder 4"/>
          <p:cNvSpPr>
            <a:spLocks noGrp="1"/>
          </p:cNvSpPr>
          <p:nvPr>
            <p:ph type="body" sz="quarter" idx="13"/>
          </p:nvPr>
        </p:nvSpPr>
        <p:spPr>
          <a:xfrm>
            <a:off x="27568413" y="11806640"/>
            <a:ext cx="11216917" cy="3027521"/>
          </a:xfrm>
        </p:spPr>
        <p:txBody>
          <a:bodyPr anchor="b">
            <a:noAutofit/>
          </a:bodyPr>
          <a:lstStyle>
            <a:lvl1pPr marL="0" indent="0">
              <a:lnSpc>
                <a:spcPct val="90000"/>
              </a:lnSpc>
              <a:buNone/>
              <a:defRPr sz="8829" b="0" cap="all" baseline="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Edit Master text styles</a:t>
            </a:r>
          </a:p>
        </p:txBody>
      </p:sp>
      <p:sp>
        <p:nvSpPr>
          <p:cNvPr id="12" name="Text Placeholder 3"/>
          <p:cNvSpPr>
            <a:spLocks noGrp="1"/>
          </p:cNvSpPr>
          <p:nvPr>
            <p:ph type="body" sz="half" idx="17"/>
          </p:nvPr>
        </p:nvSpPr>
        <p:spPr>
          <a:xfrm>
            <a:off x="27568413" y="14834161"/>
            <a:ext cx="11216917" cy="10731570"/>
          </a:xfrm>
        </p:spPr>
        <p:txBody>
          <a:bodyPr anchor="t">
            <a:normAutofit/>
          </a:bodyPr>
          <a:lstStyle>
            <a:lvl1pPr marL="0" indent="0">
              <a:buNone/>
              <a:defRPr sz="6180"/>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US"/>
              <a:t>Edit Master text styles</a:t>
            </a:r>
          </a:p>
        </p:txBody>
      </p:sp>
      <p:sp>
        <p:nvSpPr>
          <p:cNvPr id="3" name="Date Placeholder 2"/>
          <p:cNvSpPr>
            <a:spLocks noGrp="1"/>
          </p:cNvSpPr>
          <p:nvPr>
            <p:ph type="dt" sz="half" idx="10"/>
          </p:nvPr>
        </p:nvSpPr>
        <p:spPr/>
        <p:txBody>
          <a:bodyPr/>
          <a:lstStyle/>
          <a:p>
            <a:fld id="{E288EB23-F160-4B6A-BB26-EBF68CFDD4B4}" type="datetimeFigureOut">
              <a:rPr lang="en-GB" smtClean="0"/>
              <a:t>27/04/2017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DCB31-0210-40B4-9EA2-F1CEC87E58C7}" type="slidenum">
              <a:rPr lang="en-GB" smtClean="0"/>
              <a:t>‹#›</a:t>
            </a:fld>
            <a:endParaRPr lang="en-GB"/>
          </a:p>
        </p:txBody>
      </p:sp>
    </p:spTree>
    <p:extLst>
      <p:ext uri="{BB962C8B-B14F-4D97-AF65-F5344CB8AC3E}">
        <p14:creationId xmlns:p14="http://schemas.microsoft.com/office/powerpoint/2010/main" val="1779379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4007280" y="2691130"/>
            <a:ext cx="34778053" cy="8409781"/>
          </a:xfrm>
        </p:spPr>
        <p:txBody>
          <a:bodyPr/>
          <a:lstStyle/>
          <a:p>
            <a:r>
              <a:rPr lang="en-US"/>
              <a:t>Click to edit Master title style</a:t>
            </a:r>
            <a:endParaRPr lang="en-US" dirty="0"/>
          </a:p>
        </p:txBody>
      </p:sp>
      <p:sp>
        <p:nvSpPr>
          <p:cNvPr id="19" name="Text Placeholder 2"/>
          <p:cNvSpPr>
            <a:spLocks noGrp="1"/>
          </p:cNvSpPr>
          <p:nvPr>
            <p:ph type="body" idx="1"/>
          </p:nvPr>
        </p:nvSpPr>
        <p:spPr>
          <a:xfrm>
            <a:off x="4007282" y="19444456"/>
            <a:ext cx="11217872" cy="2543957"/>
          </a:xfrm>
        </p:spPr>
        <p:txBody>
          <a:bodyPr anchor="b">
            <a:noAutofit/>
          </a:bodyPr>
          <a:lstStyle>
            <a:lvl1pPr marL="0" indent="0">
              <a:lnSpc>
                <a:spcPct val="90000"/>
              </a:lnSpc>
              <a:buNone/>
              <a:defRPr sz="8829" b="0" cap="all" baseline="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Edit Master text styles</a:t>
            </a:r>
          </a:p>
        </p:txBody>
      </p:sp>
      <p:sp>
        <p:nvSpPr>
          <p:cNvPr id="20" name="Picture Placeholder 2"/>
          <p:cNvSpPr>
            <a:spLocks noGrp="1" noChangeAspect="1"/>
          </p:cNvSpPr>
          <p:nvPr>
            <p:ph type="pic" idx="15"/>
          </p:nvPr>
        </p:nvSpPr>
        <p:spPr>
          <a:xfrm>
            <a:off x="4007282" y="11773685"/>
            <a:ext cx="11217872" cy="6727825"/>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7946"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4007282" y="21988420"/>
            <a:ext cx="11217872" cy="3610436"/>
          </a:xfrm>
        </p:spPr>
        <p:txBody>
          <a:bodyPr anchor="t">
            <a:normAutofit/>
          </a:bodyPr>
          <a:lstStyle>
            <a:lvl1pPr marL="0" indent="0">
              <a:buNone/>
              <a:defRPr sz="6180"/>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US"/>
              <a:t>Edit Master text styles</a:t>
            </a:r>
          </a:p>
        </p:txBody>
      </p:sp>
      <p:sp>
        <p:nvSpPr>
          <p:cNvPr id="22" name="Text Placeholder 4"/>
          <p:cNvSpPr>
            <a:spLocks noGrp="1"/>
          </p:cNvSpPr>
          <p:nvPr>
            <p:ph type="body" sz="quarter" idx="3"/>
          </p:nvPr>
        </p:nvSpPr>
        <p:spPr>
          <a:xfrm>
            <a:off x="15760201" y="19444456"/>
            <a:ext cx="11235988" cy="2543957"/>
          </a:xfrm>
        </p:spPr>
        <p:txBody>
          <a:bodyPr anchor="b">
            <a:noAutofit/>
          </a:bodyPr>
          <a:lstStyle>
            <a:lvl1pPr marL="0" indent="0">
              <a:lnSpc>
                <a:spcPct val="90000"/>
              </a:lnSpc>
              <a:buNone/>
              <a:defRPr sz="8829" b="0" cap="all" baseline="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Edit Master text styles</a:t>
            </a:r>
          </a:p>
        </p:txBody>
      </p:sp>
      <p:sp>
        <p:nvSpPr>
          <p:cNvPr id="23" name="Picture Placeholder 2"/>
          <p:cNvSpPr>
            <a:spLocks noGrp="1" noChangeAspect="1"/>
          </p:cNvSpPr>
          <p:nvPr>
            <p:ph type="pic" idx="21"/>
          </p:nvPr>
        </p:nvSpPr>
        <p:spPr>
          <a:xfrm>
            <a:off x="15760204" y="11773685"/>
            <a:ext cx="11230862" cy="6727825"/>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7946"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15755075" y="21988409"/>
            <a:ext cx="11235988" cy="3577322"/>
          </a:xfrm>
        </p:spPr>
        <p:txBody>
          <a:bodyPr anchor="t">
            <a:normAutofit/>
          </a:bodyPr>
          <a:lstStyle>
            <a:lvl1pPr marL="0" indent="0">
              <a:buNone/>
              <a:defRPr sz="6180"/>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US"/>
              <a:t>Edit Master text styles</a:t>
            </a:r>
          </a:p>
        </p:txBody>
      </p:sp>
      <p:sp>
        <p:nvSpPr>
          <p:cNvPr id="25" name="Text Placeholder 4"/>
          <p:cNvSpPr>
            <a:spLocks noGrp="1"/>
          </p:cNvSpPr>
          <p:nvPr>
            <p:ph type="body" sz="quarter" idx="13"/>
          </p:nvPr>
        </p:nvSpPr>
        <p:spPr>
          <a:xfrm>
            <a:off x="27568853" y="19444452"/>
            <a:ext cx="11202078" cy="2543957"/>
          </a:xfrm>
        </p:spPr>
        <p:txBody>
          <a:bodyPr anchor="b">
            <a:noAutofit/>
          </a:bodyPr>
          <a:lstStyle>
            <a:lvl1pPr marL="0" indent="0">
              <a:lnSpc>
                <a:spcPct val="90000"/>
              </a:lnSpc>
              <a:buNone/>
              <a:defRPr sz="8829" b="0" cap="all" baseline="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Edit Master text styles</a:t>
            </a:r>
          </a:p>
        </p:txBody>
      </p:sp>
      <p:sp>
        <p:nvSpPr>
          <p:cNvPr id="26" name="Picture Placeholder 2"/>
          <p:cNvSpPr>
            <a:spLocks noGrp="1" noChangeAspect="1"/>
          </p:cNvSpPr>
          <p:nvPr>
            <p:ph type="pic" idx="22"/>
          </p:nvPr>
        </p:nvSpPr>
        <p:spPr>
          <a:xfrm>
            <a:off x="27568416" y="11773685"/>
            <a:ext cx="11216922" cy="6727825"/>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7946"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27568413" y="21988402"/>
            <a:ext cx="11216917" cy="3577336"/>
          </a:xfrm>
        </p:spPr>
        <p:txBody>
          <a:bodyPr anchor="t">
            <a:normAutofit/>
          </a:bodyPr>
          <a:lstStyle>
            <a:lvl1pPr marL="0" indent="0">
              <a:buNone/>
              <a:defRPr sz="6180"/>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US"/>
              <a:t>Edit Master text styles</a:t>
            </a:r>
          </a:p>
        </p:txBody>
      </p:sp>
      <p:sp>
        <p:nvSpPr>
          <p:cNvPr id="3" name="Date Placeholder 2"/>
          <p:cNvSpPr>
            <a:spLocks noGrp="1"/>
          </p:cNvSpPr>
          <p:nvPr>
            <p:ph type="dt" sz="half" idx="10"/>
          </p:nvPr>
        </p:nvSpPr>
        <p:spPr/>
        <p:txBody>
          <a:bodyPr/>
          <a:lstStyle/>
          <a:p>
            <a:fld id="{E288EB23-F160-4B6A-BB26-EBF68CFDD4B4}" type="datetimeFigureOut">
              <a:rPr lang="en-GB" smtClean="0"/>
              <a:t>27/04/2017</a:t>
            </a:fld>
            <a:endParaRPr lang="en-GB"/>
          </a:p>
        </p:txBody>
      </p:sp>
      <p:sp>
        <p:nvSpPr>
          <p:cNvPr id="4" name="Footer Placeholder 3"/>
          <p:cNvSpPr>
            <a:spLocks noGrp="1"/>
          </p:cNvSpPr>
          <p:nvPr>
            <p:ph type="ftr" sz="quarter" idx="11"/>
          </p:nvPr>
        </p:nvSpPr>
        <p:spPr/>
        <p:txBody>
          <a:bodyPr/>
          <a:lstStyle>
            <a:lvl1pPr>
              <a:defRPr cap="all" baseline="0"/>
            </a:lvl1pPr>
          </a:lstStyle>
          <a:p>
            <a:endParaRPr lang="en-GB"/>
          </a:p>
        </p:txBody>
      </p:sp>
      <p:sp>
        <p:nvSpPr>
          <p:cNvPr id="5" name="Slide Number Placeholder 4"/>
          <p:cNvSpPr>
            <a:spLocks noGrp="1"/>
          </p:cNvSpPr>
          <p:nvPr>
            <p:ph type="sldNum" sz="quarter" idx="12"/>
          </p:nvPr>
        </p:nvSpPr>
        <p:spPr/>
        <p:txBody>
          <a:bodyPr/>
          <a:lstStyle/>
          <a:p>
            <a:fld id="{18CDCB31-0210-40B4-9EA2-F1CEC87E58C7}" type="slidenum">
              <a:rPr lang="en-GB" smtClean="0"/>
              <a:t>‹#›</a:t>
            </a:fld>
            <a:endParaRPr lang="en-GB"/>
          </a:p>
        </p:txBody>
      </p:sp>
    </p:spTree>
    <p:extLst>
      <p:ext uri="{BB962C8B-B14F-4D97-AF65-F5344CB8AC3E}">
        <p14:creationId xmlns:p14="http://schemas.microsoft.com/office/powerpoint/2010/main" val="3308417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8EB23-F160-4B6A-BB26-EBF68CFDD4B4}" type="datetimeFigureOut">
              <a:rPr lang="en-GB" smtClean="0"/>
              <a:t>27/04/2017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DCB31-0210-40B4-9EA2-F1CEC87E58C7}" type="slidenum">
              <a:rPr lang="en-GB" smtClean="0"/>
              <a:t>‹#›</a:t>
            </a:fld>
            <a:endParaRPr lang="en-GB"/>
          </a:p>
        </p:txBody>
      </p:sp>
    </p:spTree>
    <p:extLst>
      <p:ext uri="{BB962C8B-B14F-4D97-AF65-F5344CB8AC3E}">
        <p14:creationId xmlns:p14="http://schemas.microsoft.com/office/powerpoint/2010/main" val="196140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746129" y="2691132"/>
            <a:ext cx="7039206" cy="22874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007271" y="2691132"/>
            <a:ext cx="27203809" cy="2287461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8EB23-F160-4B6A-BB26-EBF68CFDD4B4}" type="datetimeFigureOut">
              <a:rPr lang="en-GB" smtClean="0"/>
              <a:t>27/04/2017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DCB31-0210-40B4-9EA2-F1CEC87E58C7}" type="slidenum">
              <a:rPr lang="en-GB" smtClean="0"/>
              <a:t>‹#›</a:t>
            </a:fld>
            <a:endParaRPr lang="en-GB"/>
          </a:p>
        </p:txBody>
      </p:sp>
    </p:spTree>
    <p:extLst>
      <p:ext uri="{BB962C8B-B14F-4D97-AF65-F5344CB8AC3E}">
        <p14:creationId xmlns:p14="http://schemas.microsoft.com/office/powerpoint/2010/main" val="44776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4007285" y="2730499"/>
            <a:ext cx="34778053" cy="6527271"/>
          </a:xfrm>
        </p:spPr>
        <p:txBody>
          <a:bodyPr/>
          <a:lstStyle/>
          <a:p>
            <a:r>
              <a:rPr lang="en-US"/>
              <a:t>Click to edit Master title style</a:t>
            </a:r>
            <a:endParaRPr lang="en-US" dirty="0"/>
          </a:p>
        </p:txBody>
      </p:sp>
      <p:sp>
        <p:nvSpPr>
          <p:cNvPr id="48" name="Content Placeholder 2"/>
          <p:cNvSpPr>
            <a:spLocks noGrp="1"/>
          </p:cNvSpPr>
          <p:nvPr>
            <p:ph idx="1"/>
          </p:nvPr>
        </p:nvSpPr>
        <p:spPr>
          <a:xfrm>
            <a:off x="4007285" y="9930548"/>
            <a:ext cx="34778053" cy="156351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26179814" y="25972219"/>
            <a:ext cx="9630847" cy="1611875"/>
          </a:xfrm>
        </p:spPr>
        <p:txBody>
          <a:bodyPr/>
          <a:lstStyle/>
          <a:p>
            <a:fld id="{E288EB23-F160-4B6A-BB26-EBF68CFDD4B4}" type="datetimeFigureOut">
              <a:rPr lang="en-GB" smtClean="0"/>
              <a:t>27/04/2017</a:t>
            </a:fld>
            <a:endParaRPr lang="en-GB"/>
          </a:p>
        </p:txBody>
      </p:sp>
      <p:sp>
        <p:nvSpPr>
          <p:cNvPr id="50" name="Footer Placeholder 4"/>
          <p:cNvSpPr>
            <a:spLocks noGrp="1"/>
          </p:cNvSpPr>
          <p:nvPr>
            <p:ph type="ftr" sz="quarter" idx="11"/>
          </p:nvPr>
        </p:nvSpPr>
        <p:spPr>
          <a:xfrm>
            <a:off x="4007278" y="25972215"/>
            <a:ext cx="21905013" cy="1611875"/>
          </a:xfrm>
        </p:spPr>
        <p:txBody>
          <a:bodyPr/>
          <a:lstStyle/>
          <a:p>
            <a:endParaRPr lang="en-GB"/>
          </a:p>
        </p:txBody>
      </p:sp>
      <p:sp>
        <p:nvSpPr>
          <p:cNvPr id="51" name="Slide Number Placeholder 5"/>
          <p:cNvSpPr>
            <a:spLocks noGrp="1"/>
          </p:cNvSpPr>
          <p:nvPr>
            <p:ph type="sldNum" sz="quarter" idx="12"/>
          </p:nvPr>
        </p:nvSpPr>
        <p:spPr>
          <a:xfrm>
            <a:off x="36078187" y="25972210"/>
            <a:ext cx="2707146" cy="1611875"/>
          </a:xfrm>
        </p:spPr>
        <p:txBody>
          <a:bodyPr/>
          <a:lstStyle/>
          <a:p>
            <a:fld id="{18CDCB31-0210-40B4-9EA2-F1CEC87E58C7}" type="slidenum">
              <a:rPr lang="en-GB" smtClean="0"/>
              <a:t>‹#›</a:t>
            </a:fld>
            <a:endParaRPr lang="en-GB"/>
          </a:p>
        </p:txBody>
      </p:sp>
    </p:spTree>
    <p:extLst>
      <p:ext uri="{BB962C8B-B14F-4D97-AF65-F5344CB8AC3E}">
        <p14:creationId xmlns:p14="http://schemas.microsoft.com/office/powerpoint/2010/main" val="293619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07273" y="6265298"/>
            <a:ext cx="34778057" cy="12593645"/>
          </a:xfrm>
        </p:spPr>
        <p:txBody>
          <a:bodyPr anchor="b">
            <a:normAutofit/>
          </a:bodyPr>
          <a:lstStyle>
            <a:lvl1pPr>
              <a:defRPr sz="15893"/>
            </a:lvl1pPr>
          </a:lstStyle>
          <a:p>
            <a:r>
              <a:rPr lang="en-US"/>
              <a:t>Click to edit Master title style</a:t>
            </a:r>
            <a:endParaRPr lang="en-US" dirty="0"/>
          </a:p>
        </p:txBody>
      </p:sp>
      <p:sp>
        <p:nvSpPr>
          <p:cNvPr id="3" name="Text Placeholder 2"/>
          <p:cNvSpPr>
            <a:spLocks noGrp="1"/>
          </p:cNvSpPr>
          <p:nvPr>
            <p:ph type="body" idx="1"/>
          </p:nvPr>
        </p:nvSpPr>
        <p:spPr>
          <a:xfrm>
            <a:off x="4007273" y="19531715"/>
            <a:ext cx="34778057" cy="6069063"/>
          </a:xfrm>
        </p:spPr>
        <p:txBody>
          <a:bodyPr>
            <a:normAutofit/>
          </a:bodyPr>
          <a:lstStyle>
            <a:lvl1pPr marL="0" indent="0">
              <a:buNone/>
              <a:defRPr sz="7946" cap="all" baseline="0">
                <a:solidFill>
                  <a:schemeClr val="tx1">
                    <a:tint val="75000"/>
                  </a:schemeClr>
                </a:solidFill>
              </a:defRPr>
            </a:lvl1pPr>
            <a:lvl2pPr marL="2018355" indent="0">
              <a:buNone/>
              <a:defRPr sz="7946">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88EB23-F160-4B6A-BB26-EBF68CFDD4B4}" type="datetimeFigureOut">
              <a:rPr lang="en-GB" smtClean="0"/>
              <a:t>27/04/2017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DCB31-0210-40B4-9EA2-F1CEC87E58C7}" type="slidenum">
              <a:rPr lang="en-GB" smtClean="0"/>
              <a:t>‹#›</a:t>
            </a:fld>
            <a:endParaRPr lang="en-GB"/>
          </a:p>
        </p:txBody>
      </p:sp>
    </p:spTree>
    <p:extLst>
      <p:ext uri="{BB962C8B-B14F-4D97-AF65-F5344CB8AC3E}">
        <p14:creationId xmlns:p14="http://schemas.microsoft.com/office/powerpoint/2010/main" val="385117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07273" y="9930543"/>
            <a:ext cx="17127085" cy="156351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9410" y="9930543"/>
            <a:ext cx="17115925" cy="156351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88EB23-F160-4B6A-BB26-EBF68CFDD4B4}" type="datetimeFigureOut">
              <a:rPr lang="en-GB" smtClean="0"/>
              <a:t>27/04/2017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DCB31-0210-40B4-9EA2-F1CEC87E58C7}" type="slidenum">
              <a:rPr lang="en-GB" smtClean="0"/>
              <a:t>‹#›</a:t>
            </a:fld>
            <a:endParaRPr lang="en-GB"/>
          </a:p>
        </p:txBody>
      </p:sp>
    </p:spTree>
    <p:extLst>
      <p:ext uri="{BB962C8B-B14F-4D97-AF65-F5344CB8AC3E}">
        <p14:creationId xmlns:p14="http://schemas.microsoft.com/office/powerpoint/2010/main" val="207305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07273" y="2733190"/>
            <a:ext cx="34778057" cy="652458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50425" y="9930544"/>
            <a:ext cx="16083940" cy="3637228"/>
          </a:xfrm>
        </p:spPr>
        <p:txBody>
          <a:bodyPr anchor="b"/>
          <a:lstStyle>
            <a:lvl1pPr marL="0" indent="0">
              <a:lnSpc>
                <a:spcPct val="90000"/>
              </a:lnSpc>
              <a:buNone/>
              <a:defRPr sz="10595" b="0" cap="all" baseline="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Edit Master text styles</a:t>
            </a:r>
          </a:p>
        </p:txBody>
      </p:sp>
      <p:sp>
        <p:nvSpPr>
          <p:cNvPr id="4" name="Content Placeholder 3"/>
          <p:cNvSpPr>
            <a:spLocks noGrp="1"/>
          </p:cNvSpPr>
          <p:nvPr>
            <p:ph sz="half" idx="2"/>
          </p:nvPr>
        </p:nvSpPr>
        <p:spPr>
          <a:xfrm>
            <a:off x="4007275" y="13567774"/>
            <a:ext cx="17127090" cy="119979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712548" y="9930539"/>
            <a:ext cx="16072780" cy="3637228"/>
          </a:xfrm>
        </p:spPr>
        <p:txBody>
          <a:bodyPr anchor="b"/>
          <a:lstStyle>
            <a:lvl1pPr marL="0" indent="0">
              <a:lnSpc>
                <a:spcPct val="90000"/>
              </a:lnSpc>
              <a:buNone/>
              <a:defRPr sz="10595" b="0" cap="all" baseline="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Edit Master text styles</a:t>
            </a:r>
          </a:p>
        </p:txBody>
      </p:sp>
      <p:sp>
        <p:nvSpPr>
          <p:cNvPr id="6" name="Content Placeholder 5"/>
          <p:cNvSpPr>
            <a:spLocks noGrp="1"/>
          </p:cNvSpPr>
          <p:nvPr>
            <p:ph sz="quarter" idx="4"/>
          </p:nvPr>
        </p:nvSpPr>
        <p:spPr>
          <a:xfrm>
            <a:off x="21669405" y="13567774"/>
            <a:ext cx="17115925" cy="119979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88EB23-F160-4B6A-BB26-EBF68CFDD4B4}" type="datetimeFigureOut">
              <a:rPr lang="en-GB" smtClean="0"/>
              <a:t>27/04/2017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DCB31-0210-40B4-9EA2-F1CEC87E58C7}" type="slidenum">
              <a:rPr lang="en-GB" smtClean="0"/>
              <a:t>‹#›</a:t>
            </a:fld>
            <a:endParaRPr lang="en-GB"/>
          </a:p>
        </p:txBody>
      </p:sp>
    </p:spTree>
    <p:extLst>
      <p:ext uri="{BB962C8B-B14F-4D97-AF65-F5344CB8AC3E}">
        <p14:creationId xmlns:p14="http://schemas.microsoft.com/office/powerpoint/2010/main" val="14720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88EB23-F160-4B6A-BB26-EBF68CFDD4B4}" type="datetimeFigureOut">
              <a:rPr lang="en-GB" smtClean="0"/>
              <a:t>27/04/2017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DCB31-0210-40B4-9EA2-F1CEC87E58C7}" type="slidenum">
              <a:rPr lang="en-GB" smtClean="0"/>
              <a:t>‹#›</a:t>
            </a:fld>
            <a:endParaRPr lang="en-GB"/>
          </a:p>
        </p:txBody>
      </p:sp>
    </p:spTree>
    <p:extLst>
      <p:ext uri="{BB962C8B-B14F-4D97-AF65-F5344CB8AC3E}">
        <p14:creationId xmlns:p14="http://schemas.microsoft.com/office/powerpoint/2010/main" val="4089233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8EB23-F160-4B6A-BB26-EBF68CFDD4B4}" type="datetimeFigureOut">
              <a:rPr lang="en-GB" smtClean="0"/>
              <a:t>27/04/2017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DCB31-0210-40B4-9EA2-F1CEC87E58C7}" type="slidenum">
              <a:rPr lang="en-GB" smtClean="0"/>
              <a:t>‹#›</a:t>
            </a:fld>
            <a:endParaRPr lang="en-GB"/>
          </a:p>
        </p:txBody>
      </p:sp>
    </p:spTree>
    <p:extLst>
      <p:ext uri="{BB962C8B-B14F-4D97-AF65-F5344CB8AC3E}">
        <p14:creationId xmlns:p14="http://schemas.microsoft.com/office/powerpoint/2010/main" val="6040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5862" y="2691134"/>
            <a:ext cx="13537804" cy="7239405"/>
          </a:xfrm>
        </p:spPr>
        <p:txBody>
          <a:bodyPr anchor="b"/>
          <a:lstStyle>
            <a:lvl1pPr>
              <a:defRPr sz="14127"/>
            </a:lvl1pPr>
          </a:lstStyle>
          <a:p>
            <a:r>
              <a:rPr lang="en-US"/>
              <a:t>Click to edit Master title style</a:t>
            </a:r>
            <a:endParaRPr lang="en-US" dirty="0"/>
          </a:p>
        </p:txBody>
      </p:sp>
      <p:sp>
        <p:nvSpPr>
          <p:cNvPr id="3" name="Content Placeholder 2"/>
          <p:cNvSpPr>
            <a:spLocks noGrp="1"/>
          </p:cNvSpPr>
          <p:nvPr>
            <p:ph idx="1"/>
          </p:nvPr>
        </p:nvSpPr>
        <p:spPr>
          <a:xfrm>
            <a:off x="18102427" y="2616373"/>
            <a:ext cx="20682901" cy="2294936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025862" y="9930543"/>
            <a:ext cx="13537804" cy="15635192"/>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Edit Master text styles</a:t>
            </a:r>
          </a:p>
        </p:txBody>
      </p:sp>
      <p:sp>
        <p:nvSpPr>
          <p:cNvPr id="5" name="Date Placeholder 4"/>
          <p:cNvSpPr>
            <a:spLocks noGrp="1"/>
          </p:cNvSpPr>
          <p:nvPr>
            <p:ph type="dt" sz="half" idx="10"/>
          </p:nvPr>
        </p:nvSpPr>
        <p:spPr/>
        <p:txBody>
          <a:bodyPr/>
          <a:lstStyle/>
          <a:p>
            <a:fld id="{E288EB23-F160-4B6A-BB26-EBF68CFDD4B4}" type="datetimeFigureOut">
              <a:rPr lang="en-GB" smtClean="0"/>
              <a:t>27/04/2017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DCB31-0210-40B4-9EA2-F1CEC87E58C7}" type="slidenum">
              <a:rPr lang="en-GB" smtClean="0"/>
              <a:t>‹#›</a:t>
            </a:fld>
            <a:endParaRPr lang="en-GB"/>
          </a:p>
        </p:txBody>
      </p:sp>
    </p:spTree>
    <p:extLst>
      <p:ext uri="{BB962C8B-B14F-4D97-AF65-F5344CB8AC3E}">
        <p14:creationId xmlns:p14="http://schemas.microsoft.com/office/powerpoint/2010/main" val="3701105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07287" y="2691130"/>
            <a:ext cx="17572583" cy="7239414"/>
          </a:xfrm>
        </p:spPr>
        <p:txBody>
          <a:bodyPr anchor="b"/>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22623017" y="2691130"/>
            <a:ext cx="16162320" cy="22874614"/>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14127"/>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4007278" y="9930543"/>
            <a:ext cx="17572592" cy="15635192"/>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Edit Master text styles</a:t>
            </a:r>
          </a:p>
        </p:txBody>
      </p:sp>
      <p:sp>
        <p:nvSpPr>
          <p:cNvPr id="5" name="Date Placeholder 4"/>
          <p:cNvSpPr>
            <a:spLocks noGrp="1"/>
          </p:cNvSpPr>
          <p:nvPr>
            <p:ph type="dt" sz="half" idx="10"/>
          </p:nvPr>
        </p:nvSpPr>
        <p:spPr/>
        <p:txBody>
          <a:bodyPr/>
          <a:lstStyle/>
          <a:p>
            <a:fld id="{E288EB23-F160-4B6A-BB26-EBF68CFDD4B4}" type="datetimeFigureOut">
              <a:rPr lang="en-GB" smtClean="0"/>
              <a:t>27/04/2017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DCB31-0210-40B4-9EA2-F1CEC87E58C7}" type="slidenum">
              <a:rPr lang="en-GB" smtClean="0"/>
              <a:t>‹#›</a:t>
            </a:fld>
            <a:endParaRPr lang="en-GB"/>
          </a:p>
        </p:txBody>
      </p:sp>
    </p:spTree>
    <p:extLst>
      <p:ext uri="{BB962C8B-B14F-4D97-AF65-F5344CB8AC3E}">
        <p14:creationId xmlns:p14="http://schemas.microsoft.com/office/powerpoint/2010/main" val="337583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 y="-2"/>
            <a:ext cx="42803772" cy="3027521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66883" y="2"/>
            <a:ext cx="42325235" cy="30275217"/>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4007285" y="2730499"/>
            <a:ext cx="34778053" cy="6527271"/>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007285" y="9930548"/>
            <a:ext cx="34778053" cy="156351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179814" y="25972219"/>
            <a:ext cx="9630847" cy="1611875"/>
          </a:xfrm>
          <a:prstGeom prst="rect">
            <a:avLst/>
          </a:prstGeom>
        </p:spPr>
        <p:txBody>
          <a:bodyPr vert="horz" lIns="91440" tIns="45720" rIns="91440" bIns="45720" rtlCol="0" anchor="ctr"/>
          <a:lstStyle>
            <a:lvl1pPr algn="r">
              <a:defRPr sz="4635">
                <a:solidFill>
                  <a:schemeClr val="tx1">
                    <a:tint val="75000"/>
                  </a:schemeClr>
                </a:solidFill>
              </a:defRPr>
            </a:lvl1pPr>
          </a:lstStyle>
          <a:p>
            <a:fld id="{E288EB23-F160-4B6A-BB26-EBF68CFDD4B4}" type="datetimeFigureOut">
              <a:rPr lang="en-GB" smtClean="0"/>
              <a:t>27/04/2017</a:t>
            </a:fld>
            <a:endParaRPr lang="en-GB"/>
          </a:p>
        </p:txBody>
      </p:sp>
      <p:sp>
        <p:nvSpPr>
          <p:cNvPr id="5" name="Footer Placeholder 4"/>
          <p:cNvSpPr>
            <a:spLocks noGrp="1"/>
          </p:cNvSpPr>
          <p:nvPr>
            <p:ph type="ftr" sz="quarter" idx="3"/>
          </p:nvPr>
        </p:nvSpPr>
        <p:spPr>
          <a:xfrm>
            <a:off x="4007278" y="25972215"/>
            <a:ext cx="21905013" cy="1611875"/>
          </a:xfrm>
          <a:prstGeom prst="rect">
            <a:avLst/>
          </a:prstGeom>
        </p:spPr>
        <p:txBody>
          <a:bodyPr vert="horz" lIns="91440" tIns="45720" rIns="91440" bIns="45720" rtlCol="0" anchor="ctr"/>
          <a:lstStyle>
            <a:lvl1pPr algn="l">
              <a:defRPr sz="4635">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6078187" y="25972210"/>
            <a:ext cx="2707146" cy="1611875"/>
          </a:xfrm>
          <a:prstGeom prst="rect">
            <a:avLst/>
          </a:prstGeom>
        </p:spPr>
        <p:txBody>
          <a:bodyPr vert="horz" lIns="91440" tIns="45720" rIns="91440" bIns="45720" rtlCol="0" anchor="ctr"/>
          <a:lstStyle>
            <a:lvl1pPr algn="r">
              <a:defRPr sz="4635">
                <a:solidFill>
                  <a:schemeClr val="tx1">
                    <a:tint val="75000"/>
                  </a:schemeClr>
                </a:solidFill>
              </a:defRPr>
            </a:lvl1pPr>
          </a:lstStyle>
          <a:p>
            <a:fld id="{18CDCB31-0210-40B4-9EA2-F1CEC87E58C7}" type="slidenum">
              <a:rPr lang="en-GB" smtClean="0"/>
              <a:t>‹#›</a:t>
            </a:fld>
            <a:endParaRPr lang="en-GB"/>
          </a:p>
        </p:txBody>
      </p:sp>
    </p:spTree>
    <p:extLst>
      <p:ext uri="{BB962C8B-B14F-4D97-AF65-F5344CB8AC3E}">
        <p14:creationId xmlns:p14="http://schemas.microsoft.com/office/powerpoint/2010/main" val="20006891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036710" rtl="0" eaLnBrk="1" latinLnBrk="0" hangingPunct="1">
        <a:lnSpc>
          <a:spcPct val="90000"/>
        </a:lnSpc>
        <a:spcBef>
          <a:spcPct val="0"/>
        </a:spcBef>
        <a:buNone/>
        <a:defRPr sz="15893" kern="1200" cap="all" baseline="0">
          <a:solidFill>
            <a:schemeClr val="tx1"/>
          </a:solidFill>
          <a:latin typeface="+mj-lt"/>
          <a:ea typeface="+mj-ea"/>
          <a:cs typeface="+mj-cs"/>
        </a:defRPr>
      </a:lvl1pPr>
    </p:titleStyle>
    <p:bodyStyle>
      <a:lvl1pPr marL="1009178" indent="-1009178" algn="l" defTabSz="4036710" rtl="0" eaLnBrk="1" latinLnBrk="0" hangingPunct="1">
        <a:lnSpc>
          <a:spcPct val="120000"/>
        </a:lnSpc>
        <a:spcBef>
          <a:spcPts val="4415"/>
        </a:spcBef>
        <a:buSzPct val="125000"/>
        <a:buFont typeface="Arial" panose="020B0604020202020204" pitchFamily="34" charset="0"/>
        <a:buChar char="•"/>
        <a:defRPr sz="10595" kern="1200">
          <a:solidFill>
            <a:schemeClr val="tx1"/>
          </a:solidFill>
          <a:latin typeface="+mn-lt"/>
          <a:ea typeface="+mn-ea"/>
          <a:cs typeface="+mn-cs"/>
        </a:defRPr>
      </a:lvl1pPr>
      <a:lvl2pPr marL="3027533" indent="-1009178" algn="l" defTabSz="4036710" rtl="0" eaLnBrk="1" latinLnBrk="0" hangingPunct="1">
        <a:lnSpc>
          <a:spcPct val="120000"/>
        </a:lnSpc>
        <a:spcBef>
          <a:spcPts val="2207"/>
        </a:spcBef>
        <a:buSzPct val="125000"/>
        <a:buFont typeface="Arial" panose="020B0604020202020204" pitchFamily="34" charset="0"/>
        <a:buChar char="•"/>
        <a:defRPr sz="8829" kern="1200">
          <a:solidFill>
            <a:schemeClr val="tx1"/>
          </a:solidFill>
          <a:latin typeface="+mn-lt"/>
          <a:ea typeface="+mn-ea"/>
          <a:cs typeface="+mn-cs"/>
        </a:defRPr>
      </a:lvl2pPr>
      <a:lvl3pPr marL="5045888" indent="-1009178" algn="l" defTabSz="4036710" rtl="0" eaLnBrk="1" latinLnBrk="0" hangingPunct="1">
        <a:lnSpc>
          <a:spcPct val="120000"/>
        </a:lnSpc>
        <a:spcBef>
          <a:spcPts val="2207"/>
        </a:spcBef>
        <a:buSzPct val="125000"/>
        <a:buFont typeface="Arial" panose="020B0604020202020204" pitchFamily="34" charset="0"/>
        <a:buChar char="•"/>
        <a:defRPr sz="7946" kern="1200">
          <a:solidFill>
            <a:schemeClr val="tx1"/>
          </a:solidFill>
          <a:latin typeface="+mn-lt"/>
          <a:ea typeface="+mn-ea"/>
          <a:cs typeface="+mn-cs"/>
        </a:defRPr>
      </a:lvl3pPr>
      <a:lvl4pPr marL="7064243" indent="-1009178" algn="l" defTabSz="4036710" rtl="0" eaLnBrk="1" latinLnBrk="0" hangingPunct="1">
        <a:lnSpc>
          <a:spcPct val="120000"/>
        </a:lnSpc>
        <a:spcBef>
          <a:spcPts val="2207"/>
        </a:spcBef>
        <a:buSzPct val="125000"/>
        <a:buFont typeface="Arial" panose="020B0604020202020204" pitchFamily="34" charset="0"/>
        <a:buChar char="•"/>
        <a:defRPr sz="7063" kern="1200">
          <a:solidFill>
            <a:schemeClr val="tx1"/>
          </a:solidFill>
          <a:latin typeface="+mn-lt"/>
          <a:ea typeface="+mn-ea"/>
          <a:cs typeface="+mn-cs"/>
        </a:defRPr>
      </a:lvl4pPr>
      <a:lvl5pPr marL="9082598" indent="-1009178" algn="l" defTabSz="4036710" rtl="0" eaLnBrk="1" latinLnBrk="0" hangingPunct="1">
        <a:lnSpc>
          <a:spcPct val="120000"/>
        </a:lnSpc>
        <a:spcBef>
          <a:spcPts val="2207"/>
        </a:spcBef>
        <a:buSzPct val="125000"/>
        <a:buFont typeface="Arial" panose="020B0604020202020204" pitchFamily="34" charset="0"/>
        <a:buChar char="•"/>
        <a:defRPr sz="7063" kern="1200">
          <a:solidFill>
            <a:schemeClr val="tx1"/>
          </a:solidFill>
          <a:latin typeface="+mn-lt"/>
          <a:ea typeface="+mn-ea"/>
          <a:cs typeface="+mn-cs"/>
        </a:defRPr>
      </a:lvl5pPr>
      <a:lvl6pPr marL="11100953" indent="-1009178" algn="l" defTabSz="4036710" rtl="0" eaLnBrk="1" latinLnBrk="0" hangingPunct="1">
        <a:lnSpc>
          <a:spcPct val="120000"/>
        </a:lnSpc>
        <a:spcBef>
          <a:spcPts val="2207"/>
        </a:spcBef>
        <a:buSzPct val="125000"/>
        <a:buFont typeface="Arial" panose="020B0604020202020204" pitchFamily="34" charset="0"/>
        <a:buChar char="•"/>
        <a:defRPr sz="6180" kern="1200">
          <a:solidFill>
            <a:schemeClr val="tx1"/>
          </a:solidFill>
          <a:latin typeface="+mn-lt"/>
          <a:ea typeface="+mn-ea"/>
          <a:cs typeface="+mn-cs"/>
        </a:defRPr>
      </a:lvl6pPr>
      <a:lvl7pPr marL="13119308" indent="-1009178" algn="l" defTabSz="4036710" rtl="0" eaLnBrk="1" latinLnBrk="0" hangingPunct="1">
        <a:lnSpc>
          <a:spcPct val="120000"/>
        </a:lnSpc>
        <a:spcBef>
          <a:spcPts val="2207"/>
        </a:spcBef>
        <a:buSzPct val="125000"/>
        <a:buFont typeface="Arial" panose="020B0604020202020204" pitchFamily="34" charset="0"/>
        <a:buChar char="•"/>
        <a:defRPr sz="6180" kern="1200">
          <a:solidFill>
            <a:schemeClr val="tx1"/>
          </a:solidFill>
          <a:latin typeface="+mn-lt"/>
          <a:ea typeface="+mn-ea"/>
          <a:cs typeface="+mn-cs"/>
        </a:defRPr>
      </a:lvl7pPr>
      <a:lvl8pPr marL="15137663" indent="-1009178" algn="l" defTabSz="4036710" rtl="0" eaLnBrk="1" latinLnBrk="0" hangingPunct="1">
        <a:lnSpc>
          <a:spcPct val="120000"/>
        </a:lnSpc>
        <a:spcBef>
          <a:spcPts val="2207"/>
        </a:spcBef>
        <a:buSzPct val="125000"/>
        <a:buFont typeface="Arial" panose="020B0604020202020204" pitchFamily="34" charset="0"/>
        <a:buChar char="•"/>
        <a:defRPr sz="6180" kern="1200">
          <a:solidFill>
            <a:schemeClr val="tx1"/>
          </a:solidFill>
          <a:latin typeface="+mn-lt"/>
          <a:ea typeface="+mn-ea"/>
          <a:cs typeface="+mn-cs"/>
        </a:defRPr>
      </a:lvl8pPr>
      <a:lvl9pPr marL="17156019" indent="-1009178" algn="l" defTabSz="4036710" rtl="0" eaLnBrk="1" latinLnBrk="0" hangingPunct="1">
        <a:lnSpc>
          <a:spcPct val="120000"/>
        </a:lnSpc>
        <a:spcBef>
          <a:spcPts val="2207"/>
        </a:spcBef>
        <a:buSzPct val="125000"/>
        <a:buFont typeface="Arial" panose="020B0604020202020204" pitchFamily="34" charset="0"/>
        <a:buChar char="•"/>
        <a:defRPr sz="6180"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62000"/>
                <a:lumOff val="38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5" name="TextBox 4"/>
          <p:cNvSpPr txBox="1"/>
          <p:nvPr/>
        </p:nvSpPr>
        <p:spPr>
          <a:xfrm>
            <a:off x="20305334" y="3239526"/>
            <a:ext cx="22310519" cy="26707073"/>
          </a:xfrm>
          <a:prstGeom prst="rect">
            <a:avLst/>
          </a:prstGeom>
          <a:noFill/>
          <a:ln>
            <a:solidFill>
              <a:schemeClr val="bg2">
                <a:lumMod val="75000"/>
              </a:schemeClr>
            </a:solidFill>
          </a:ln>
        </p:spPr>
        <p:txBody>
          <a:bodyPr wrap="square" rtlCol="0">
            <a:spAutoFit/>
          </a:bodyPr>
          <a:lstStyle/>
          <a:p>
            <a:endParaRPr lang="en-GB" dirty="0"/>
          </a:p>
        </p:txBody>
      </p:sp>
      <p:sp>
        <p:nvSpPr>
          <p:cNvPr id="14" name="TextBox 13"/>
          <p:cNvSpPr txBox="1"/>
          <p:nvPr/>
        </p:nvSpPr>
        <p:spPr>
          <a:xfrm>
            <a:off x="1208313" y="15774273"/>
            <a:ext cx="18303987" cy="13015299"/>
          </a:xfrm>
          <a:prstGeom prst="rect">
            <a:avLst/>
          </a:prstGeom>
          <a:solidFill>
            <a:schemeClr val="bg1">
              <a:alpha val="79000"/>
            </a:schemeClr>
          </a:solidFill>
          <a:ln>
            <a:solidFill>
              <a:schemeClr val="bg2">
                <a:lumMod val="75000"/>
              </a:schemeClr>
            </a:solidFill>
          </a:ln>
        </p:spPr>
        <p:txBody>
          <a:bodyPr wrap="square" rtlCol="0">
            <a:spAutoFit/>
          </a:bodyPr>
          <a:lstStyle/>
          <a:p>
            <a:endParaRPr lang="en-GB" dirty="0"/>
          </a:p>
        </p:txBody>
      </p:sp>
      <p:sp>
        <p:nvSpPr>
          <p:cNvPr id="13" name="TextBox 12"/>
          <p:cNvSpPr txBox="1"/>
          <p:nvPr/>
        </p:nvSpPr>
        <p:spPr>
          <a:xfrm>
            <a:off x="1208314" y="3239527"/>
            <a:ext cx="18303987" cy="12282807"/>
          </a:xfrm>
          <a:prstGeom prst="rect">
            <a:avLst/>
          </a:prstGeom>
          <a:solidFill>
            <a:schemeClr val="bg1">
              <a:alpha val="91000"/>
            </a:schemeClr>
          </a:solidFill>
          <a:ln>
            <a:solidFill>
              <a:schemeClr val="bg2">
                <a:lumMod val="75000"/>
              </a:schemeClr>
            </a:solidFill>
          </a:ln>
        </p:spPr>
        <p:txBody>
          <a:bodyPr wrap="square" rtlCol="0">
            <a:spAutoFit/>
          </a:bodyPr>
          <a:lstStyle/>
          <a:p>
            <a:endParaRPr lang="en-GB"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4678" t="1" r="9643" b="2979"/>
          <a:stretch/>
        </p:blipFill>
        <p:spPr>
          <a:xfrm>
            <a:off x="33263289" y="13308421"/>
            <a:ext cx="9145883" cy="6572811"/>
          </a:xfrm>
          <a:prstGeom prst="rect">
            <a:avLst/>
          </a:prstGeom>
        </p:spPr>
      </p:pic>
      <p:sp>
        <p:nvSpPr>
          <p:cNvPr id="7" name="TextBox 6"/>
          <p:cNvSpPr txBox="1"/>
          <p:nvPr/>
        </p:nvSpPr>
        <p:spPr>
          <a:xfrm>
            <a:off x="20938722" y="5780427"/>
            <a:ext cx="10207005" cy="7632859"/>
          </a:xfrm>
          <a:prstGeom prst="rect">
            <a:avLst/>
          </a:prstGeom>
          <a:noFill/>
        </p:spPr>
        <p:txBody>
          <a:bodyPr wrap="square" rtlCol="0">
            <a:spAutoFit/>
          </a:bodyPr>
          <a:lstStyle/>
          <a:p>
            <a:endParaRPr lang="en-GB" sz="3600" u="sng" dirty="0" smtClean="0"/>
          </a:p>
          <a:p>
            <a:endParaRPr lang="en-GB" sz="3600" u="sng" dirty="0" smtClean="0"/>
          </a:p>
          <a:p>
            <a:r>
              <a:rPr lang="en-GB" sz="3600" u="sng" dirty="0" smtClean="0"/>
              <a:t>Conserved Domains</a:t>
            </a:r>
          </a:p>
          <a:p>
            <a:r>
              <a:rPr lang="en-GB" sz="4000" b="1" dirty="0" smtClean="0"/>
              <a:t>F-</a:t>
            </a:r>
            <a:r>
              <a:rPr lang="en-GB" sz="4000" b="1" dirty="0"/>
              <a:t>[GR]-G-x(4)-[LIVM]-x-[LIV]-x-G-x-</a:t>
            </a:r>
            <a:r>
              <a:rPr lang="en-GB" sz="4800" b="1" u="sng" dirty="0"/>
              <a:t>S</a:t>
            </a:r>
            <a:r>
              <a:rPr lang="en-GB" sz="4000" b="1" dirty="0"/>
              <a:t>-[STAG]-G</a:t>
            </a:r>
            <a:endParaRPr lang="en-GB" sz="4000" dirty="0"/>
          </a:p>
          <a:p>
            <a:endParaRPr lang="en-GB" sz="4000" u="sng" dirty="0"/>
          </a:p>
          <a:p>
            <a:pPr algn="ctr"/>
            <a:r>
              <a:rPr lang="en-GB" sz="3200" u="sng" dirty="0" smtClean="0"/>
              <a:t>Serine</a:t>
            </a:r>
            <a:r>
              <a:rPr lang="en-GB" sz="3200" dirty="0" smtClean="0"/>
              <a:t> Active site </a:t>
            </a:r>
            <a:endParaRPr lang="en-GB" sz="3200" dirty="0" smtClean="0"/>
          </a:p>
          <a:p>
            <a:endParaRPr lang="en-GB" sz="4000" u="sng" dirty="0" smtClean="0"/>
          </a:p>
          <a:p>
            <a:r>
              <a:rPr lang="en-GB" sz="3600" u="sng" dirty="0" smtClean="0"/>
              <a:t>The </a:t>
            </a:r>
            <a:r>
              <a:rPr lang="en-GB" sz="3600" u="sng" dirty="0"/>
              <a:t>Catalytic Triad</a:t>
            </a:r>
          </a:p>
          <a:p>
            <a:endParaRPr lang="en-GB" u="sng" dirty="0"/>
          </a:p>
          <a:p>
            <a:r>
              <a:rPr lang="en-GB" sz="4000" b="1" dirty="0" smtClean="0"/>
              <a:t>S</a:t>
            </a:r>
            <a:r>
              <a:rPr lang="en-GB" sz="3600" dirty="0" smtClean="0"/>
              <a:t> </a:t>
            </a:r>
            <a:r>
              <a:rPr lang="en-GB" sz="3600" dirty="0"/>
              <a:t>-192 – nucleophilic </a:t>
            </a:r>
            <a:r>
              <a:rPr lang="en-GB" sz="4400" b="1" u="sng" dirty="0"/>
              <a:t>S</a:t>
            </a:r>
            <a:r>
              <a:rPr lang="en-GB" sz="4400" u="sng" dirty="0"/>
              <a:t>erine</a:t>
            </a:r>
          </a:p>
          <a:p>
            <a:r>
              <a:rPr lang="en-GB" sz="4000" b="1" dirty="0" smtClean="0"/>
              <a:t>E</a:t>
            </a:r>
            <a:r>
              <a:rPr lang="en-GB" sz="3600" dirty="0" smtClean="0"/>
              <a:t> </a:t>
            </a:r>
            <a:r>
              <a:rPr lang="en-GB" sz="3600" dirty="0"/>
              <a:t>- 325 – acidic </a:t>
            </a:r>
            <a:r>
              <a:rPr lang="en-GB" sz="4400" b="1" u="sng" dirty="0"/>
              <a:t>G</a:t>
            </a:r>
            <a:r>
              <a:rPr lang="en-GB" sz="4400" u="sng" dirty="0"/>
              <a:t>lutamate</a:t>
            </a:r>
            <a:endParaRPr lang="en-GB" sz="3600" dirty="0"/>
          </a:p>
          <a:p>
            <a:r>
              <a:rPr lang="en-GB" sz="4000" b="1" dirty="0" smtClean="0"/>
              <a:t>H</a:t>
            </a:r>
            <a:r>
              <a:rPr lang="en-GB" sz="3600" dirty="0" smtClean="0"/>
              <a:t> </a:t>
            </a:r>
            <a:r>
              <a:rPr lang="en-GB" sz="3600" dirty="0"/>
              <a:t>- 446 – </a:t>
            </a:r>
            <a:r>
              <a:rPr lang="en-GB" sz="4400" b="1" u="sng" dirty="0"/>
              <a:t>H</a:t>
            </a:r>
            <a:r>
              <a:rPr lang="en-GB" sz="4400" u="sng" dirty="0"/>
              <a:t>istidine</a:t>
            </a:r>
            <a:r>
              <a:rPr lang="en-GB" sz="3600" dirty="0"/>
              <a:t> base</a:t>
            </a:r>
            <a:endParaRPr lang="en-GB" sz="2800" dirty="0"/>
          </a:p>
          <a:p>
            <a:pPr marL="285750" indent="-285750">
              <a:buFont typeface="Courier New" panose="02070309020205020404" pitchFamily="49" charset="0"/>
              <a:buChar char="o"/>
            </a:pPr>
            <a:endParaRPr lang="en-GB" sz="3600" dirty="0"/>
          </a:p>
        </p:txBody>
      </p:sp>
      <p:sp>
        <p:nvSpPr>
          <p:cNvPr id="8" name="TextBox 7"/>
          <p:cNvSpPr txBox="1"/>
          <p:nvPr/>
        </p:nvSpPr>
        <p:spPr>
          <a:xfrm>
            <a:off x="10955776" y="52549"/>
            <a:ext cx="31660077" cy="3046988"/>
          </a:xfrm>
          <a:prstGeom prst="rect">
            <a:avLst/>
          </a:prstGeom>
          <a:noFill/>
          <a:ln w="76200">
            <a:solidFill>
              <a:schemeClr val="tx2"/>
            </a:solidFill>
          </a:ln>
        </p:spPr>
        <p:txBody>
          <a:bodyPr wrap="square" rtlCol="0">
            <a:spAutoFit/>
          </a:bodyPr>
          <a:lstStyle/>
          <a:p>
            <a:pPr algn="ctr"/>
            <a:r>
              <a:rPr lang="en-GB" sz="9600" i="1" dirty="0"/>
              <a:t>Anopheles </a:t>
            </a:r>
            <a:r>
              <a:rPr lang="en-GB" sz="9600" i="1" dirty="0" smtClean="0"/>
              <a:t>gambiae</a:t>
            </a:r>
            <a:r>
              <a:rPr lang="en-GB" sz="9600" dirty="0" smtClean="0"/>
              <a:t> </a:t>
            </a:r>
            <a:r>
              <a:rPr lang="en-GB" sz="9600" dirty="0"/>
              <a:t>AGAP006227 – A Carboxylesterase involved in insecticide resistance</a:t>
            </a:r>
            <a:r>
              <a:rPr lang="en-GB" sz="9600" dirty="0" smtClean="0"/>
              <a:t>? </a:t>
            </a:r>
            <a:r>
              <a:rPr lang="en-GB" sz="4800" dirty="0" smtClean="0"/>
              <a:t>By Sanjay </a:t>
            </a:r>
            <a:r>
              <a:rPr lang="en-GB" sz="4800" dirty="0" err="1" smtClean="0"/>
              <a:t>Nagi</a:t>
            </a:r>
            <a:r>
              <a:rPr lang="en-GB" sz="4800" dirty="0" smtClean="0"/>
              <a:t> </a:t>
            </a:r>
            <a:r>
              <a:rPr lang="en-GB" sz="3200" dirty="0" smtClean="0"/>
              <a:t>11842</a:t>
            </a:r>
            <a:endParaRPr lang="en-GB" sz="9600" dirty="0"/>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30002" t="7172" r="25465" b="26060"/>
          <a:stretch/>
        </p:blipFill>
        <p:spPr>
          <a:xfrm>
            <a:off x="20735909" y="20391804"/>
            <a:ext cx="7230976" cy="5670166"/>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32181" t="22123" r="26676" b="21138"/>
          <a:stretch/>
        </p:blipFill>
        <p:spPr>
          <a:xfrm>
            <a:off x="35419535" y="20313103"/>
            <a:ext cx="7051938" cy="5728946"/>
          </a:xfrm>
          <a:prstGeom prst="rect">
            <a:avLst/>
          </a:prstGeom>
        </p:spPr>
      </p:pic>
      <p:pic>
        <p:nvPicPr>
          <p:cNvPr id="18" name="Picture 17"/>
          <p:cNvPicPr>
            <a:picLocks noChangeAspect="1"/>
          </p:cNvPicPr>
          <p:nvPr/>
        </p:nvPicPr>
        <p:blipFill rotWithShape="1">
          <a:blip r:embed="rId5">
            <a:extLst>
              <a:ext uri="{28A0092B-C50C-407E-A947-70E740481C1C}">
                <a14:useLocalDpi xmlns:a14="http://schemas.microsoft.com/office/drawing/2010/main" val="0"/>
              </a:ext>
            </a:extLst>
          </a:blip>
          <a:srcRect l="27433" t="26312" r="34047" b="15431"/>
          <a:stretch/>
        </p:blipFill>
        <p:spPr>
          <a:xfrm>
            <a:off x="28181929" y="20342493"/>
            <a:ext cx="6875794" cy="5670166"/>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6756" y="22976164"/>
            <a:ext cx="10503322" cy="5531321"/>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75245" y="3414883"/>
            <a:ext cx="10104834" cy="6289692"/>
          </a:xfrm>
          <a:prstGeom prst="rect">
            <a:avLst/>
          </a:prstGeom>
        </p:spPr>
      </p:pic>
      <p:sp>
        <p:nvSpPr>
          <p:cNvPr id="24" name="Rectangle 23"/>
          <p:cNvSpPr/>
          <p:nvPr/>
        </p:nvSpPr>
        <p:spPr>
          <a:xfrm>
            <a:off x="0" y="0"/>
            <a:ext cx="10744201" cy="3046987"/>
          </a:xfrm>
          <a:prstGeom prst="rect">
            <a:avLst/>
          </a:prstGeom>
          <a:blipFill dpi="0" rotWithShape="1">
            <a:blip r:embed="rId8"/>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17" name="TextBox 16"/>
          <p:cNvSpPr txBox="1"/>
          <p:nvPr/>
        </p:nvSpPr>
        <p:spPr>
          <a:xfrm>
            <a:off x="20895995" y="3499355"/>
            <a:ext cx="11204258" cy="2800767"/>
          </a:xfrm>
          <a:prstGeom prst="rect">
            <a:avLst/>
          </a:prstGeom>
          <a:noFill/>
        </p:spPr>
        <p:txBody>
          <a:bodyPr wrap="square" rtlCol="0">
            <a:spAutoFit/>
          </a:bodyPr>
          <a:lstStyle/>
          <a:p>
            <a:r>
              <a:rPr lang="en-GB" sz="4800" b="1" u="sng" dirty="0"/>
              <a:t>The</a:t>
            </a:r>
            <a:r>
              <a:rPr lang="en-GB" sz="4800" u="sng" dirty="0"/>
              <a:t> </a:t>
            </a:r>
            <a:r>
              <a:rPr lang="en-GB" sz="4800" b="1" u="sng" dirty="0" smtClean="0"/>
              <a:t>Protein</a:t>
            </a:r>
          </a:p>
          <a:p>
            <a:endParaRPr lang="en-GB" sz="3200" dirty="0"/>
          </a:p>
          <a:p>
            <a:pPr marL="457200" indent="-457200">
              <a:buFont typeface="Courier New" panose="02070309020205020404" pitchFamily="49" charset="0"/>
              <a:buChar char="o"/>
            </a:pPr>
            <a:r>
              <a:rPr lang="en-GB" sz="3200" b="1" dirty="0" smtClean="0"/>
              <a:t>542 Amino acids</a:t>
            </a:r>
          </a:p>
          <a:p>
            <a:pPr marL="457200" indent="-457200">
              <a:buFont typeface="Courier New" panose="02070309020205020404" pitchFamily="49" charset="0"/>
              <a:buChar char="o"/>
            </a:pPr>
            <a:r>
              <a:rPr lang="en-GB" sz="3200" b="1" dirty="0" smtClean="0"/>
              <a:t>Type B Serine Carboxylesterase</a:t>
            </a:r>
          </a:p>
          <a:p>
            <a:pPr marL="457200" indent="-457200">
              <a:buFont typeface="Courier New" panose="02070309020205020404" pitchFamily="49" charset="0"/>
              <a:buChar char="o"/>
            </a:pPr>
            <a:r>
              <a:rPr lang="en-GB" sz="3200" b="1" dirty="0" smtClean="0"/>
              <a:t>Part of the Alpha/Beta hydrolase Superfamily</a:t>
            </a:r>
            <a:endParaRPr lang="en-GB" sz="3200" b="1" dirty="0"/>
          </a:p>
        </p:txBody>
      </p:sp>
      <p:sp>
        <p:nvSpPr>
          <p:cNvPr id="19" name="TextBox 18"/>
          <p:cNvSpPr txBox="1"/>
          <p:nvPr/>
        </p:nvSpPr>
        <p:spPr>
          <a:xfrm>
            <a:off x="2081180" y="16041826"/>
            <a:ext cx="2537020" cy="1631216"/>
          </a:xfrm>
          <a:prstGeom prst="rect">
            <a:avLst/>
          </a:prstGeom>
          <a:noFill/>
        </p:spPr>
        <p:txBody>
          <a:bodyPr wrap="square" rtlCol="0">
            <a:spAutoFit/>
          </a:bodyPr>
          <a:lstStyle/>
          <a:p>
            <a:r>
              <a:rPr lang="en-GB" sz="4000" b="1" u="sng" dirty="0"/>
              <a:t>The</a:t>
            </a:r>
            <a:r>
              <a:rPr lang="en-GB" sz="3600" b="1" u="sng" dirty="0"/>
              <a:t> </a:t>
            </a:r>
            <a:r>
              <a:rPr lang="en-GB" sz="4000" b="1" u="sng" dirty="0" smtClean="0"/>
              <a:t>Gene</a:t>
            </a:r>
            <a:endParaRPr lang="en-GB" sz="3600" b="1" u="sng" dirty="0"/>
          </a:p>
          <a:p>
            <a:endParaRPr lang="en-GB" sz="2000" u="sng" dirty="0"/>
          </a:p>
          <a:p>
            <a:pPr marL="285750" indent="-285750">
              <a:buFont typeface="Courier New" panose="02070309020205020404" pitchFamily="49" charset="0"/>
              <a:buChar char="o"/>
            </a:pPr>
            <a:endParaRPr lang="en-GB" sz="4000" dirty="0"/>
          </a:p>
        </p:txBody>
      </p:sp>
      <p:sp>
        <p:nvSpPr>
          <p:cNvPr id="20" name="TextBox 19"/>
          <p:cNvSpPr txBox="1"/>
          <p:nvPr/>
        </p:nvSpPr>
        <p:spPr>
          <a:xfrm>
            <a:off x="1747157" y="3569371"/>
            <a:ext cx="7528087" cy="6217087"/>
          </a:xfrm>
          <a:prstGeom prst="rect">
            <a:avLst/>
          </a:prstGeom>
          <a:noFill/>
        </p:spPr>
        <p:txBody>
          <a:bodyPr wrap="square" rtlCol="0">
            <a:spAutoFit/>
          </a:bodyPr>
          <a:lstStyle/>
          <a:p>
            <a:r>
              <a:rPr lang="en-GB" sz="4000" b="1" u="sng" dirty="0"/>
              <a:t>The </a:t>
            </a:r>
            <a:r>
              <a:rPr lang="en-GB" sz="4400" b="1" u="sng" dirty="0" smtClean="0"/>
              <a:t>Experiment</a:t>
            </a:r>
          </a:p>
          <a:p>
            <a:pPr marL="571500" indent="-571500">
              <a:buFont typeface="Courier New" panose="02070309020205020404" pitchFamily="49" charset="0"/>
              <a:buChar char="o"/>
            </a:pPr>
            <a:endParaRPr lang="en-GB" sz="2800" dirty="0" smtClean="0"/>
          </a:p>
          <a:p>
            <a:pPr marL="571500" indent="-571500">
              <a:buFont typeface="Courier New" panose="02070309020205020404" pitchFamily="49" charset="0"/>
              <a:buChar char="o"/>
            </a:pPr>
            <a:r>
              <a:rPr lang="en-GB" sz="2800" dirty="0" smtClean="0"/>
              <a:t>Three</a:t>
            </a:r>
            <a:r>
              <a:rPr lang="en-GB" sz="2800" dirty="0" smtClean="0"/>
              <a:t> resistant strains were isolated </a:t>
            </a:r>
            <a:r>
              <a:rPr lang="en-GB" sz="2800" dirty="0"/>
              <a:t>from </a:t>
            </a:r>
            <a:r>
              <a:rPr lang="en-GB" sz="2800" dirty="0" smtClean="0"/>
              <a:t>3 locations in Côte d’Ivoire, and relative gene expression was measured against a susceptible strain from Cameroon via microarrays.</a:t>
            </a:r>
          </a:p>
          <a:p>
            <a:pPr marL="571500" indent="-571500">
              <a:buFont typeface="Courier New" panose="02070309020205020404" pitchFamily="49" charset="0"/>
              <a:buChar char="o"/>
            </a:pPr>
            <a:endParaRPr lang="en-GB" sz="2800" dirty="0" smtClean="0"/>
          </a:p>
          <a:p>
            <a:pPr marL="571500" indent="-571500">
              <a:buFont typeface="Courier New" panose="02070309020205020404" pitchFamily="49" charset="0"/>
              <a:buChar char="o"/>
            </a:pPr>
            <a:r>
              <a:rPr lang="en-GB" sz="2800" dirty="0" smtClean="0"/>
              <a:t>No </a:t>
            </a:r>
            <a:r>
              <a:rPr lang="en-GB" sz="2800" dirty="0"/>
              <a:t>IRS in Côte </a:t>
            </a:r>
            <a:r>
              <a:rPr lang="en-GB" sz="2800" dirty="0" smtClean="0"/>
              <a:t>d’Ivoire, but widespread LLINs use. So Deltamethrin/Permethrin resistance will be selected for primarily. </a:t>
            </a:r>
          </a:p>
          <a:p>
            <a:pPr marL="571500" indent="-571500">
              <a:buFont typeface="Courier New" panose="02070309020205020404" pitchFamily="49" charset="0"/>
              <a:buChar char="o"/>
            </a:pPr>
            <a:r>
              <a:rPr lang="en-GB" sz="2800" dirty="0" smtClean="0"/>
              <a:t>How could AGAP006227 be involved in Permethrin/Deltamethrin resistance?</a:t>
            </a:r>
          </a:p>
          <a:p>
            <a:pPr marL="571500" indent="-571500">
              <a:buFont typeface="Courier New" panose="02070309020205020404" pitchFamily="49" charset="0"/>
              <a:buChar char="o"/>
            </a:pPr>
            <a:endParaRPr lang="en-GB" sz="2800" dirty="0"/>
          </a:p>
          <a:p>
            <a:endParaRPr lang="en-GB" u="sng" dirty="0"/>
          </a:p>
        </p:txBody>
      </p:sp>
      <p:sp>
        <p:nvSpPr>
          <p:cNvPr id="25" name="TextBox 24"/>
          <p:cNvSpPr txBox="1"/>
          <p:nvPr/>
        </p:nvSpPr>
        <p:spPr>
          <a:xfrm>
            <a:off x="33679127" y="3813513"/>
            <a:ext cx="7772400" cy="11049179"/>
          </a:xfrm>
          <a:prstGeom prst="rect">
            <a:avLst/>
          </a:prstGeom>
          <a:noFill/>
        </p:spPr>
        <p:txBody>
          <a:bodyPr wrap="square" rtlCol="0">
            <a:spAutoFit/>
          </a:bodyPr>
          <a:lstStyle/>
          <a:p>
            <a:r>
              <a:rPr lang="en-GB" sz="4000" u="sng" dirty="0" smtClean="0"/>
              <a:t>Variants (Panoptes Ag1000</a:t>
            </a:r>
            <a:r>
              <a:rPr lang="en-GB" sz="4400" u="sng" dirty="0" smtClean="0"/>
              <a:t>) </a:t>
            </a:r>
          </a:p>
          <a:p>
            <a:endParaRPr lang="en-GB" sz="4400" u="sng" dirty="0" smtClean="0"/>
          </a:p>
          <a:p>
            <a:pPr marL="457200" indent="-457200">
              <a:buFont typeface="Courier New" panose="02070309020205020404" pitchFamily="49" charset="0"/>
              <a:buChar char="o"/>
            </a:pPr>
            <a:r>
              <a:rPr lang="en-GB" sz="3200" dirty="0" smtClean="0"/>
              <a:t>Leucine – 530 </a:t>
            </a:r>
            <a:r>
              <a:rPr lang="en-GB" sz="3200" dirty="0" smtClean="0">
                <a:sym typeface="Wingdings" panose="05000000000000000000" pitchFamily="2" charset="2"/>
              </a:rPr>
              <a:t></a:t>
            </a:r>
            <a:r>
              <a:rPr lang="en-GB" sz="3200" dirty="0" smtClean="0"/>
              <a:t> Glutamine             (85%)  </a:t>
            </a:r>
          </a:p>
          <a:p>
            <a:r>
              <a:rPr lang="en-GB" sz="3200" dirty="0" smtClean="0"/>
              <a:t>                   </a:t>
            </a:r>
          </a:p>
          <a:p>
            <a:pPr marL="457200" indent="-457200">
              <a:buFont typeface="Courier New" panose="02070309020205020404" pitchFamily="49" charset="0"/>
              <a:buChar char="o"/>
            </a:pPr>
            <a:r>
              <a:rPr lang="en-GB" sz="3200" dirty="0" smtClean="0"/>
              <a:t>Glutamate – 477 </a:t>
            </a:r>
            <a:r>
              <a:rPr lang="en-GB" sz="3200" dirty="0" smtClean="0">
                <a:sym typeface="Wingdings" panose="05000000000000000000" pitchFamily="2" charset="2"/>
              </a:rPr>
              <a:t></a:t>
            </a:r>
            <a:r>
              <a:rPr lang="en-GB" sz="3200" dirty="0" smtClean="0"/>
              <a:t> Valine            (49.4%)</a:t>
            </a:r>
          </a:p>
          <a:p>
            <a:endParaRPr lang="en-GB" sz="3200" dirty="0" smtClean="0"/>
          </a:p>
          <a:p>
            <a:pPr marL="457200" indent="-457200">
              <a:buFont typeface="Courier New" panose="02070309020205020404" pitchFamily="49" charset="0"/>
              <a:buChar char="o"/>
            </a:pPr>
            <a:r>
              <a:rPr lang="en-GB" sz="3200" dirty="0" smtClean="0"/>
              <a:t>Valine – 105 </a:t>
            </a:r>
            <a:r>
              <a:rPr lang="en-GB" sz="3200" dirty="0" smtClean="0">
                <a:sym typeface="Wingdings" panose="05000000000000000000" pitchFamily="2" charset="2"/>
              </a:rPr>
              <a:t></a:t>
            </a:r>
            <a:r>
              <a:rPr lang="en-GB" sz="3200" dirty="0" smtClean="0"/>
              <a:t> Leucine                 (34.4%)</a:t>
            </a:r>
          </a:p>
          <a:p>
            <a:endParaRPr lang="en-GB" sz="3200" dirty="0" smtClean="0"/>
          </a:p>
          <a:p>
            <a:pPr marL="457200" indent="-457200">
              <a:buFont typeface="Courier New" panose="02070309020205020404" pitchFamily="49" charset="0"/>
              <a:buChar char="o"/>
            </a:pPr>
            <a:r>
              <a:rPr lang="en-GB" sz="3200" dirty="0" smtClean="0"/>
              <a:t>Glutamate – 28 </a:t>
            </a:r>
            <a:r>
              <a:rPr lang="en-GB" sz="3200" dirty="0" smtClean="0">
                <a:sym typeface="Wingdings" panose="05000000000000000000" pitchFamily="2" charset="2"/>
              </a:rPr>
              <a:t></a:t>
            </a:r>
            <a:r>
              <a:rPr lang="en-GB" sz="3200" dirty="0" smtClean="0"/>
              <a:t> Valine              (11.1%)</a:t>
            </a:r>
          </a:p>
          <a:p>
            <a:pPr marL="457200" indent="-457200">
              <a:buFont typeface="Courier New" panose="02070309020205020404" pitchFamily="49" charset="0"/>
              <a:buChar char="o"/>
            </a:pPr>
            <a:endParaRPr lang="en-GB" sz="3200" dirty="0"/>
          </a:p>
          <a:p>
            <a:pPr marL="457200" indent="-457200">
              <a:buFont typeface="Courier New" panose="02070309020205020404" pitchFamily="49" charset="0"/>
              <a:buChar char="o"/>
            </a:pPr>
            <a:r>
              <a:rPr lang="en-GB" sz="3200" dirty="0" smtClean="0"/>
              <a:t>Glutamine – 129 </a:t>
            </a:r>
            <a:r>
              <a:rPr lang="en-GB" sz="3200" dirty="0" smtClean="0">
                <a:sym typeface="Wingdings" panose="05000000000000000000" pitchFamily="2" charset="2"/>
              </a:rPr>
              <a:t></a:t>
            </a:r>
            <a:r>
              <a:rPr lang="en-GB" sz="3200" dirty="0" smtClean="0"/>
              <a:t> Glutamate        (9.9%)</a:t>
            </a:r>
          </a:p>
          <a:p>
            <a:endParaRPr lang="en-GB" sz="3200" dirty="0"/>
          </a:p>
          <a:p>
            <a:pPr marL="457200" indent="-457200">
              <a:buFont typeface="Courier New" panose="02070309020205020404" pitchFamily="49" charset="0"/>
              <a:buChar char="o"/>
            </a:pPr>
            <a:r>
              <a:rPr lang="en-GB" sz="3200" dirty="0" smtClean="0"/>
              <a:t>Aspartate – 463 </a:t>
            </a:r>
            <a:r>
              <a:rPr lang="en-GB" sz="3200" dirty="0" smtClean="0">
                <a:sym typeface="Wingdings" panose="05000000000000000000" pitchFamily="2" charset="2"/>
              </a:rPr>
              <a:t> </a:t>
            </a:r>
            <a:r>
              <a:rPr lang="en-GB" sz="3200" dirty="0" smtClean="0"/>
              <a:t>Asparagine       (</a:t>
            </a:r>
            <a:r>
              <a:rPr lang="en-GB" sz="3200" dirty="0"/>
              <a:t>7.4%)</a:t>
            </a:r>
          </a:p>
          <a:p>
            <a:endParaRPr lang="en-GB" sz="2800" u="sng" dirty="0"/>
          </a:p>
          <a:p>
            <a:r>
              <a:rPr lang="en-GB" sz="2400" dirty="0" smtClean="0"/>
              <a:t>No Data from the Ivory Coast exists in </a:t>
            </a:r>
            <a:r>
              <a:rPr lang="en-GB" sz="2400" dirty="0" err="1" smtClean="0"/>
              <a:t>Panoptes</a:t>
            </a:r>
            <a:r>
              <a:rPr lang="en-GB" sz="2400" dirty="0" smtClean="0"/>
              <a:t>, so data is taken from Burkina Faso, a neighbouring country. (Allele Frequency). Comparison is to the reference Anopheles genome</a:t>
            </a:r>
            <a:endParaRPr lang="en-GB" sz="2400" dirty="0"/>
          </a:p>
          <a:p>
            <a:endParaRPr lang="en-GB" sz="2800" u="sng" dirty="0" smtClean="0"/>
          </a:p>
          <a:p>
            <a:endParaRPr lang="en-GB" sz="2800" u="sng" dirty="0"/>
          </a:p>
          <a:p>
            <a:endParaRPr lang="en-GB" sz="2800" u="sng" dirty="0" smtClean="0"/>
          </a:p>
          <a:p>
            <a:endParaRPr lang="en-GB" sz="4400" u="sng" dirty="0"/>
          </a:p>
          <a:p>
            <a:endParaRPr lang="en-GB" sz="4400" u="sng" dirty="0"/>
          </a:p>
        </p:txBody>
      </p:sp>
      <p:pic>
        <p:nvPicPr>
          <p:cNvPr id="27" name="Picture 26"/>
          <p:cNvPicPr/>
          <p:nvPr/>
        </p:nvPicPr>
        <p:blipFill rotWithShape="1">
          <a:blip r:embed="rId9">
            <a:extLst>
              <a:ext uri="{28A0092B-C50C-407E-A947-70E740481C1C}">
                <a14:useLocalDpi xmlns:a14="http://schemas.microsoft.com/office/drawing/2010/main" val="0"/>
              </a:ext>
            </a:extLst>
          </a:blip>
          <a:srcRect t="8872" r="29538" b="53974"/>
          <a:stretch/>
        </p:blipFill>
        <p:spPr bwMode="auto">
          <a:xfrm>
            <a:off x="7119258" y="19427598"/>
            <a:ext cx="12124745" cy="3373682"/>
          </a:xfrm>
          <a:prstGeom prst="rect">
            <a:avLst/>
          </a:prstGeom>
          <a:ln>
            <a:noFill/>
          </a:ln>
          <a:extLst>
            <a:ext uri="{53640926-AAD7-44D8-BBD7-CCE9431645EC}">
              <a14:shadowObscured xmlns:a14="http://schemas.microsoft.com/office/drawing/2010/main"/>
            </a:ext>
          </a:extLst>
        </p:spPr>
      </p:pic>
      <p:pic>
        <p:nvPicPr>
          <p:cNvPr id="3" name="Picture 2"/>
          <p:cNvPicPr>
            <a:picLocks noChangeAspect="1"/>
          </p:cNvPicPr>
          <p:nvPr/>
        </p:nvPicPr>
        <p:blipFill rotWithShape="1">
          <a:blip r:embed="rId10" cstate="print">
            <a:extLst>
              <a:ext uri="{28A0092B-C50C-407E-A947-70E740481C1C}">
                <a14:useLocalDpi xmlns:a14="http://schemas.microsoft.com/office/drawing/2010/main" val="0"/>
              </a:ext>
            </a:extLst>
          </a:blip>
          <a:srcRect b="35896"/>
          <a:stretch/>
        </p:blipFill>
        <p:spPr>
          <a:xfrm>
            <a:off x="7540497" y="16192210"/>
            <a:ext cx="11839581" cy="2187329"/>
          </a:xfrm>
          <a:prstGeom prst="rect">
            <a:avLst/>
          </a:prstGeom>
        </p:spPr>
      </p:pic>
      <p:sp>
        <p:nvSpPr>
          <p:cNvPr id="28" name="TextBox 27"/>
          <p:cNvSpPr txBox="1"/>
          <p:nvPr/>
        </p:nvSpPr>
        <p:spPr>
          <a:xfrm>
            <a:off x="1747157" y="9380930"/>
            <a:ext cx="17699033" cy="5786199"/>
          </a:xfrm>
          <a:prstGeom prst="rect">
            <a:avLst/>
          </a:prstGeom>
          <a:noFill/>
        </p:spPr>
        <p:txBody>
          <a:bodyPr wrap="square" rtlCol="0">
            <a:spAutoFit/>
          </a:bodyPr>
          <a:lstStyle/>
          <a:p>
            <a:r>
              <a:rPr lang="en-GB" sz="4400" b="1" u="sng" dirty="0" smtClean="0"/>
              <a:t>Background</a:t>
            </a:r>
            <a:endParaRPr lang="en-GB" sz="3600" b="1" u="sng" dirty="0" smtClean="0"/>
          </a:p>
          <a:p>
            <a:pPr marL="571500" indent="-571500">
              <a:buFont typeface="Courier New" panose="02070309020205020404" pitchFamily="49" charset="0"/>
              <a:buChar char="o"/>
            </a:pPr>
            <a:endParaRPr lang="en-GB" sz="2800" dirty="0" smtClean="0"/>
          </a:p>
          <a:p>
            <a:pPr marL="571500" indent="-571500">
              <a:buFont typeface="Courier New" panose="02070309020205020404" pitchFamily="49" charset="0"/>
              <a:buChar char="o"/>
            </a:pPr>
            <a:r>
              <a:rPr lang="en-GB" sz="2800" dirty="0" smtClean="0"/>
              <a:t>Esterases</a:t>
            </a:r>
            <a:r>
              <a:rPr lang="en-GB" sz="2800" b="1" dirty="0" smtClean="0"/>
              <a:t> </a:t>
            </a:r>
            <a:r>
              <a:rPr lang="en-GB" sz="2800" dirty="0" smtClean="0"/>
              <a:t>typically</a:t>
            </a:r>
            <a:r>
              <a:rPr lang="en-GB" sz="2800" dirty="0"/>
              <a:t> </a:t>
            </a:r>
            <a:r>
              <a:rPr lang="en-GB" sz="2800" dirty="0" smtClean="0"/>
              <a:t>implicated in resistance to organophosphates, carbamates, and to a lesser extent pyrethroids.</a:t>
            </a:r>
            <a:endParaRPr lang="en-GB" sz="2800" dirty="0"/>
          </a:p>
          <a:p>
            <a:pPr marL="571500" indent="-571500">
              <a:buFont typeface="Courier New" panose="02070309020205020404" pitchFamily="49" charset="0"/>
              <a:buChar char="o"/>
            </a:pPr>
            <a:r>
              <a:rPr lang="en-GB" sz="2800" dirty="0"/>
              <a:t>Esterases hydrolyse a </a:t>
            </a:r>
            <a:r>
              <a:rPr lang="en-GB" sz="2800" u="sng" dirty="0"/>
              <a:t>carboxylic ester</a:t>
            </a:r>
            <a:r>
              <a:rPr lang="en-GB" sz="2800" dirty="0"/>
              <a:t> </a:t>
            </a:r>
            <a:r>
              <a:rPr lang="en-GB" sz="2800" dirty="0">
                <a:sym typeface="Wingdings" panose="05000000000000000000" pitchFamily="2" charset="2"/>
              </a:rPr>
              <a:t></a:t>
            </a:r>
            <a:r>
              <a:rPr lang="en-GB" sz="2800" dirty="0"/>
              <a:t> </a:t>
            </a:r>
            <a:r>
              <a:rPr lang="en-GB" sz="2800" u="sng" dirty="0"/>
              <a:t>alcohol + a </a:t>
            </a:r>
            <a:r>
              <a:rPr lang="en-GB" sz="2800" u="sng" dirty="0" smtClean="0"/>
              <a:t>carboxylate</a:t>
            </a:r>
            <a:r>
              <a:rPr lang="en-GB" sz="2800" dirty="0" smtClean="0"/>
              <a:t>. </a:t>
            </a:r>
          </a:p>
          <a:p>
            <a:pPr marL="571500" indent="-571500">
              <a:buFont typeface="Courier New" panose="02070309020205020404" pitchFamily="49" charset="0"/>
              <a:buChar char="o"/>
            </a:pPr>
            <a:endParaRPr lang="en-GB" sz="2800" dirty="0"/>
          </a:p>
          <a:p>
            <a:pPr marL="571500" indent="-571500">
              <a:buFont typeface="Courier New" panose="02070309020205020404" pitchFamily="49" charset="0"/>
              <a:buChar char="o"/>
            </a:pPr>
            <a:r>
              <a:rPr lang="en-GB" sz="2800" dirty="0" smtClean="0"/>
              <a:t>Generally, resistance conferred by esterases is due to increased binding and sequestration of insecticides before reaching the target site, and not rapid hydrolysis. However, in some cases, amino acid mutations can lead to increased hydrolysis of insecticides [1].   </a:t>
            </a:r>
          </a:p>
          <a:p>
            <a:endParaRPr lang="en-GB" sz="2800" dirty="0" smtClean="0"/>
          </a:p>
          <a:p>
            <a:pPr marL="571500" indent="-571500">
              <a:buFont typeface="Courier New" panose="02070309020205020404" pitchFamily="49" charset="0"/>
              <a:buChar char="o"/>
            </a:pPr>
            <a:r>
              <a:rPr lang="en-GB" sz="2800" dirty="0" smtClean="0"/>
              <a:t>AGAP006227 was upregulated in an area of intense agriculture, suggesting agricultural selection may contribute [2].</a:t>
            </a:r>
          </a:p>
          <a:p>
            <a:pPr marL="571500" indent="-571500">
              <a:buFont typeface="Courier New" panose="02070309020205020404" pitchFamily="49" charset="0"/>
              <a:buChar char="o"/>
            </a:pPr>
            <a:r>
              <a:rPr lang="en-GB" sz="2800" dirty="0" smtClean="0"/>
              <a:t>The </a:t>
            </a:r>
            <a:r>
              <a:rPr lang="en-GB" sz="2800" i="1" dirty="0" smtClean="0"/>
              <a:t>Aedes aegypti </a:t>
            </a:r>
            <a:r>
              <a:rPr lang="en-GB" sz="2800" dirty="0" smtClean="0"/>
              <a:t>ortholog (AAEL010389) was upregulated in pyrethroid resistant strains [3].</a:t>
            </a:r>
          </a:p>
          <a:p>
            <a:pPr marL="571500" indent="-571500">
              <a:buFont typeface="Courier New" panose="02070309020205020404" pitchFamily="49" charset="0"/>
              <a:buChar char="o"/>
            </a:pPr>
            <a:endParaRPr lang="en-GB" sz="2800" dirty="0"/>
          </a:p>
          <a:p>
            <a:endParaRPr lang="en-GB" u="sng" dirty="0"/>
          </a:p>
        </p:txBody>
      </p:sp>
      <p:sp>
        <p:nvSpPr>
          <p:cNvPr id="4" name="TextBox 3"/>
          <p:cNvSpPr txBox="1"/>
          <p:nvPr/>
        </p:nvSpPr>
        <p:spPr>
          <a:xfrm>
            <a:off x="1446663" y="17005622"/>
            <a:ext cx="5672595" cy="12126397"/>
          </a:xfrm>
          <a:prstGeom prst="rect">
            <a:avLst/>
          </a:prstGeom>
          <a:noFill/>
        </p:spPr>
        <p:txBody>
          <a:bodyPr wrap="square" rtlCol="0">
            <a:spAutoFit/>
          </a:bodyPr>
          <a:lstStyle/>
          <a:p>
            <a:pPr marL="342900" indent="-342900">
              <a:buFont typeface="Courier New" panose="02070309020205020404" pitchFamily="49" charset="0"/>
              <a:buChar char="o"/>
            </a:pPr>
            <a:r>
              <a:rPr lang="en-GB" sz="2600" dirty="0" smtClean="0"/>
              <a:t>4,620 Base Pairs long</a:t>
            </a:r>
          </a:p>
          <a:p>
            <a:pPr marL="342900" indent="-342900">
              <a:buFont typeface="Courier New" panose="02070309020205020404" pitchFamily="49" charset="0"/>
              <a:buChar char="o"/>
            </a:pPr>
            <a:r>
              <a:rPr lang="en-GB" sz="2600" dirty="0" smtClean="0"/>
              <a:t>7 </a:t>
            </a:r>
            <a:r>
              <a:rPr lang="en-GB" sz="2600" dirty="0" smtClean="0"/>
              <a:t>Exons</a:t>
            </a:r>
            <a:endParaRPr lang="en-GB" sz="2600" dirty="0" smtClean="0"/>
          </a:p>
          <a:p>
            <a:pPr marL="342900" indent="-342900">
              <a:buFont typeface="Courier New" panose="02070309020205020404" pitchFamily="49" charset="0"/>
              <a:buChar char="o"/>
            </a:pPr>
            <a:r>
              <a:rPr lang="en-GB" sz="2600" dirty="0" smtClean="0"/>
              <a:t>51 </a:t>
            </a:r>
            <a:r>
              <a:rPr lang="en-GB" sz="2600" dirty="0"/>
              <a:t>Esterase genes in </a:t>
            </a:r>
            <a:r>
              <a:rPr lang="en-GB" sz="2600" i="1" dirty="0"/>
              <a:t>Anopheles gambiae </a:t>
            </a:r>
          </a:p>
          <a:p>
            <a:endParaRPr lang="en-GB" sz="2400" u="sng" dirty="0"/>
          </a:p>
          <a:p>
            <a:r>
              <a:rPr lang="en-GB" sz="2800" u="sng" dirty="0" smtClean="0"/>
              <a:t>Location</a:t>
            </a:r>
            <a:r>
              <a:rPr lang="en-GB" sz="2400" dirty="0" smtClean="0"/>
              <a:t> </a:t>
            </a:r>
          </a:p>
          <a:p>
            <a:pPr marL="342900" indent="-342900">
              <a:buFont typeface="Courier New" panose="02070309020205020404" pitchFamily="49" charset="0"/>
              <a:buChar char="o"/>
            </a:pPr>
            <a:r>
              <a:rPr lang="en-GB" sz="2600" dirty="0" smtClean="0"/>
              <a:t>Chromosome 2L</a:t>
            </a:r>
          </a:p>
          <a:p>
            <a:pPr marL="342900" indent="-342900">
              <a:buFont typeface="Courier New" panose="02070309020205020404" pitchFamily="49" charset="0"/>
              <a:buChar char="o"/>
            </a:pPr>
            <a:r>
              <a:rPr lang="en-GB" sz="2600" dirty="0" smtClean="0"/>
              <a:t>Reverse </a:t>
            </a:r>
            <a:r>
              <a:rPr lang="en-GB" sz="2600" dirty="0"/>
              <a:t>Strand </a:t>
            </a:r>
            <a:endParaRPr lang="en-GB" sz="2600" dirty="0" smtClean="0"/>
          </a:p>
          <a:p>
            <a:pPr marL="342900" indent="-342900">
              <a:buFont typeface="Courier New" panose="02070309020205020404" pitchFamily="49" charset="0"/>
              <a:buChar char="o"/>
            </a:pPr>
            <a:r>
              <a:rPr lang="en-GB" sz="2600" dirty="0" smtClean="0"/>
              <a:t>Within the aridity tolerance conferring 2LA inversion </a:t>
            </a:r>
            <a:r>
              <a:rPr lang="en-GB" sz="2600" dirty="0" smtClean="0"/>
              <a:t>polymorphism</a:t>
            </a:r>
            <a:endParaRPr lang="en-GB" sz="2600" dirty="0"/>
          </a:p>
          <a:p>
            <a:pPr marL="342900" indent="-342900">
              <a:buFont typeface="Courier New" panose="02070309020205020404" pitchFamily="49" charset="0"/>
              <a:buChar char="o"/>
            </a:pPr>
            <a:r>
              <a:rPr lang="en-GB" sz="2600" dirty="0" smtClean="0"/>
              <a:t>A paralog AGAP006228 (51% identity)</a:t>
            </a:r>
            <a:r>
              <a:rPr lang="en-GB" sz="2600" dirty="0"/>
              <a:t> </a:t>
            </a:r>
            <a:r>
              <a:rPr lang="en-GB" sz="2600" dirty="0" smtClean="0"/>
              <a:t>is upstream, the result of a cis-duplication</a:t>
            </a:r>
          </a:p>
          <a:p>
            <a:endParaRPr lang="en-GB" sz="2400" dirty="0"/>
          </a:p>
          <a:p>
            <a:r>
              <a:rPr lang="en-GB" sz="3200" b="1" u="sng" dirty="0" smtClean="0"/>
              <a:t>Alignment</a:t>
            </a:r>
            <a:endParaRPr lang="en-GB" sz="2400" b="1" u="sng" dirty="0" smtClean="0"/>
          </a:p>
          <a:p>
            <a:pPr marL="342900" indent="-342900">
              <a:buFont typeface="Courier New" panose="02070309020205020404" pitchFamily="49" charset="0"/>
              <a:buChar char="o"/>
            </a:pPr>
            <a:r>
              <a:rPr lang="en-GB" sz="2600" dirty="0" smtClean="0"/>
              <a:t>Conserved active site at residues 179-194 identified</a:t>
            </a:r>
          </a:p>
          <a:p>
            <a:pPr marL="342900" indent="-342900">
              <a:buFont typeface="Courier New" panose="02070309020205020404" pitchFamily="49" charset="0"/>
              <a:buChar char="o"/>
            </a:pPr>
            <a:r>
              <a:rPr lang="en-GB" sz="2600" dirty="0" smtClean="0"/>
              <a:t>Highly conserved even in bacterial phyla</a:t>
            </a:r>
          </a:p>
          <a:p>
            <a:endParaRPr lang="en-GB" sz="2400" dirty="0" smtClean="0"/>
          </a:p>
          <a:p>
            <a:r>
              <a:rPr lang="en-GB" sz="3200" b="1" u="sng" dirty="0" smtClean="0"/>
              <a:t>Phylogenetic </a:t>
            </a:r>
            <a:r>
              <a:rPr lang="en-GB" sz="3200" b="1" u="sng" dirty="0" smtClean="0"/>
              <a:t>Tree</a:t>
            </a:r>
            <a:endParaRPr lang="en-GB" sz="2400" u="sng" dirty="0" smtClean="0"/>
          </a:p>
          <a:p>
            <a:pPr marL="342900" indent="-342900">
              <a:buFont typeface="Courier New" panose="02070309020205020404" pitchFamily="49" charset="0"/>
              <a:buChar char="o"/>
            </a:pPr>
            <a:r>
              <a:rPr lang="en-GB" sz="2600" dirty="0" smtClean="0"/>
              <a:t>Displays evolutionary relationship between other mosquitoes, dipterans, model organisms, mammals, and bacteria</a:t>
            </a:r>
            <a:r>
              <a:rPr lang="en-GB" sz="2600" dirty="0" smtClean="0"/>
              <a:t>.</a:t>
            </a:r>
            <a:endParaRPr lang="en-GB" sz="2600" dirty="0"/>
          </a:p>
          <a:p>
            <a:pPr marL="342900" indent="-342900">
              <a:buFont typeface="Courier New" panose="02070309020205020404" pitchFamily="49" charset="0"/>
              <a:buChar char="o"/>
            </a:pPr>
            <a:r>
              <a:rPr lang="en-GB" sz="2600" dirty="0"/>
              <a:t>Esterases </a:t>
            </a:r>
            <a:r>
              <a:rPr lang="en-GB" sz="2600" dirty="0" smtClean="0"/>
              <a:t>are conserved </a:t>
            </a:r>
            <a:r>
              <a:rPr lang="en-GB" sz="2600" dirty="0"/>
              <a:t>throughout eukaryote taxa and prokaryotes</a:t>
            </a:r>
          </a:p>
          <a:p>
            <a:pPr marL="342900" indent="-342900">
              <a:buFont typeface="Courier New" panose="02070309020205020404" pitchFamily="49" charset="0"/>
              <a:buChar char="o"/>
            </a:pPr>
            <a:endParaRPr lang="en-GB" sz="2400" dirty="0"/>
          </a:p>
          <a:p>
            <a:pPr marL="342900" indent="-342900">
              <a:buFont typeface="Courier New" panose="02070309020205020404" pitchFamily="49" charset="0"/>
              <a:buChar char="o"/>
            </a:pPr>
            <a:endParaRPr lang="en-GB" sz="2400" dirty="0" smtClean="0"/>
          </a:p>
          <a:p>
            <a:pPr marL="342900" indent="-342900">
              <a:buFont typeface="Courier New" panose="02070309020205020404" pitchFamily="49" charset="0"/>
              <a:buChar char="o"/>
            </a:pPr>
            <a:endParaRPr lang="en-GB" sz="2400" dirty="0" smtClean="0"/>
          </a:p>
        </p:txBody>
      </p:sp>
      <p:sp>
        <p:nvSpPr>
          <p:cNvPr id="29" name="TextBox 28"/>
          <p:cNvSpPr txBox="1"/>
          <p:nvPr/>
        </p:nvSpPr>
        <p:spPr>
          <a:xfrm>
            <a:off x="20875515" y="13298203"/>
            <a:ext cx="11893619" cy="6063198"/>
          </a:xfrm>
          <a:prstGeom prst="rect">
            <a:avLst/>
          </a:prstGeom>
          <a:noFill/>
        </p:spPr>
        <p:txBody>
          <a:bodyPr wrap="square" rtlCol="0">
            <a:spAutoFit/>
          </a:bodyPr>
          <a:lstStyle/>
          <a:p>
            <a:r>
              <a:rPr lang="en-GB" sz="4400" b="1" u="sng" dirty="0" smtClean="0"/>
              <a:t>Homology modelling &amp; Molecular docking </a:t>
            </a:r>
          </a:p>
          <a:p>
            <a:endParaRPr lang="en-GB" sz="2800" dirty="0">
              <a:sym typeface="Wingdings" panose="05000000000000000000" pitchFamily="2" charset="2"/>
            </a:endParaRPr>
          </a:p>
          <a:p>
            <a:pPr marL="571500" indent="-571500">
              <a:buFont typeface="Courier New" panose="02070309020205020404" pitchFamily="49" charset="0"/>
              <a:buChar char="o"/>
            </a:pPr>
            <a:r>
              <a:rPr lang="en-GB" sz="3200" dirty="0" smtClean="0">
                <a:sym typeface="Wingdings" panose="05000000000000000000" pitchFamily="2" charset="2"/>
              </a:rPr>
              <a:t>Structure was modelled primarily from the crystal structure of </a:t>
            </a:r>
            <a:r>
              <a:rPr lang="el-GR" sz="3200" dirty="0" smtClean="0"/>
              <a:t>α</a:t>
            </a:r>
            <a:r>
              <a:rPr lang="en-GB" sz="3200" dirty="0" smtClean="0">
                <a:sym typeface="Wingdings" panose="05000000000000000000" pitchFamily="2" charset="2"/>
              </a:rPr>
              <a:t>lpha-esterase-7 of </a:t>
            </a:r>
            <a:r>
              <a:rPr lang="en-GB" sz="3200" i="1" dirty="0" smtClean="0">
                <a:sym typeface="Wingdings" panose="05000000000000000000" pitchFamily="2" charset="2"/>
              </a:rPr>
              <a:t>Lucilia </a:t>
            </a:r>
            <a:r>
              <a:rPr lang="en-GB" sz="3200" i="1" dirty="0">
                <a:sym typeface="Wingdings" panose="05000000000000000000" pitchFamily="2" charset="2"/>
              </a:rPr>
              <a:t>c</a:t>
            </a:r>
            <a:r>
              <a:rPr lang="en-GB" sz="3200" i="1" dirty="0" smtClean="0">
                <a:sym typeface="Wingdings" panose="05000000000000000000" pitchFamily="2" charset="2"/>
              </a:rPr>
              <a:t>uprina</a:t>
            </a:r>
            <a:r>
              <a:rPr lang="en-GB" sz="3200" dirty="0" smtClean="0">
                <a:sym typeface="Wingdings" panose="05000000000000000000" pitchFamily="2" charset="2"/>
              </a:rPr>
              <a:t>, the Australian </a:t>
            </a:r>
            <a:r>
              <a:rPr lang="en-GB" sz="3200" dirty="0">
                <a:sym typeface="Wingdings" panose="05000000000000000000" pitchFamily="2" charset="2"/>
              </a:rPr>
              <a:t>s</a:t>
            </a:r>
            <a:r>
              <a:rPr lang="en-GB" sz="3200" dirty="0" smtClean="0">
                <a:sym typeface="Wingdings" panose="05000000000000000000" pitchFamily="2" charset="2"/>
              </a:rPr>
              <a:t>heep blowfly (40% identity</a:t>
            </a:r>
            <a:r>
              <a:rPr lang="en-GB" sz="3200" dirty="0" smtClean="0">
                <a:sym typeface="Wingdings" panose="05000000000000000000" pitchFamily="2" charset="2"/>
              </a:rPr>
              <a:t>) [4]</a:t>
            </a:r>
          </a:p>
          <a:p>
            <a:pPr marL="571500" indent="-571500">
              <a:buFont typeface="Courier New" panose="02070309020205020404" pitchFamily="49" charset="0"/>
              <a:buChar char="o"/>
            </a:pPr>
            <a:r>
              <a:rPr lang="en-GB" sz="3200" dirty="0" smtClean="0">
                <a:sym typeface="Wingdings" panose="05000000000000000000" pitchFamily="2" charset="2"/>
              </a:rPr>
              <a:t>Alpha/Beta Hydrolase fold</a:t>
            </a:r>
            <a:r>
              <a:rPr lang="en-GB" sz="3200" dirty="0" smtClean="0"/>
              <a:t> </a:t>
            </a:r>
          </a:p>
          <a:p>
            <a:pPr marL="571500" indent="-571500">
              <a:buFont typeface="Courier New" panose="02070309020205020404" pitchFamily="49" charset="0"/>
              <a:buChar char="o"/>
            </a:pPr>
            <a:endParaRPr lang="en-GB" sz="3200" dirty="0" smtClean="0"/>
          </a:p>
          <a:p>
            <a:pPr marL="571500" indent="-571500">
              <a:buFont typeface="Courier New" panose="02070309020205020404" pitchFamily="49" charset="0"/>
              <a:buChar char="o"/>
            </a:pPr>
            <a:endParaRPr lang="en-GB" sz="3200" dirty="0"/>
          </a:p>
          <a:p>
            <a:pPr marL="571500" indent="-571500">
              <a:buFont typeface="Courier New" panose="02070309020205020404" pitchFamily="49" charset="0"/>
              <a:buChar char="o"/>
            </a:pPr>
            <a:r>
              <a:rPr lang="en-GB" sz="3200" i="1" dirty="0" smtClean="0">
                <a:sym typeface="Wingdings" panose="05000000000000000000" pitchFamily="2" charset="2"/>
              </a:rPr>
              <a:t>In </a:t>
            </a:r>
            <a:r>
              <a:rPr lang="en-GB" sz="3200" i="1" dirty="0" err="1" smtClean="0">
                <a:sym typeface="Wingdings" panose="05000000000000000000" pitchFamily="2" charset="2"/>
              </a:rPr>
              <a:t>silico</a:t>
            </a:r>
            <a:r>
              <a:rPr lang="en-GB" sz="3200" i="1" dirty="0" smtClean="0">
                <a:sym typeface="Wingdings" panose="05000000000000000000" pitchFamily="2" charset="2"/>
              </a:rPr>
              <a:t> </a:t>
            </a:r>
            <a:r>
              <a:rPr lang="en-GB" sz="3200" dirty="0">
                <a:sym typeface="Wingdings" panose="05000000000000000000" pitchFamily="2" charset="2"/>
              </a:rPr>
              <a:t>m</a:t>
            </a:r>
            <a:r>
              <a:rPr lang="en-GB" sz="3200" dirty="0" smtClean="0">
                <a:sym typeface="Wingdings" panose="05000000000000000000" pitchFamily="2" charset="2"/>
              </a:rPr>
              <a:t>olecula</a:t>
            </a:r>
            <a:r>
              <a:rPr lang="en-GB" sz="3200" dirty="0" smtClean="0">
                <a:sym typeface="Wingdings" panose="05000000000000000000" pitchFamily="2" charset="2"/>
              </a:rPr>
              <a:t>r docking was performed in </a:t>
            </a:r>
            <a:r>
              <a:rPr lang="en-GB" sz="3200" dirty="0" err="1" smtClean="0">
                <a:sym typeface="Wingdings" panose="05000000000000000000" pitchFamily="2" charset="2"/>
              </a:rPr>
              <a:t>Autodock</a:t>
            </a:r>
            <a:r>
              <a:rPr lang="en-GB" sz="3200" dirty="0" smtClean="0">
                <a:sym typeface="Wingdings" panose="05000000000000000000" pitchFamily="2" charset="2"/>
              </a:rPr>
              <a:t> </a:t>
            </a:r>
            <a:r>
              <a:rPr lang="en-GB" sz="3200" dirty="0" err="1" smtClean="0">
                <a:sym typeface="Wingdings" panose="05000000000000000000" pitchFamily="2" charset="2"/>
              </a:rPr>
              <a:t>vina</a:t>
            </a:r>
            <a:r>
              <a:rPr lang="en-GB" sz="3200" dirty="0" smtClean="0">
                <a:sym typeface="Wingdings" panose="05000000000000000000" pitchFamily="2" charset="2"/>
              </a:rPr>
              <a:t> to estimate whether AGAP006227 could bind </a:t>
            </a:r>
            <a:r>
              <a:rPr lang="en-GB" sz="3200" dirty="0" err="1" smtClean="0">
                <a:sym typeface="Wingdings" panose="05000000000000000000" pitchFamily="2" charset="2"/>
              </a:rPr>
              <a:t>deltamethrin</a:t>
            </a:r>
            <a:r>
              <a:rPr lang="en-GB" sz="3200" dirty="0" smtClean="0">
                <a:sym typeface="Wingdings" panose="05000000000000000000" pitchFamily="2" charset="2"/>
              </a:rPr>
              <a:t>, permethrin, and the organophosphate malathion.</a:t>
            </a:r>
            <a:endParaRPr lang="en-GB" sz="3200" dirty="0" smtClean="0">
              <a:sym typeface="Wingdings" panose="05000000000000000000" pitchFamily="2" charset="2"/>
            </a:endParaRPr>
          </a:p>
          <a:p>
            <a:pPr marL="571500" indent="-571500">
              <a:buFont typeface="Courier New" panose="02070309020205020404" pitchFamily="49" charset="0"/>
              <a:buChar char="o"/>
            </a:pPr>
            <a:endParaRPr lang="en-GB" sz="2800" dirty="0">
              <a:sym typeface="Wingdings" panose="05000000000000000000" pitchFamily="2" charset="2"/>
            </a:endParaRPr>
          </a:p>
        </p:txBody>
      </p:sp>
      <p:sp>
        <p:nvSpPr>
          <p:cNvPr id="12" name="Rectangle 11"/>
          <p:cNvSpPr/>
          <p:nvPr/>
        </p:nvSpPr>
        <p:spPr>
          <a:xfrm>
            <a:off x="14985242" y="19427598"/>
            <a:ext cx="1992573" cy="337368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12048835" y="18532165"/>
            <a:ext cx="7331243" cy="1138773"/>
          </a:xfrm>
          <a:prstGeom prst="rect">
            <a:avLst/>
          </a:prstGeom>
          <a:noFill/>
        </p:spPr>
        <p:txBody>
          <a:bodyPr wrap="square" rtlCol="0">
            <a:spAutoFit/>
          </a:bodyPr>
          <a:lstStyle/>
          <a:p>
            <a:r>
              <a:rPr lang="en-GB" sz="2800" b="1" dirty="0"/>
              <a:t>F-[GR]-G-x(4)-[LIVM]-x-[LIV]-x-G-x-S-[STAG]-G</a:t>
            </a:r>
            <a:endParaRPr lang="en-GB" sz="2800" dirty="0"/>
          </a:p>
          <a:p>
            <a:endParaRPr lang="en-GB" sz="4000" dirty="0"/>
          </a:p>
        </p:txBody>
      </p:sp>
      <p:cxnSp>
        <p:nvCxnSpPr>
          <p:cNvPr id="33" name="Straight Arrow Connector 32"/>
          <p:cNvCxnSpPr/>
          <p:nvPr/>
        </p:nvCxnSpPr>
        <p:spPr>
          <a:xfrm>
            <a:off x="14985242" y="18994818"/>
            <a:ext cx="367053" cy="25570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16509510" y="18994818"/>
            <a:ext cx="468305" cy="25789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0589140" y="26214115"/>
            <a:ext cx="7230976" cy="2246769"/>
          </a:xfrm>
          <a:prstGeom prst="rect">
            <a:avLst/>
          </a:prstGeom>
          <a:noFill/>
        </p:spPr>
        <p:txBody>
          <a:bodyPr wrap="square" rtlCol="0">
            <a:spAutoFit/>
          </a:bodyPr>
          <a:lstStyle/>
          <a:p>
            <a:pPr algn="ctr"/>
            <a:r>
              <a:rPr lang="en-GB" sz="2800" u="sng" dirty="0" smtClean="0"/>
              <a:t>Productive pose of </a:t>
            </a:r>
            <a:r>
              <a:rPr lang="en-GB" sz="2800" b="1" u="sng" dirty="0" smtClean="0"/>
              <a:t>Deltamethrin</a:t>
            </a:r>
          </a:p>
          <a:p>
            <a:pPr marL="342900" indent="-342900">
              <a:buFont typeface="Courier New" panose="02070309020205020404" pitchFamily="49" charset="0"/>
              <a:buChar char="o"/>
            </a:pPr>
            <a:r>
              <a:rPr lang="en-GB" sz="2800" dirty="0" smtClean="0"/>
              <a:t>Binding affinity = </a:t>
            </a:r>
            <a:r>
              <a:rPr lang="en-GB" sz="2800" b="1" dirty="0" smtClean="0"/>
              <a:t>-8.8 kcal/</a:t>
            </a:r>
            <a:r>
              <a:rPr lang="en-GB" sz="2800" b="1" dirty="0" err="1" smtClean="0"/>
              <a:t>mol</a:t>
            </a:r>
            <a:r>
              <a:rPr lang="en-GB" sz="2800" b="1" dirty="0" smtClean="0"/>
              <a:t> </a:t>
            </a:r>
            <a:endParaRPr lang="en-GB" sz="2800" b="1" dirty="0"/>
          </a:p>
          <a:p>
            <a:pPr marL="342900" indent="-342900">
              <a:buFont typeface="Courier New" panose="02070309020205020404" pitchFamily="49" charset="0"/>
              <a:buChar char="o"/>
            </a:pPr>
            <a:r>
              <a:rPr lang="en-GB" sz="2800" dirty="0" smtClean="0"/>
              <a:t>Distance from OH of Serine to Carbonyl </a:t>
            </a:r>
            <a:r>
              <a:rPr lang="en-GB" sz="2800" dirty="0"/>
              <a:t>of ester bond = </a:t>
            </a:r>
            <a:r>
              <a:rPr lang="en-GB" sz="2800" b="1" dirty="0"/>
              <a:t>4.3 </a:t>
            </a:r>
            <a:r>
              <a:rPr lang="en-GB" sz="2800" b="1" dirty="0" err="1" smtClean="0"/>
              <a:t>Ångströms</a:t>
            </a:r>
            <a:endParaRPr lang="en-GB" sz="2800" b="1" dirty="0" smtClean="0"/>
          </a:p>
          <a:p>
            <a:pPr marL="342900" indent="-342900">
              <a:buFont typeface="Courier New" panose="02070309020205020404" pitchFamily="49" charset="0"/>
              <a:buChar char="o"/>
            </a:pPr>
            <a:r>
              <a:rPr lang="en-GB" sz="2800" dirty="0" smtClean="0"/>
              <a:t>(Distances displayed above)</a:t>
            </a:r>
            <a:endParaRPr lang="en-GB" sz="2800" dirty="0"/>
          </a:p>
        </p:txBody>
      </p:sp>
      <p:sp>
        <p:nvSpPr>
          <p:cNvPr id="39" name="TextBox 38"/>
          <p:cNvSpPr txBox="1"/>
          <p:nvPr/>
        </p:nvSpPr>
        <p:spPr>
          <a:xfrm>
            <a:off x="27883668" y="26193886"/>
            <a:ext cx="7230976" cy="2246769"/>
          </a:xfrm>
          <a:prstGeom prst="rect">
            <a:avLst/>
          </a:prstGeom>
          <a:noFill/>
        </p:spPr>
        <p:txBody>
          <a:bodyPr wrap="square" rtlCol="0">
            <a:spAutoFit/>
          </a:bodyPr>
          <a:lstStyle/>
          <a:p>
            <a:pPr algn="ctr"/>
            <a:r>
              <a:rPr lang="en-GB" sz="2800" u="sng" dirty="0" smtClean="0"/>
              <a:t>Productive pose of </a:t>
            </a:r>
            <a:r>
              <a:rPr lang="en-GB" sz="2800" b="1" u="sng" dirty="0" smtClean="0"/>
              <a:t>1R-Cis-Permethrin</a:t>
            </a:r>
          </a:p>
          <a:p>
            <a:pPr marL="342900" indent="-342900">
              <a:buFont typeface="Courier New" panose="02070309020205020404" pitchFamily="49" charset="0"/>
              <a:buChar char="o"/>
            </a:pPr>
            <a:r>
              <a:rPr lang="en-GB" sz="2800" dirty="0"/>
              <a:t>Binding affinity = </a:t>
            </a:r>
            <a:r>
              <a:rPr lang="en-GB" sz="2800" b="1" dirty="0" smtClean="0"/>
              <a:t>-7.4 </a:t>
            </a:r>
            <a:r>
              <a:rPr lang="en-GB" sz="2800" b="1" dirty="0"/>
              <a:t>kcal/</a:t>
            </a:r>
            <a:r>
              <a:rPr lang="en-GB" sz="2800" b="1" dirty="0" err="1"/>
              <a:t>mol</a:t>
            </a:r>
            <a:r>
              <a:rPr lang="en-GB" sz="2800" b="1" dirty="0"/>
              <a:t> </a:t>
            </a:r>
          </a:p>
          <a:p>
            <a:pPr marL="342900" indent="-342900">
              <a:buFont typeface="Courier New" panose="02070309020205020404" pitchFamily="49" charset="0"/>
              <a:buChar char="o"/>
            </a:pPr>
            <a:r>
              <a:rPr lang="en-GB" sz="2800" dirty="0"/>
              <a:t>Distance from OH of Serine to Carbonyl of ester bond = </a:t>
            </a:r>
            <a:r>
              <a:rPr lang="en-GB" sz="2800" b="1" dirty="0" smtClean="0"/>
              <a:t>4.6 Å</a:t>
            </a:r>
            <a:endParaRPr lang="en-GB" sz="2800" b="1" u="sng" dirty="0"/>
          </a:p>
          <a:p>
            <a:pPr marL="342900" indent="-342900">
              <a:buFont typeface="Courier New" panose="02070309020205020404" pitchFamily="49" charset="0"/>
              <a:buChar char="o"/>
            </a:pPr>
            <a:r>
              <a:rPr lang="en-GB" sz="2800" dirty="0" smtClean="0"/>
              <a:t>1R-Cis-Permethrin is the toxic isomer</a:t>
            </a:r>
            <a:endParaRPr lang="en-GB" sz="2800" dirty="0"/>
          </a:p>
        </p:txBody>
      </p:sp>
      <p:sp>
        <p:nvSpPr>
          <p:cNvPr id="40" name="TextBox 39"/>
          <p:cNvSpPr txBox="1"/>
          <p:nvPr/>
        </p:nvSpPr>
        <p:spPr>
          <a:xfrm>
            <a:off x="35178196" y="26121849"/>
            <a:ext cx="7230976" cy="3046988"/>
          </a:xfrm>
          <a:prstGeom prst="rect">
            <a:avLst/>
          </a:prstGeom>
          <a:noFill/>
        </p:spPr>
        <p:txBody>
          <a:bodyPr wrap="square" rtlCol="0">
            <a:spAutoFit/>
          </a:bodyPr>
          <a:lstStyle/>
          <a:p>
            <a:pPr algn="ctr"/>
            <a:r>
              <a:rPr lang="en-GB" sz="2800" u="sng" dirty="0" smtClean="0"/>
              <a:t>Productive pose of </a:t>
            </a:r>
            <a:r>
              <a:rPr lang="en-GB" sz="2800" b="1" u="sng" dirty="0" smtClean="0"/>
              <a:t>Malathion</a:t>
            </a:r>
          </a:p>
          <a:p>
            <a:pPr marL="342900" indent="-342900">
              <a:buFont typeface="Courier New" panose="02070309020205020404" pitchFamily="49" charset="0"/>
              <a:buChar char="o"/>
            </a:pPr>
            <a:r>
              <a:rPr lang="en-GB" sz="2800" dirty="0"/>
              <a:t>Binding affinity = </a:t>
            </a:r>
            <a:r>
              <a:rPr lang="en-GB" sz="2800" b="1" dirty="0" smtClean="0"/>
              <a:t>-5.1 </a:t>
            </a:r>
            <a:r>
              <a:rPr lang="en-GB" sz="2800" b="1" dirty="0"/>
              <a:t>kcal/</a:t>
            </a:r>
            <a:r>
              <a:rPr lang="en-GB" sz="2800" b="1" dirty="0" err="1"/>
              <a:t>mol</a:t>
            </a:r>
            <a:r>
              <a:rPr lang="en-GB" sz="2800" b="1" dirty="0"/>
              <a:t> </a:t>
            </a:r>
          </a:p>
          <a:p>
            <a:pPr marL="342900" indent="-342900">
              <a:buFont typeface="Courier New" panose="02070309020205020404" pitchFamily="49" charset="0"/>
              <a:buChar char="o"/>
            </a:pPr>
            <a:r>
              <a:rPr lang="en-GB" sz="2800" dirty="0"/>
              <a:t>Distance from OH of Serine to Carbonyl of ester bond = </a:t>
            </a:r>
            <a:r>
              <a:rPr lang="en-GB" sz="2800" b="1" dirty="0" smtClean="0"/>
              <a:t>3.3 Å, 5.1Å</a:t>
            </a:r>
          </a:p>
          <a:p>
            <a:pPr marL="342900" indent="-342900">
              <a:buFont typeface="Courier New" panose="02070309020205020404" pitchFamily="49" charset="0"/>
              <a:buChar char="o"/>
            </a:pPr>
            <a:r>
              <a:rPr lang="en-GB" sz="2800" dirty="0" smtClean="0"/>
              <a:t>Note 2 ester bonds in Malathion, so 2 possible sites of metabolism</a:t>
            </a:r>
            <a:endParaRPr lang="en-GB" sz="2800" dirty="0"/>
          </a:p>
          <a:p>
            <a:pPr algn="ctr"/>
            <a:r>
              <a:rPr lang="en-GB" sz="2400" u="sng" dirty="0" smtClean="0"/>
              <a:t> </a:t>
            </a:r>
            <a:endParaRPr lang="en-GB" sz="2400" u="sng" dirty="0"/>
          </a:p>
        </p:txBody>
      </p:sp>
      <p:pic>
        <p:nvPicPr>
          <p:cNvPr id="1026" name="Picture 2" descr="Image result for anopheles gambia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109887">
            <a:off x="10892890" y="1423193"/>
            <a:ext cx="3355132" cy="188726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mage result for anopheles gambia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21186391" flipH="1">
            <a:off x="38595148" y="1314136"/>
            <a:ext cx="3776717" cy="1887262"/>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9814087" y="3530379"/>
            <a:ext cx="2791210" cy="892552"/>
          </a:xfrm>
          <a:prstGeom prst="rect">
            <a:avLst/>
          </a:prstGeom>
          <a:noFill/>
        </p:spPr>
        <p:txBody>
          <a:bodyPr wrap="square" rtlCol="0">
            <a:spAutoFit/>
          </a:bodyPr>
          <a:lstStyle/>
          <a:p>
            <a:r>
              <a:rPr lang="en-GB" sz="2000" b="1" dirty="0" smtClean="0"/>
              <a:t>A = ~1.1 fold change</a:t>
            </a:r>
            <a:endParaRPr lang="en-GB" sz="2000" b="1" dirty="0"/>
          </a:p>
          <a:p>
            <a:pPr marL="285750" indent="-285750">
              <a:buFont typeface="Courier New" panose="02070309020205020404" pitchFamily="49" charset="0"/>
              <a:buChar char="o"/>
            </a:pPr>
            <a:endParaRPr lang="en-GB" sz="3200" dirty="0"/>
          </a:p>
        </p:txBody>
      </p:sp>
      <p:sp>
        <p:nvSpPr>
          <p:cNvPr id="35" name="TextBox 34"/>
          <p:cNvSpPr txBox="1"/>
          <p:nvPr/>
        </p:nvSpPr>
        <p:spPr>
          <a:xfrm>
            <a:off x="13324927" y="3517554"/>
            <a:ext cx="2791210" cy="892552"/>
          </a:xfrm>
          <a:prstGeom prst="rect">
            <a:avLst/>
          </a:prstGeom>
          <a:noFill/>
        </p:spPr>
        <p:txBody>
          <a:bodyPr wrap="square" rtlCol="0">
            <a:spAutoFit/>
          </a:bodyPr>
          <a:lstStyle/>
          <a:p>
            <a:r>
              <a:rPr lang="en-GB" sz="2000" b="1" dirty="0"/>
              <a:t>B</a:t>
            </a:r>
            <a:r>
              <a:rPr lang="en-GB" sz="2000" b="1" dirty="0" smtClean="0"/>
              <a:t> = ~5 fold change</a:t>
            </a:r>
            <a:endParaRPr lang="en-GB" sz="2000" b="1" dirty="0"/>
          </a:p>
          <a:p>
            <a:pPr marL="285750" indent="-285750">
              <a:buFont typeface="Courier New" panose="02070309020205020404" pitchFamily="49" charset="0"/>
              <a:buChar char="o"/>
            </a:pPr>
            <a:endParaRPr lang="en-GB" sz="3200" dirty="0"/>
          </a:p>
        </p:txBody>
      </p:sp>
      <p:sp>
        <p:nvSpPr>
          <p:cNvPr id="36" name="TextBox 35"/>
          <p:cNvSpPr txBox="1"/>
          <p:nvPr/>
        </p:nvSpPr>
        <p:spPr>
          <a:xfrm>
            <a:off x="16654980" y="3563171"/>
            <a:ext cx="2791210" cy="892552"/>
          </a:xfrm>
          <a:prstGeom prst="rect">
            <a:avLst/>
          </a:prstGeom>
          <a:noFill/>
        </p:spPr>
        <p:txBody>
          <a:bodyPr wrap="square" rtlCol="0">
            <a:spAutoFit/>
          </a:bodyPr>
          <a:lstStyle/>
          <a:p>
            <a:r>
              <a:rPr lang="en-GB" sz="2000" b="1" dirty="0"/>
              <a:t>C</a:t>
            </a:r>
            <a:r>
              <a:rPr lang="en-GB" sz="2000" b="1" dirty="0" smtClean="0"/>
              <a:t> = ~9 fold change</a:t>
            </a:r>
            <a:endParaRPr lang="en-GB" sz="2000" b="1" dirty="0"/>
          </a:p>
          <a:p>
            <a:pPr marL="285750" indent="-285750">
              <a:buFont typeface="Courier New" panose="02070309020205020404" pitchFamily="49" charset="0"/>
              <a:buChar char="o"/>
            </a:pPr>
            <a:endParaRPr lang="en-GB" sz="3200" dirty="0"/>
          </a:p>
        </p:txBody>
      </p:sp>
      <p:sp>
        <p:nvSpPr>
          <p:cNvPr id="2" name="TextBox 1"/>
          <p:cNvSpPr txBox="1"/>
          <p:nvPr/>
        </p:nvSpPr>
        <p:spPr>
          <a:xfrm>
            <a:off x="1007898" y="28942198"/>
            <a:ext cx="41621243" cy="1231106"/>
          </a:xfrm>
          <a:prstGeom prst="rect">
            <a:avLst/>
          </a:prstGeom>
          <a:noFill/>
        </p:spPr>
        <p:txBody>
          <a:bodyPr wrap="square" rtlCol="0">
            <a:spAutoFit/>
          </a:bodyPr>
          <a:lstStyle/>
          <a:p>
            <a:r>
              <a:rPr lang="en-GB" sz="2000" b="1" u="sng" dirty="0"/>
              <a:t>References</a:t>
            </a:r>
            <a:r>
              <a:rPr lang="en-GB" b="1" u="sng" dirty="0"/>
              <a:t> – 1) </a:t>
            </a:r>
            <a:r>
              <a:rPr lang="en-GB" dirty="0"/>
              <a:t>Hemingway, J., N. J. Hawkes, L. </a:t>
            </a:r>
            <a:r>
              <a:rPr lang="en-GB" dirty="0" err="1"/>
              <a:t>McCarroll</a:t>
            </a:r>
            <a:r>
              <a:rPr lang="en-GB" dirty="0"/>
              <a:t>, and H. </a:t>
            </a:r>
            <a:r>
              <a:rPr lang="en-GB" dirty="0" err="1"/>
              <a:t>Ranson</a:t>
            </a:r>
            <a:r>
              <a:rPr lang="en-GB" dirty="0"/>
              <a:t>. </a:t>
            </a:r>
            <a:r>
              <a:rPr lang="en-GB" dirty="0" smtClean="0"/>
              <a:t>(2004). </a:t>
            </a:r>
            <a:r>
              <a:rPr lang="en-GB" i="1" dirty="0" smtClean="0"/>
              <a:t>The molecular basis of insecticide resistance in mosquitoes</a:t>
            </a:r>
            <a:r>
              <a:rPr lang="en-GB" dirty="0" smtClean="0"/>
              <a:t>. </a:t>
            </a:r>
            <a:r>
              <a:rPr lang="en-GB" dirty="0"/>
              <a:t>Insect </a:t>
            </a:r>
            <a:r>
              <a:rPr lang="en-GB" dirty="0" err="1"/>
              <a:t>Biochem</a:t>
            </a:r>
            <a:r>
              <a:rPr lang="en-GB" dirty="0"/>
              <a:t>. Mol. Biol. 34:653–665. </a:t>
            </a:r>
            <a:r>
              <a:rPr lang="en-GB" b="1" u="sng" dirty="0"/>
              <a:t>2)</a:t>
            </a:r>
            <a:r>
              <a:rPr lang="en-GB" b="1" dirty="0"/>
              <a:t> </a:t>
            </a:r>
            <a:r>
              <a:rPr lang="en-GB" dirty="0" err="1" smtClean="0"/>
              <a:t>Theresia</a:t>
            </a:r>
            <a:r>
              <a:rPr lang="en-GB" dirty="0" smtClean="0"/>
              <a:t> E </a:t>
            </a:r>
            <a:r>
              <a:rPr lang="en-GB" dirty="0" err="1" smtClean="0"/>
              <a:t>Nkya</a:t>
            </a:r>
            <a:r>
              <a:rPr lang="en-GB" dirty="0" smtClean="0"/>
              <a:t>, </a:t>
            </a:r>
            <a:r>
              <a:rPr lang="en-GB" dirty="0" err="1" smtClean="0"/>
              <a:t>Idir</a:t>
            </a:r>
            <a:r>
              <a:rPr lang="en-GB" dirty="0" smtClean="0"/>
              <a:t> </a:t>
            </a:r>
            <a:r>
              <a:rPr lang="en-GB" dirty="0" err="1" smtClean="0"/>
              <a:t>Akhouayri</a:t>
            </a:r>
            <a:r>
              <a:rPr lang="en-GB" dirty="0" smtClean="0"/>
              <a:t>, </a:t>
            </a:r>
            <a:r>
              <a:rPr lang="en-GB" dirty="0" err="1" smtClean="0"/>
              <a:t>Rodolphe</a:t>
            </a:r>
            <a:r>
              <a:rPr lang="en-GB" dirty="0" smtClean="0"/>
              <a:t> </a:t>
            </a:r>
            <a:r>
              <a:rPr lang="en-GB" dirty="0" err="1" smtClean="0"/>
              <a:t>Poupardin</a:t>
            </a:r>
            <a:r>
              <a:rPr lang="en-GB" dirty="0" smtClean="0"/>
              <a:t>, Bernard </a:t>
            </a:r>
            <a:r>
              <a:rPr lang="en-GB" dirty="0" err="1" smtClean="0"/>
              <a:t>Batengana</a:t>
            </a:r>
            <a:r>
              <a:rPr lang="en-GB" dirty="0" smtClean="0"/>
              <a:t>, Franklin </a:t>
            </a:r>
            <a:r>
              <a:rPr lang="en-GB" dirty="0" err="1" smtClean="0"/>
              <a:t>Mosha</a:t>
            </a:r>
            <a:r>
              <a:rPr lang="en-GB" dirty="0" smtClean="0"/>
              <a:t>, Stephen </a:t>
            </a:r>
            <a:r>
              <a:rPr lang="en-GB" dirty="0" err="1" smtClean="0"/>
              <a:t>Magesa</a:t>
            </a:r>
            <a:r>
              <a:rPr lang="en-GB" dirty="0" smtClean="0"/>
              <a:t>, William </a:t>
            </a:r>
            <a:r>
              <a:rPr lang="en-GB" dirty="0" err="1" smtClean="0"/>
              <a:t>Kisinza</a:t>
            </a:r>
            <a:r>
              <a:rPr lang="en-GB" dirty="0" smtClean="0"/>
              <a:t> and Jean-Philippe David. </a:t>
            </a:r>
            <a:r>
              <a:rPr lang="en-GB" i="1" dirty="0" smtClean="0"/>
              <a:t>Insecticide resistance mechanisms associated with different environments in the malaria vector Anopheles </a:t>
            </a:r>
            <a:r>
              <a:rPr lang="en-GB" i="1" dirty="0" err="1" smtClean="0"/>
              <a:t>gambiae</a:t>
            </a:r>
            <a:r>
              <a:rPr lang="en-GB" i="1" dirty="0" smtClean="0"/>
              <a:t>: a case study in Tanzania (2014) Malaria Journal</a:t>
            </a:r>
            <a:r>
              <a:rPr lang="en-GB" dirty="0" smtClean="0"/>
              <a:t> </a:t>
            </a:r>
            <a:r>
              <a:rPr lang="en-GB" b="1" u="sng" dirty="0" smtClean="0"/>
              <a:t>3)</a:t>
            </a:r>
            <a:r>
              <a:rPr lang="en-GB" dirty="0" smtClean="0"/>
              <a:t> Strode C, </a:t>
            </a:r>
            <a:r>
              <a:rPr lang="en-GB" dirty="0" err="1" smtClean="0"/>
              <a:t>Wondji</a:t>
            </a:r>
            <a:r>
              <a:rPr lang="en-GB" dirty="0" smtClean="0"/>
              <a:t> CS, David JP, Hawkes NJ, </a:t>
            </a:r>
            <a:r>
              <a:rPr lang="en-GB" dirty="0" err="1" smtClean="0"/>
              <a:t>Lumjuan</a:t>
            </a:r>
            <a:r>
              <a:rPr lang="en-GB" dirty="0" smtClean="0"/>
              <a:t> N, Nelson DR, </a:t>
            </a:r>
            <a:r>
              <a:rPr lang="en-GB" dirty="0" err="1" smtClean="0"/>
              <a:t>Drane</a:t>
            </a:r>
            <a:r>
              <a:rPr lang="en-GB" dirty="0" smtClean="0"/>
              <a:t> DR, </a:t>
            </a:r>
            <a:r>
              <a:rPr lang="en-GB" dirty="0" err="1" smtClean="0"/>
              <a:t>Karunaratne</a:t>
            </a:r>
            <a:r>
              <a:rPr lang="en-GB" dirty="0" smtClean="0"/>
              <a:t> SHPP, Hemingway J, Black WC, </a:t>
            </a:r>
            <a:r>
              <a:rPr lang="en-GB" dirty="0" err="1" smtClean="0"/>
              <a:t>Ranson</a:t>
            </a:r>
            <a:r>
              <a:rPr lang="en-GB" dirty="0" smtClean="0"/>
              <a:t> H: </a:t>
            </a:r>
            <a:r>
              <a:rPr lang="en-GB" i="1" dirty="0" smtClean="0"/>
              <a:t>Genomic analysis of detoxification genes in the mosquito Aedes aegypti. Insect </a:t>
            </a:r>
            <a:r>
              <a:rPr lang="en-GB" i="1" dirty="0" err="1" smtClean="0"/>
              <a:t>Biochem</a:t>
            </a:r>
            <a:r>
              <a:rPr lang="en-GB" i="1" dirty="0" smtClean="0"/>
              <a:t> </a:t>
            </a:r>
            <a:r>
              <a:rPr lang="en-GB" i="1" dirty="0" err="1" smtClean="0"/>
              <a:t>Mol</a:t>
            </a:r>
            <a:r>
              <a:rPr lang="en-GB" i="1" dirty="0" smtClean="0"/>
              <a:t> Biol. 2008, 38: 113-123. 10.1016/j.ibmb.2007.09.007 </a:t>
            </a:r>
            <a:r>
              <a:rPr lang="en-GB" b="1" u="sng" dirty="0" smtClean="0"/>
              <a:t>4)</a:t>
            </a:r>
            <a:r>
              <a:rPr lang="en-GB" i="1" dirty="0" smtClean="0"/>
              <a:t> </a:t>
            </a:r>
            <a:r>
              <a:rPr lang="en-GB" dirty="0" smtClean="0"/>
              <a:t>C.J. Jackson, J.-W. Liu, P.D. </a:t>
            </a:r>
            <a:r>
              <a:rPr lang="en-GB" dirty="0" err="1" smtClean="0"/>
              <a:t>Carr</a:t>
            </a:r>
            <a:r>
              <a:rPr lang="en-GB" dirty="0" smtClean="0"/>
              <a:t>, F. </a:t>
            </a:r>
            <a:r>
              <a:rPr lang="en-GB" dirty="0" err="1" smtClean="0"/>
              <a:t>Younus</a:t>
            </a:r>
            <a:r>
              <a:rPr lang="en-GB" dirty="0" smtClean="0"/>
              <a:t>, C. </a:t>
            </a:r>
            <a:r>
              <a:rPr lang="en-GB" dirty="0" err="1" smtClean="0"/>
              <a:t>Coppin</a:t>
            </a:r>
            <a:r>
              <a:rPr lang="en-GB" dirty="0" smtClean="0"/>
              <a:t>, T. </a:t>
            </a:r>
            <a:r>
              <a:rPr lang="en-GB" dirty="0" err="1" smtClean="0"/>
              <a:t>Meirelles</a:t>
            </a:r>
            <a:r>
              <a:rPr lang="en-GB" dirty="0" smtClean="0"/>
              <a:t>, et al</a:t>
            </a:r>
            <a:r>
              <a:rPr lang="en-GB" i="1" dirty="0" smtClean="0"/>
              <a:t>. Structure and function of an insect α-carboxylesterase (αEsterase7) associated with insecticide resistance.</a:t>
            </a:r>
            <a:r>
              <a:rPr lang="en-GB" dirty="0" smtClean="0"/>
              <a:t> Proc. Natl. Acad. Sci. U.S.A., 110 (2013), pp. 10177–10182</a:t>
            </a:r>
          </a:p>
          <a:p>
            <a:endParaRPr lang="en-GB" dirty="0"/>
          </a:p>
        </p:txBody>
      </p:sp>
      <p:sp>
        <p:nvSpPr>
          <p:cNvPr id="30" name="Freeform 29"/>
          <p:cNvSpPr/>
          <p:nvPr/>
        </p:nvSpPr>
        <p:spPr>
          <a:xfrm>
            <a:off x="26731318" y="11116887"/>
            <a:ext cx="11240346" cy="5070431"/>
          </a:xfrm>
          <a:custGeom>
            <a:avLst/>
            <a:gdLst>
              <a:gd name="connsiteX0" fmla="*/ 0 w 9914021"/>
              <a:gd name="connsiteY0" fmla="*/ 0 h 3441031"/>
              <a:gd name="connsiteX1" fmla="*/ 1419726 w 9914021"/>
              <a:gd name="connsiteY1" fmla="*/ 264695 h 3441031"/>
              <a:gd name="connsiteX2" fmla="*/ 2935705 w 9914021"/>
              <a:gd name="connsiteY2" fmla="*/ 721895 h 3441031"/>
              <a:gd name="connsiteX3" fmla="*/ 3922295 w 9914021"/>
              <a:gd name="connsiteY3" fmla="*/ 1010652 h 3441031"/>
              <a:gd name="connsiteX4" fmla="*/ 4403558 w 9914021"/>
              <a:gd name="connsiteY4" fmla="*/ 1227221 h 3441031"/>
              <a:gd name="connsiteX5" fmla="*/ 5366084 w 9914021"/>
              <a:gd name="connsiteY5" fmla="*/ 1564105 h 3441031"/>
              <a:gd name="connsiteX6" fmla="*/ 5871410 w 9914021"/>
              <a:gd name="connsiteY6" fmla="*/ 1852863 h 3441031"/>
              <a:gd name="connsiteX7" fmla="*/ 6689558 w 9914021"/>
              <a:gd name="connsiteY7" fmla="*/ 2165684 h 3441031"/>
              <a:gd name="connsiteX8" fmla="*/ 7050505 w 9914021"/>
              <a:gd name="connsiteY8" fmla="*/ 2334126 h 3441031"/>
              <a:gd name="connsiteX9" fmla="*/ 7291137 w 9914021"/>
              <a:gd name="connsiteY9" fmla="*/ 2430379 h 3441031"/>
              <a:gd name="connsiteX10" fmla="*/ 7435516 w 9914021"/>
              <a:gd name="connsiteY10" fmla="*/ 2502568 h 3441031"/>
              <a:gd name="connsiteX11" fmla="*/ 7531768 w 9914021"/>
              <a:gd name="connsiteY11" fmla="*/ 2574758 h 3441031"/>
              <a:gd name="connsiteX12" fmla="*/ 7724273 w 9914021"/>
              <a:gd name="connsiteY12" fmla="*/ 2622884 h 3441031"/>
              <a:gd name="connsiteX13" fmla="*/ 8037095 w 9914021"/>
              <a:gd name="connsiteY13" fmla="*/ 2767263 h 3441031"/>
              <a:gd name="connsiteX14" fmla="*/ 8301789 w 9914021"/>
              <a:gd name="connsiteY14" fmla="*/ 2839452 h 3441031"/>
              <a:gd name="connsiteX15" fmla="*/ 8638673 w 9914021"/>
              <a:gd name="connsiteY15" fmla="*/ 2959768 h 3441031"/>
              <a:gd name="connsiteX16" fmla="*/ 9047747 w 9914021"/>
              <a:gd name="connsiteY16" fmla="*/ 3080084 h 3441031"/>
              <a:gd name="connsiteX17" fmla="*/ 9336505 w 9914021"/>
              <a:gd name="connsiteY17" fmla="*/ 3224463 h 3441031"/>
              <a:gd name="connsiteX18" fmla="*/ 9745579 w 9914021"/>
              <a:gd name="connsiteY18" fmla="*/ 3392905 h 3441031"/>
              <a:gd name="connsiteX19" fmla="*/ 9914021 w 9914021"/>
              <a:gd name="connsiteY19" fmla="*/ 3441031 h 3441031"/>
              <a:gd name="connsiteX0" fmla="*/ 0 w 9914021"/>
              <a:gd name="connsiteY0" fmla="*/ 0 h 3441031"/>
              <a:gd name="connsiteX1" fmla="*/ 1419726 w 9914021"/>
              <a:gd name="connsiteY1" fmla="*/ 264695 h 3441031"/>
              <a:gd name="connsiteX2" fmla="*/ 2935705 w 9914021"/>
              <a:gd name="connsiteY2" fmla="*/ 721895 h 3441031"/>
              <a:gd name="connsiteX3" fmla="*/ 3922295 w 9914021"/>
              <a:gd name="connsiteY3" fmla="*/ 1010652 h 3441031"/>
              <a:gd name="connsiteX4" fmla="*/ 4403558 w 9914021"/>
              <a:gd name="connsiteY4" fmla="*/ 1227221 h 3441031"/>
              <a:gd name="connsiteX5" fmla="*/ 5630779 w 9914021"/>
              <a:gd name="connsiteY5" fmla="*/ 1299410 h 3441031"/>
              <a:gd name="connsiteX6" fmla="*/ 5871410 w 9914021"/>
              <a:gd name="connsiteY6" fmla="*/ 1852863 h 3441031"/>
              <a:gd name="connsiteX7" fmla="*/ 6689558 w 9914021"/>
              <a:gd name="connsiteY7" fmla="*/ 2165684 h 3441031"/>
              <a:gd name="connsiteX8" fmla="*/ 7050505 w 9914021"/>
              <a:gd name="connsiteY8" fmla="*/ 2334126 h 3441031"/>
              <a:gd name="connsiteX9" fmla="*/ 7291137 w 9914021"/>
              <a:gd name="connsiteY9" fmla="*/ 2430379 h 3441031"/>
              <a:gd name="connsiteX10" fmla="*/ 7435516 w 9914021"/>
              <a:gd name="connsiteY10" fmla="*/ 2502568 h 3441031"/>
              <a:gd name="connsiteX11" fmla="*/ 7531768 w 9914021"/>
              <a:gd name="connsiteY11" fmla="*/ 2574758 h 3441031"/>
              <a:gd name="connsiteX12" fmla="*/ 7724273 w 9914021"/>
              <a:gd name="connsiteY12" fmla="*/ 2622884 h 3441031"/>
              <a:gd name="connsiteX13" fmla="*/ 8037095 w 9914021"/>
              <a:gd name="connsiteY13" fmla="*/ 2767263 h 3441031"/>
              <a:gd name="connsiteX14" fmla="*/ 8301789 w 9914021"/>
              <a:gd name="connsiteY14" fmla="*/ 2839452 h 3441031"/>
              <a:gd name="connsiteX15" fmla="*/ 8638673 w 9914021"/>
              <a:gd name="connsiteY15" fmla="*/ 2959768 h 3441031"/>
              <a:gd name="connsiteX16" fmla="*/ 9047747 w 9914021"/>
              <a:gd name="connsiteY16" fmla="*/ 3080084 h 3441031"/>
              <a:gd name="connsiteX17" fmla="*/ 9336505 w 9914021"/>
              <a:gd name="connsiteY17" fmla="*/ 3224463 h 3441031"/>
              <a:gd name="connsiteX18" fmla="*/ 9745579 w 9914021"/>
              <a:gd name="connsiteY18" fmla="*/ 3392905 h 3441031"/>
              <a:gd name="connsiteX19" fmla="*/ 9914021 w 9914021"/>
              <a:gd name="connsiteY19" fmla="*/ 3441031 h 3441031"/>
              <a:gd name="connsiteX0" fmla="*/ 0 w 9914021"/>
              <a:gd name="connsiteY0" fmla="*/ 0 h 3441031"/>
              <a:gd name="connsiteX1" fmla="*/ 1419726 w 9914021"/>
              <a:gd name="connsiteY1" fmla="*/ 264695 h 3441031"/>
              <a:gd name="connsiteX2" fmla="*/ 2935705 w 9914021"/>
              <a:gd name="connsiteY2" fmla="*/ 721895 h 3441031"/>
              <a:gd name="connsiteX3" fmla="*/ 3922295 w 9914021"/>
              <a:gd name="connsiteY3" fmla="*/ 1010652 h 3441031"/>
              <a:gd name="connsiteX4" fmla="*/ 4403558 w 9914021"/>
              <a:gd name="connsiteY4" fmla="*/ 1227221 h 3441031"/>
              <a:gd name="connsiteX5" fmla="*/ 5630779 w 9914021"/>
              <a:gd name="connsiteY5" fmla="*/ 1299410 h 3441031"/>
              <a:gd name="connsiteX6" fmla="*/ 5871410 w 9914021"/>
              <a:gd name="connsiteY6" fmla="*/ 1852863 h 3441031"/>
              <a:gd name="connsiteX7" fmla="*/ 6689558 w 9914021"/>
              <a:gd name="connsiteY7" fmla="*/ 2165684 h 3441031"/>
              <a:gd name="connsiteX8" fmla="*/ 7050505 w 9914021"/>
              <a:gd name="connsiteY8" fmla="*/ 2334126 h 3441031"/>
              <a:gd name="connsiteX9" fmla="*/ 7291137 w 9914021"/>
              <a:gd name="connsiteY9" fmla="*/ 2430379 h 3441031"/>
              <a:gd name="connsiteX10" fmla="*/ 7435516 w 9914021"/>
              <a:gd name="connsiteY10" fmla="*/ 2502568 h 3441031"/>
              <a:gd name="connsiteX11" fmla="*/ 7531768 w 9914021"/>
              <a:gd name="connsiteY11" fmla="*/ 2574758 h 3441031"/>
              <a:gd name="connsiteX12" fmla="*/ 7724273 w 9914021"/>
              <a:gd name="connsiteY12" fmla="*/ 2622884 h 3441031"/>
              <a:gd name="connsiteX13" fmla="*/ 8037095 w 9914021"/>
              <a:gd name="connsiteY13" fmla="*/ 2767263 h 3441031"/>
              <a:gd name="connsiteX14" fmla="*/ 8301789 w 9914021"/>
              <a:gd name="connsiteY14" fmla="*/ 2839452 h 3441031"/>
              <a:gd name="connsiteX15" fmla="*/ 8638673 w 9914021"/>
              <a:gd name="connsiteY15" fmla="*/ 2959768 h 3441031"/>
              <a:gd name="connsiteX16" fmla="*/ 9047747 w 9914021"/>
              <a:gd name="connsiteY16" fmla="*/ 3080084 h 3441031"/>
              <a:gd name="connsiteX17" fmla="*/ 9336505 w 9914021"/>
              <a:gd name="connsiteY17" fmla="*/ 3224463 h 3441031"/>
              <a:gd name="connsiteX18" fmla="*/ 9745579 w 9914021"/>
              <a:gd name="connsiteY18" fmla="*/ 3392905 h 3441031"/>
              <a:gd name="connsiteX19" fmla="*/ 9914021 w 9914021"/>
              <a:gd name="connsiteY19" fmla="*/ 3441031 h 3441031"/>
              <a:gd name="connsiteX0" fmla="*/ 0 w 9914021"/>
              <a:gd name="connsiteY0" fmla="*/ 0 h 3441031"/>
              <a:gd name="connsiteX1" fmla="*/ 1419726 w 9914021"/>
              <a:gd name="connsiteY1" fmla="*/ 264695 h 3441031"/>
              <a:gd name="connsiteX2" fmla="*/ 3922295 w 9914021"/>
              <a:gd name="connsiteY2" fmla="*/ 1010652 h 3441031"/>
              <a:gd name="connsiteX3" fmla="*/ 4403558 w 9914021"/>
              <a:gd name="connsiteY3" fmla="*/ 1227221 h 3441031"/>
              <a:gd name="connsiteX4" fmla="*/ 5630779 w 9914021"/>
              <a:gd name="connsiteY4" fmla="*/ 1299410 h 3441031"/>
              <a:gd name="connsiteX5" fmla="*/ 5871410 w 9914021"/>
              <a:gd name="connsiteY5" fmla="*/ 1852863 h 3441031"/>
              <a:gd name="connsiteX6" fmla="*/ 6689558 w 9914021"/>
              <a:gd name="connsiteY6" fmla="*/ 2165684 h 3441031"/>
              <a:gd name="connsiteX7" fmla="*/ 7050505 w 9914021"/>
              <a:gd name="connsiteY7" fmla="*/ 2334126 h 3441031"/>
              <a:gd name="connsiteX8" fmla="*/ 7291137 w 9914021"/>
              <a:gd name="connsiteY8" fmla="*/ 2430379 h 3441031"/>
              <a:gd name="connsiteX9" fmla="*/ 7435516 w 9914021"/>
              <a:gd name="connsiteY9" fmla="*/ 2502568 h 3441031"/>
              <a:gd name="connsiteX10" fmla="*/ 7531768 w 9914021"/>
              <a:gd name="connsiteY10" fmla="*/ 2574758 h 3441031"/>
              <a:gd name="connsiteX11" fmla="*/ 7724273 w 9914021"/>
              <a:gd name="connsiteY11" fmla="*/ 2622884 h 3441031"/>
              <a:gd name="connsiteX12" fmla="*/ 8037095 w 9914021"/>
              <a:gd name="connsiteY12" fmla="*/ 2767263 h 3441031"/>
              <a:gd name="connsiteX13" fmla="*/ 8301789 w 9914021"/>
              <a:gd name="connsiteY13" fmla="*/ 2839452 h 3441031"/>
              <a:gd name="connsiteX14" fmla="*/ 8638673 w 9914021"/>
              <a:gd name="connsiteY14" fmla="*/ 2959768 h 3441031"/>
              <a:gd name="connsiteX15" fmla="*/ 9047747 w 9914021"/>
              <a:gd name="connsiteY15" fmla="*/ 3080084 h 3441031"/>
              <a:gd name="connsiteX16" fmla="*/ 9336505 w 9914021"/>
              <a:gd name="connsiteY16" fmla="*/ 3224463 h 3441031"/>
              <a:gd name="connsiteX17" fmla="*/ 9745579 w 9914021"/>
              <a:gd name="connsiteY17" fmla="*/ 3392905 h 3441031"/>
              <a:gd name="connsiteX18" fmla="*/ 9914021 w 9914021"/>
              <a:gd name="connsiteY18" fmla="*/ 3441031 h 3441031"/>
              <a:gd name="connsiteX0" fmla="*/ 0 w 9914021"/>
              <a:gd name="connsiteY0" fmla="*/ 0 h 3441031"/>
              <a:gd name="connsiteX1" fmla="*/ 1419726 w 9914021"/>
              <a:gd name="connsiteY1" fmla="*/ 264695 h 3441031"/>
              <a:gd name="connsiteX2" fmla="*/ 3922295 w 9914021"/>
              <a:gd name="connsiteY2" fmla="*/ 1010652 h 3441031"/>
              <a:gd name="connsiteX3" fmla="*/ 4403558 w 9914021"/>
              <a:gd name="connsiteY3" fmla="*/ 1227221 h 3441031"/>
              <a:gd name="connsiteX4" fmla="*/ 5630779 w 9914021"/>
              <a:gd name="connsiteY4" fmla="*/ 1299410 h 3441031"/>
              <a:gd name="connsiteX5" fmla="*/ 5871410 w 9914021"/>
              <a:gd name="connsiteY5" fmla="*/ 1852863 h 3441031"/>
              <a:gd name="connsiteX6" fmla="*/ 6689558 w 9914021"/>
              <a:gd name="connsiteY6" fmla="*/ 2165684 h 3441031"/>
              <a:gd name="connsiteX7" fmla="*/ 7050505 w 9914021"/>
              <a:gd name="connsiteY7" fmla="*/ 2334126 h 3441031"/>
              <a:gd name="connsiteX8" fmla="*/ 7291137 w 9914021"/>
              <a:gd name="connsiteY8" fmla="*/ 2430379 h 3441031"/>
              <a:gd name="connsiteX9" fmla="*/ 7435516 w 9914021"/>
              <a:gd name="connsiteY9" fmla="*/ 2502568 h 3441031"/>
              <a:gd name="connsiteX10" fmla="*/ 7531768 w 9914021"/>
              <a:gd name="connsiteY10" fmla="*/ 2574758 h 3441031"/>
              <a:gd name="connsiteX11" fmla="*/ 7724273 w 9914021"/>
              <a:gd name="connsiteY11" fmla="*/ 2622884 h 3441031"/>
              <a:gd name="connsiteX12" fmla="*/ 8037095 w 9914021"/>
              <a:gd name="connsiteY12" fmla="*/ 2767263 h 3441031"/>
              <a:gd name="connsiteX13" fmla="*/ 8301789 w 9914021"/>
              <a:gd name="connsiteY13" fmla="*/ 2839452 h 3441031"/>
              <a:gd name="connsiteX14" fmla="*/ 8638673 w 9914021"/>
              <a:gd name="connsiteY14" fmla="*/ 2959768 h 3441031"/>
              <a:gd name="connsiteX15" fmla="*/ 9047747 w 9914021"/>
              <a:gd name="connsiteY15" fmla="*/ 3080084 h 3441031"/>
              <a:gd name="connsiteX16" fmla="*/ 9336505 w 9914021"/>
              <a:gd name="connsiteY16" fmla="*/ 3224463 h 3441031"/>
              <a:gd name="connsiteX17" fmla="*/ 9745579 w 9914021"/>
              <a:gd name="connsiteY17" fmla="*/ 3392905 h 3441031"/>
              <a:gd name="connsiteX18" fmla="*/ 9914021 w 9914021"/>
              <a:gd name="connsiteY18" fmla="*/ 3441031 h 3441031"/>
              <a:gd name="connsiteX0" fmla="*/ 0 w 9914021"/>
              <a:gd name="connsiteY0" fmla="*/ 0 h 3441031"/>
              <a:gd name="connsiteX1" fmla="*/ 1419726 w 9914021"/>
              <a:gd name="connsiteY1" fmla="*/ 264695 h 3441031"/>
              <a:gd name="connsiteX2" fmla="*/ 3922295 w 9914021"/>
              <a:gd name="connsiteY2" fmla="*/ 1010652 h 3441031"/>
              <a:gd name="connsiteX3" fmla="*/ 4403558 w 9914021"/>
              <a:gd name="connsiteY3" fmla="*/ 1227221 h 3441031"/>
              <a:gd name="connsiteX4" fmla="*/ 5630779 w 9914021"/>
              <a:gd name="connsiteY4" fmla="*/ 1299410 h 3441031"/>
              <a:gd name="connsiteX5" fmla="*/ 5871410 w 9914021"/>
              <a:gd name="connsiteY5" fmla="*/ 1852863 h 3441031"/>
              <a:gd name="connsiteX6" fmla="*/ 6689558 w 9914021"/>
              <a:gd name="connsiteY6" fmla="*/ 2165684 h 3441031"/>
              <a:gd name="connsiteX7" fmla="*/ 7050505 w 9914021"/>
              <a:gd name="connsiteY7" fmla="*/ 2334126 h 3441031"/>
              <a:gd name="connsiteX8" fmla="*/ 7291137 w 9914021"/>
              <a:gd name="connsiteY8" fmla="*/ 2430379 h 3441031"/>
              <a:gd name="connsiteX9" fmla="*/ 7435516 w 9914021"/>
              <a:gd name="connsiteY9" fmla="*/ 2502568 h 3441031"/>
              <a:gd name="connsiteX10" fmla="*/ 7531768 w 9914021"/>
              <a:gd name="connsiteY10" fmla="*/ 2574758 h 3441031"/>
              <a:gd name="connsiteX11" fmla="*/ 7724273 w 9914021"/>
              <a:gd name="connsiteY11" fmla="*/ 2622884 h 3441031"/>
              <a:gd name="connsiteX12" fmla="*/ 8037095 w 9914021"/>
              <a:gd name="connsiteY12" fmla="*/ 2767263 h 3441031"/>
              <a:gd name="connsiteX13" fmla="*/ 8301789 w 9914021"/>
              <a:gd name="connsiteY13" fmla="*/ 2839452 h 3441031"/>
              <a:gd name="connsiteX14" fmla="*/ 8638673 w 9914021"/>
              <a:gd name="connsiteY14" fmla="*/ 2959768 h 3441031"/>
              <a:gd name="connsiteX15" fmla="*/ 9047747 w 9914021"/>
              <a:gd name="connsiteY15" fmla="*/ 3080084 h 3441031"/>
              <a:gd name="connsiteX16" fmla="*/ 9336505 w 9914021"/>
              <a:gd name="connsiteY16" fmla="*/ 3224463 h 3441031"/>
              <a:gd name="connsiteX17" fmla="*/ 9745579 w 9914021"/>
              <a:gd name="connsiteY17" fmla="*/ 3392905 h 3441031"/>
              <a:gd name="connsiteX18" fmla="*/ 9914021 w 9914021"/>
              <a:gd name="connsiteY18" fmla="*/ 3441031 h 3441031"/>
              <a:gd name="connsiteX0" fmla="*/ 0 w 9914021"/>
              <a:gd name="connsiteY0" fmla="*/ 0 h 3441031"/>
              <a:gd name="connsiteX1" fmla="*/ 1419726 w 9914021"/>
              <a:gd name="connsiteY1" fmla="*/ 264695 h 3441031"/>
              <a:gd name="connsiteX2" fmla="*/ 4403558 w 9914021"/>
              <a:gd name="connsiteY2" fmla="*/ 1227221 h 3441031"/>
              <a:gd name="connsiteX3" fmla="*/ 5630779 w 9914021"/>
              <a:gd name="connsiteY3" fmla="*/ 1299410 h 3441031"/>
              <a:gd name="connsiteX4" fmla="*/ 5871410 w 9914021"/>
              <a:gd name="connsiteY4" fmla="*/ 1852863 h 3441031"/>
              <a:gd name="connsiteX5" fmla="*/ 6689558 w 9914021"/>
              <a:gd name="connsiteY5" fmla="*/ 2165684 h 3441031"/>
              <a:gd name="connsiteX6" fmla="*/ 7050505 w 9914021"/>
              <a:gd name="connsiteY6" fmla="*/ 2334126 h 3441031"/>
              <a:gd name="connsiteX7" fmla="*/ 7291137 w 9914021"/>
              <a:gd name="connsiteY7" fmla="*/ 2430379 h 3441031"/>
              <a:gd name="connsiteX8" fmla="*/ 7435516 w 9914021"/>
              <a:gd name="connsiteY8" fmla="*/ 2502568 h 3441031"/>
              <a:gd name="connsiteX9" fmla="*/ 7531768 w 9914021"/>
              <a:gd name="connsiteY9" fmla="*/ 2574758 h 3441031"/>
              <a:gd name="connsiteX10" fmla="*/ 7724273 w 9914021"/>
              <a:gd name="connsiteY10" fmla="*/ 2622884 h 3441031"/>
              <a:gd name="connsiteX11" fmla="*/ 8037095 w 9914021"/>
              <a:gd name="connsiteY11" fmla="*/ 2767263 h 3441031"/>
              <a:gd name="connsiteX12" fmla="*/ 8301789 w 9914021"/>
              <a:gd name="connsiteY12" fmla="*/ 2839452 h 3441031"/>
              <a:gd name="connsiteX13" fmla="*/ 8638673 w 9914021"/>
              <a:gd name="connsiteY13" fmla="*/ 2959768 h 3441031"/>
              <a:gd name="connsiteX14" fmla="*/ 9047747 w 9914021"/>
              <a:gd name="connsiteY14" fmla="*/ 3080084 h 3441031"/>
              <a:gd name="connsiteX15" fmla="*/ 9336505 w 9914021"/>
              <a:gd name="connsiteY15" fmla="*/ 3224463 h 3441031"/>
              <a:gd name="connsiteX16" fmla="*/ 9745579 w 9914021"/>
              <a:gd name="connsiteY16" fmla="*/ 3392905 h 3441031"/>
              <a:gd name="connsiteX17" fmla="*/ 9914021 w 9914021"/>
              <a:gd name="connsiteY17" fmla="*/ 3441031 h 3441031"/>
              <a:gd name="connsiteX0" fmla="*/ 0 w 9914021"/>
              <a:gd name="connsiteY0" fmla="*/ 0 h 3441031"/>
              <a:gd name="connsiteX1" fmla="*/ 1419726 w 9914021"/>
              <a:gd name="connsiteY1" fmla="*/ 264695 h 3441031"/>
              <a:gd name="connsiteX2" fmla="*/ 3970422 w 9914021"/>
              <a:gd name="connsiteY2" fmla="*/ 625642 h 3441031"/>
              <a:gd name="connsiteX3" fmla="*/ 5630779 w 9914021"/>
              <a:gd name="connsiteY3" fmla="*/ 1299410 h 3441031"/>
              <a:gd name="connsiteX4" fmla="*/ 5871410 w 9914021"/>
              <a:gd name="connsiteY4" fmla="*/ 1852863 h 3441031"/>
              <a:gd name="connsiteX5" fmla="*/ 6689558 w 9914021"/>
              <a:gd name="connsiteY5" fmla="*/ 2165684 h 3441031"/>
              <a:gd name="connsiteX6" fmla="*/ 7050505 w 9914021"/>
              <a:gd name="connsiteY6" fmla="*/ 2334126 h 3441031"/>
              <a:gd name="connsiteX7" fmla="*/ 7291137 w 9914021"/>
              <a:gd name="connsiteY7" fmla="*/ 2430379 h 3441031"/>
              <a:gd name="connsiteX8" fmla="*/ 7435516 w 9914021"/>
              <a:gd name="connsiteY8" fmla="*/ 2502568 h 3441031"/>
              <a:gd name="connsiteX9" fmla="*/ 7531768 w 9914021"/>
              <a:gd name="connsiteY9" fmla="*/ 2574758 h 3441031"/>
              <a:gd name="connsiteX10" fmla="*/ 7724273 w 9914021"/>
              <a:gd name="connsiteY10" fmla="*/ 2622884 h 3441031"/>
              <a:gd name="connsiteX11" fmla="*/ 8037095 w 9914021"/>
              <a:gd name="connsiteY11" fmla="*/ 2767263 h 3441031"/>
              <a:gd name="connsiteX12" fmla="*/ 8301789 w 9914021"/>
              <a:gd name="connsiteY12" fmla="*/ 2839452 h 3441031"/>
              <a:gd name="connsiteX13" fmla="*/ 8638673 w 9914021"/>
              <a:gd name="connsiteY13" fmla="*/ 2959768 h 3441031"/>
              <a:gd name="connsiteX14" fmla="*/ 9047747 w 9914021"/>
              <a:gd name="connsiteY14" fmla="*/ 3080084 h 3441031"/>
              <a:gd name="connsiteX15" fmla="*/ 9336505 w 9914021"/>
              <a:gd name="connsiteY15" fmla="*/ 3224463 h 3441031"/>
              <a:gd name="connsiteX16" fmla="*/ 9745579 w 9914021"/>
              <a:gd name="connsiteY16" fmla="*/ 3392905 h 3441031"/>
              <a:gd name="connsiteX17" fmla="*/ 9914021 w 9914021"/>
              <a:gd name="connsiteY17" fmla="*/ 3441031 h 3441031"/>
              <a:gd name="connsiteX0" fmla="*/ 0 w 9914021"/>
              <a:gd name="connsiteY0" fmla="*/ 0 h 3441031"/>
              <a:gd name="connsiteX1" fmla="*/ 1804737 w 9914021"/>
              <a:gd name="connsiteY1" fmla="*/ 120316 h 3441031"/>
              <a:gd name="connsiteX2" fmla="*/ 3970422 w 9914021"/>
              <a:gd name="connsiteY2" fmla="*/ 625642 h 3441031"/>
              <a:gd name="connsiteX3" fmla="*/ 5630779 w 9914021"/>
              <a:gd name="connsiteY3" fmla="*/ 1299410 h 3441031"/>
              <a:gd name="connsiteX4" fmla="*/ 5871410 w 9914021"/>
              <a:gd name="connsiteY4" fmla="*/ 1852863 h 3441031"/>
              <a:gd name="connsiteX5" fmla="*/ 6689558 w 9914021"/>
              <a:gd name="connsiteY5" fmla="*/ 2165684 h 3441031"/>
              <a:gd name="connsiteX6" fmla="*/ 7050505 w 9914021"/>
              <a:gd name="connsiteY6" fmla="*/ 2334126 h 3441031"/>
              <a:gd name="connsiteX7" fmla="*/ 7291137 w 9914021"/>
              <a:gd name="connsiteY7" fmla="*/ 2430379 h 3441031"/>
              <a:gd name="connsiteX8" fmla="*/ 7435516 w 9914021"/>
              <a:gd name="connsiteY8" fmla="*/ 2502568 h 3441031"/>
              <a:gd name="connsiteX9" fmla="*/ 7531768 w 9914021"/>
              <a:gd name="connsiteY9" fmla="*/ 2574758 h 3441031"/>
              <a:gd name="connsiteX10" fmla="*/ 7724273 w 9914021"/>
              <a:gd name="connsiteY10" fmla="*/ 2622884 h 3441031"/>
              <a:gd name="connsiteX11" fmla="*/ 8037095 w 9914021"/>
              <a:gd name="connsiteY11" fmla="*/ 2767263 h 3441031"/>
              <a:gd name="connsiteX12" fmla="*/ 8301789 w 9914021"/>
              <a:gd name="connsiteY12" fmla="*/ 2839452 h 3441031"/>
              <a:gd name="connsiteX13" fmla="*/ 8638673 w 9914021"/>
              <a:gd name="connsiteY13" fmla="*/ 2959768 h 3441031"/>
              <a:gd name="connsiteX14" fmla="*/ 9047747 w 9914021"/>
              <a:gd name="connsiteY14" fmla="*/ 3080084 h 3441031"/>
              <a:gd name="connsiteX15" fmla="*/ 9336505 w 9914021"/>
              <a:gd name="connsiteY15" fmla="*/ 3224463 h 3441031"/>
              <a:gd name="connsiteX16" fmla="*/ 9745579 w 9914021"/>
              <a:gd name="connsiteY16" fmla="*/ 3392905 h 3441031"/>
              <a:gd name="connsiteX17" fmla="*/ 9914021 w 9914021"/>
              <a:gd name="connsiteY17"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5871410 w 9914021"/>
              <a:gd name="connsiteY4" fmla="*/ 1852863 h 3441031"/>
              <a:gd name="connsiteX5" fmla="*/ 6689558 w 9914021"/>
              <a:gd name="connsiteY5" fmla="*/ 2165684 h 3441031"/>
              <a:gd name="connsiteX6" fmla="*/ 7050505 w 9914021"/>
              <a:gd name="connsiteY6" fmla="*/ 2334126 h 3441031"/>
              <a:gd name="connsiteX7" fmla="*/ 7291137 w 9914021"/>
              <a:gd name="connsiteY7" fmla="*/ 2430379 h 3441031"/>
              <a:gd name="connsiteX8" fmla="*/ 7435516 w 9914021"/>
              <a:gd name="connsiteY8" fmla="*/ 2502568 h 3441031"/>
              <a:gd name="connsiteX9" fmla="*/ 7531768 w 9914021"/>
              <a:gd name="connsiteY9" fmla="*/ 2574758 h 3441031"/>
              <a:gd name="connsiteX10" fmla="*/ 7724273 w 9914021"/>
              <a:gd name="connsiteY10" fmla="*/ 2622884 h 3441031"/>
              <a:gd name="connsiteX11" fmla="*/ 8037095 w 9914021"/>
              <a:gd name="connsiteY11" fmla="*/ 2767263 h 3441031"/>
              <a:gd name="connsiteX12" fmla="*/ 8301789 w 9914021"/>
              <a:gd name="connsiteY12" fmla="*/ 2839452 h 3441031"/>
              <a:gd name="connsiteX13" fmla="*/ 8638673 w 9914021"/>
              <a:gd name="connsiteY13" fmla="*/ 2959768 h 3441031"/>
              <a:gd name="connsiteX14" fmla="*/ 9047747 w 9914021"/>
              <a:gd name="connsiteY14" fmla="*/ 3080084 h 3441031"/>
              <a:gd name="connsiteX15" fmla="*/ 9336505 w 9914021"/>
              <a:gd name="connsiteY15" fmla="*/ 3224463 h 3441031"/>
              <a:gd name="connsiteX16" fmla="*/ 9745579 w 9914021"/>
              <a:gd name="connsiteY16" fmla="*/ 3392905 h 3441031"/>
              <a:gd name="connsiteX17" fmla="*/ 9914021 w 9914021"/>
              <a:gd name="connsiteY17"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689558 w 9914021"/>
              <a:gd name="connsiteY4" fmla="*/ 2165684 h 3441031"/>
              <a:gd name="connsiteX5" fmla="*/ 7050505 w 9914021"/>
              <a:gd name="connsiteY5" fmla="*/ 2334126 h 3441031"/>
              <a:gd name="connsiteX6" fmla="*/ 7291137 w 9914021"/>
              <a:gd name="connsiteY6" fmla="*/ 2430379 h 3441031"/>
              <a:gd name="connsiteX7" fmla="*/ 7435516 w 9914021"/>
              <a:gd name="connsiteY7" fmla="*/ 2502568 h 3441031"/>
              <a:gd name="connsiteX8" fmla="*/ 7531768 w 9914021"/>
              <a:gd name="connsiteY8" fmla="*/ 2574758 h 3441031"/>
              <a:gd name="connsiteX9" fmla="*/ 7724273 w 9914021"/>
              <a:gd name="connsiteY9" fmla="*/ 2622884 h 3441031"/>
              <a:gd name="connsiteX10" fmla="*/ 8037095 w 9914021"/>
              <a:gd name="connsiteY10" fmla="*/ 2767263 h 3441031"/>
              <a:gd name="connsiteX11" fmla="*/ 8301789 w 9914021"/>
              <a:gd name="connsiteY11" fmla="*/ 2839452 h 3441031"/>
              <a:gd name="connsiteX12" fmla="*/ 8638673 w 9914021"/>
              <a:gd name="connsiteY12" fmla="*/ 2959768 h 3441031"/>
              <a:gd name="connsiteX13" fmla="*/ 9047747 w 9914021"/>
              <a:gd name="connsiteY13" fmla="*/ 3080084 h 3441031"/>
              <a:gd name="connsiteX14" fmla="*/ 9336505 w 9914021"/>
              <a:gd name="connsiteY14" fmla="*/ 3224463 h 3441031"/>
              <a:gd name="connsiteX15" fmla="*/ 9745579 w 9914021"/>
              <a:gd name="connsiteY15" fmla="*/ 3392905 h 3441031"/>
              <a:gd name="connsiteX16" fmla="*/ 9914021 w 9914021"/>
              <a:gd name="connsiteY16"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689558 w 9914021"/>
              <a:gd name="connsiteY4" fmla="*/ 2165684 h 3441031"/>
              <a:gd name="connsiteX5" fmla="*/ 7050505 w 9914021"/>
              <a:gd name="connsiteY5" fmla="*/ 2334126 h 3441031"/>
              <a:gd name="connsiteX6" fmla="*/ 7435516 w 9914021"/>
              <a:gd name="connsiteY6" fmla="*/ 2502568 h 3441031"/>
              <a:gd name="connsiteX7" fmla="*/ 7531768 w 9914021"/>
              <a:gd name="connsiteY7" fmla="*/ 2574758 h 3441031"/>
              <a:gd name="connsiteX8" fmla="*/ 7724273 w 9914021"/>
              <a:gd name="connsiteY8" fmla="*/ 2622884 h 3441031"/>
              <a:gd name="connsiteX9" fmla="*/ 8037095 w 9914021"/>
              <a:gd name="connsiteY9" fmla="*/ 2767263 h 3441031"/>
              <a:gd name="connsiteX10" fmla="*/ 8301789 w 9914021"/>
              <a:gd name="connsiteY10" fmla="*/ 2839452 h 3441031"/>
              <a:gd name="connsiteX11" fmla="*/ 8638673 w 9914021"/>
              <a:gd name="connsiteY11" fmla="*/ 2959768 h 3441031"/>
              <a:gd name="connsiteX12" fmla="*/ 9047747 w 9914021"/>
              <a:gd name="connsiteY12" fmla="*/ 3080084 h 3441031"/>
              <a:gd name="connsiteX13" fmla="*/ 9336505 w 9914021"/>
              <a:gd name="connsiteY13" fmla="*/ 3224463 h 3441031"/>
              <a:gd name="connsiteX14" fmla="*/ 9745579 w 9914021"/>
              <a:gd name="connsiteY14" fmla="*/ 3392905 h 3441031"/>
              <a:gd name="connsiteX15" fmla="*/ 9914021 w 9914021"/>
              <a:gd name="connsiteY15"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689558 w 9914021"/>
              <a:gd name="connsiteY4" fmla="*/ 2165684 h 3441031"/>
              <a:gd name="connsiteX5" fmla="*/ 7050505 w 9914021"/>
              <a:gd name="connsiteY5" fmla="*/ 2334126 h 3441031"/>
              <a:gd name="connsiteX6" fmla="*/ 7435516 w 9914021"/>
              <a:gd name="connsiteY6" fmla="*/ 2502568 h 3441031"/>
              <a:gd name="connsiteX7" fmla="*/ 7531768 w 9914021"/>
              <a:gd name="connsiteY7" fmla="*/ 2574758 h 3441031"/>
              <a:gd name="connsiteX8" fmla="*/ 8037095 w 9914021"/>
              <a:gd name="connsiteY8" fmla="*/ 2767263 h 3441031"/>
              <a:gd name="connsiteX9" fmla="*/ 8301789 w 9914021"/>
              <a:gd name="connsiteY9" fmla="*/ 2839452 h 3441031"/>
              <a:gd name="connsiteX10" fmla="*/ 8638673 w 9914021"/>
              <a:gd name="connsiteY10" fmla="*/ 2959768 h 3441031"/>
              <a:gd name="connsiteX11" fmla="*/ 9047747 w 9914021"/>
              <a:gd name="connsiteY11" fmla="*/ 3080084 h 3441031"/>
              <a:gd name="connsiteX12" fmla="*/ 9336505 w 9914021"/>
              <a:gd name="connsiteY12" fmla="*/ 3224463 h 3441031"/>
              <a:gd name="connsiteX13" fmla="*/ 9745579 w 9914021"/>
              <a:gd name="connsiteY13" fmla="*/ 3392905 h 3441031"/>
              <a:gd name="connsiteX14" fmla="*/ 9914021 w 9914021"/>
              <a:gd name="connsiteY14"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689558 w 9914021"/>
              <a:gd name="connsiteY4" fmla="*/ 2165684 h 3441031"/>
              <a:gd name="connsiteX5" fmla="*/ 7050505 w 9914021"/>
              <a:gd name="connsiteY5" fmla="*/ 2334126 h 3441031"/>
              <a:gd name="connsiteX6" fmla="*/ 7435516 w 9914021"/>
              <a:gd name="connsiteY6" fmla="*/ 2502568 h 3441031"/>
              <a:gd name="connsiteX7" fmla="*/ 8037095 w 9914021"/>
              <a:gd name="connsiteY7" fmla="*/ 2767263 h 3441031"/>
              <a:gd name="connsiteX8" fmla="*/ 8301789 w 9914021"/>
              <a:gd name="connsiteY8" fmla="*/ 2839452 h 3441031"/>
              <a:gd name="connsiteX9" fmla="*/ 8638673 w 9914021"/>
              <a:gd name="connsiteY9" fmla="*/ 2959768 h 3441031"/>
              <a:gd name="connsiteX10" fmla="*/ 9047747 w 9914021"/>
              <a:gd name="connsiteY10" fmla="*/ 3080084 h 3441031"/>
              <a:gd name="connsiteX11" fmla="*/ 9336505 w 9914021"/>
              <a:gd name="connsiteY11" fmla="*/ 3224463 h 3441031"/>
              <a:gd name="connsiteX12" fmla="*/ 9745579 w 9914021"/>
              <a:gd name="connsiteY12" fmla="*/ 3392905 h 3441031"/>
              <a:gd name="connsiteX13" fmla="*/ 9914021 w 9914021"/>
              <a:gd name="connsiteY13"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689558 w 9914021"/>
              <a:gd name="connsiteY4" fmla="*/ 2165684 h 3441031"/>
              <a:gd name="connsiteX5" fmla="*/ 7435516 w 9914021"/>
              <a:gd name="connsiteY5" fmla="*/ 2502568 h 3441031"/>
              <a:gd name="connsiteX6" fmla="*/ 8037095 w 9914021"/>
              <a:gd name="connsiteY6" fmla="*/ 2767263 h 3441031"/>
              <a:gd name="connsiteX7" fmla="*/ 8301789 w 9914021"/>
              <a:gd name="connsiteY7" fmla="*/ 2839452 h 3441031"/>
              <a:gd name="connsiteX8" fmla="*/ 8638673 w 9914021"/>
              <a:gd name="connsiteY8" fmla="*/ 2959768 h 3441031"/>
              <a:gd name="connsiteX9" fmla="*/ 9047747 w 9914021"/>
              <a:gd name="connsiteY9" fmla="*/ 3080084 h 3441031"/>
              <a:gd name="connsiteX10" fmla="*/ 9336505 w 9914021"/>
              <a:gd name="connsiteY10" fmla="*/ 3224463 h 3441031"/>
              <a:gd name="connsiteX11" fmla="*/ 9745579 w 9914021"/>
              <a:gd name="connsiteY11" fmla="*/ 3392905 h 3441031"/>
              <a:gd name="connsiteX12" fmla="*/ 9914021 w 9914021"/>
              <a:gd name="connsiteY12"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906127 w 9914021"/>
              <a:gd name="connsiteY4" fmla="*/ 1973179 h 3441031"/>
              <a:gd name="connsiteX5" fmla="*/ 7435516 w 9914021"/>
              <a:gd name="connsiteY5" fmla="*/ 2502568 h 3441031"/>
              <a:gd name="connsiteX6" fmla="*/ 8037095 w 9914021"/>
              <a:gd name="connsiteY6" fmla="*/ 2767263 h 3441031"/>
              <a:gd name="connsiteX7" fmla="*/ 8301789 w 9914021"/>
              <a:gd name="connsiteY7" fmla="*/ 2839452 h 3441031"/>
              <a:gd name="connsiteX8" fmla="*/ 8638673 w 9914021"/>
              <a:gd name="connsiteY8" fmla="*/ 2959768 h 3441031"/>
              <a:gd name="connsiteX9" fmla="*/ 9047747 w 9914021"/>
              <a:gd name="connsiteY9" fmla="*/ 3080084 h 3441031"/>
              <a:gd name="connsiteX10" fmla="*/ 9336505 w 9914021"/>
              <a:gd name="connsiteY10" fmla="*/ 3224463 h 3441031"/>
              <a:gd name="connsiteX11" fmla="*/ 9745579 w 9914021"/>
              <a:gd name="connsiteY11" fmla="*/ 3392905 h 3441031"/>
              <a:gd name="connsiteX12" fmla="*/ 9914021 w 9914021"/>
              <a:gd name="connsiteY12"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906127 w 9914021"/>
              <a:gd name="connsiteY4" fmla="*/ 1973179 h 3441031"/>
              <a:gd name="connsiteX5" fmla="*/ 7700211 w 9914021"/>
              <a:gd name="connsiteY5" fmla="*/ 2406315 h 3441031"/>
              <a:gd name="connsiteX6" fmla="*/ 8037095 w 9914021"/>
              <a:gd name="connsiteY6" fmla="*/ 2767263 h 3441031"/>
              <a:gd name="connsiteX7" fmla="*/ 8301789 w 9914021"/>
              <a:gd name="connsiteY7" fmla="*/ 2839452 h 3441031"/>
              <a:gd name="connsiteX8" fmla="*/ 8638673 w 9914021"/>
              <a:gd name="connsiteY8" fmla="*/ 2959768 h 3441031"/>
              <a:gd name="connsiteX9" fmla="*/ 9047747 w 9914021"/>
              <a:gd name="connsiteY9" fmla="*/ 3080084 h 3441031"/>
              <a:gd name="connsiteX10" fmla="*/ 9336505 w 9914021"/>
              <a:gd name="connsiteY10" fmla="*/ 3224463 h 3441031"/>
              <a:gd name="connsiteX11" fmla="*/ 9745579 w 9914021"/>
              <a:gd name="connsiteY11" fmla="*/ 3392905 h 3441031"/>
              <a:gd name="connsiteX12" fmla="*/ 9914021 w 9914021"/>
              <a:gd name="connsiteY12"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906127 w 9914021"/>
              <a:gd name="connsiteY4" fmla="*/ 1973179 h 3441031"/>
              <a:gd name="connsiteX5" fmla="*/ 7700211 w 9914021"/>
              <a:gd name="connsiteY5" fmla="*/ 2406315 h 3441031"/>
              <a:gd name="connsiteX6" fmla="*/ 8301789 w 9914021"/>
              <a:gd name="connsiteY6" fmla="*/ 2839452 h 3441031"/>
              <a:gd name="connsiteX7" fmla="*/ 8638673 w 9914021"/>
              <a:gd name="connsiteY7" fmla="*/ 2959768 h 3441031"/>
              <a:gd name="connsiteX8" fmla="*/ 9047747 w 9914021"/>
              <a:gd name="connsiteY8" fmla="*/ 3080084 h 3441031"/>
              <a:gd name="connsiteX9" fmla="*/ 9336505 w 9914021"/>
              <a:gd name="connsiteY9" fmla="*/ 3224463 h 3441031"/>
              <a:gd name="connsiteX10" fmla="*/ 9745579 w 9914021"/>
              <a:gd name="connsiteY10" fmla="*/ 3392905 h 3441031"/>
              <a:gd name="connsiteX11" fmla="*/ 9914021 w 9914021"/>
              <a:gd name="connsiteY11"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906127 w 9914021"/>
              <a:gd name="connsiteY4" fmla="*/ 1973179 h 3441031"/>
              <a:gd name="connsiteX5" fmla="*/ 7700211 w 9914021"/>
              <a:gd name="connsiteY5" fmla="*/ 2406315 h 3441031"/>
              <a:gd name="connsiteX6" fmla="*/ 8301789 w 9914021"/>
              <a:gd name="connsiteY6" fmla="*/ 2839452 h 3441031"/>
              <a:gd name="connsiteX7" fmla="*/ 9047747 w 9914021"/>
              <a:gd name="connsiteY7" fmla="*/ 3080084 h 3441031"/>
              <a:gd name="connsiteX8" fmla="*/ 9336505 w 9914021"/>
              <a:gd name="connsiteY8" fmla="*/ 3224463 h 3441031"/>
              <a:gd name="connsiteX9" fmla="*/ 9745579 w 9914021"/>
              <a:gd name="connsiteY9" fmla="*/ 3392905 h 3441031"/>
              <a:gd name="connsiteX10" fmla="*/ 9914021 w 9914021"/>
              <a:gd name="connsiteY10"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906127 w 9914021"/>
              <a:gd name="connsiteY4" fmla="*/ 1973179 h 3441031"/>
              <a:gd name="connsiteX5" fmla="*/ 7700211 w 9914021"/>
              <a:gd name="connsiteY5" fmla="*/ 2406315 h 3441031"/>
              <a:gd name="connsiteX6" fmla="*/ 9047747 w 9914021"/>
              <a:gd name="connsiteY6" fmla="*/ 3080084 h 3441031"/>
              <a:gd name="connsiteX7" fmla="*/ 9336505 w 9914021"/>
              <a:gd name="connsiteY7" fmla="*/ 3224463 h 3441031"/>
              <a:gd name="connsiteX8" fmla="*/ 9745579 w 9914021"/>
              <a:gd name="connsiteY8" fmla="*/ 3392905 h 3441031"/>
              <a:gd name="connsiteX9" fmla="*/ 9914021 w 9914021"/>
              <a:gd name="connsiteY9"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906127 w 9914021"/>
              <a:gd name="connsiteY4" fmla="*/ 1973179 h 3441031"/>
              <a:gd name="connsiteX5" fmla="*/ 7700211 w 9914021"/>
              <a:gd name="connsiteY5" fmla="*/ 2406315 h 3441031"/>
              <a:gd name="connsiteX6" fmla="*/ 9047747 w 9914021"/>
              <a:gd name="connsiteY6" fmla="*/ 3080084 h 3441031"/>
              <a:gd name="connsiteX7" fmla="*/ 9336505 w 9914021"/>
              <a:gd name="connsiteY7" fmla="*/ 3224463 h 3441031"/>
              <a:gd name="connsiteX8" fmla="*/ 9914021 w 9914021"/>
              <a:gd name="connsiteY8"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906127 w 9914021"/>
              <a:gd name="connsiteY4" fmla="*/ 1973179 h 3441031"/>
              <a:gd name="connsiteX5" fmla="*/ 7700211 w 9914021"/>
              <a:gd name="connsiteY5" fmla="*/ 2406315 h 3441031"/>
              <a:gd name="connsiteX6" fmla="*/ 9047747 w 9914021"/>
              <a:gd name="connsiteY6" fmla="*/ 3080084 h 3441031"/>
              <a:gd name="connsiteX7" fmla="*/ 9914021 w 9914021"/>
              <a:gd name="connsiteY7" fmla="*/ 3441031 h 3441031"/>
              <a:gd name="connsiteX0" fmla="*/ 0 w 11357810"/>
              <a:gd name="connsiteY0" fmla="*/ 0 h 5534525"/>
              <a:gd name="connsiteX1" fmla="*/ 1949116 w 11357810"/>
              <a:gd name="connsiteY1" fmla="*/ 192505 h 5534525"/>
              <a:gd name="connsiteX2" fmla="*/ 3970422 w 11357810"/>
              <a:gd name="connsiteY2" fmla="*/ 625642 h 5534525"/>
              <a:gd name="connsiteX3" fmla="*/ 5630779 w 11357810"/>
              <a:gd name="connsiteY3" fmla="*/ 1299410 h 5534525"/>
              <a:gd name="connsiteX4" fmla="*/ 6906127 w 11357810"/>
              <a:gd name="connsiteY4" fmla="*/ 1973179 h 5534525"/>
              <a:gd name="connsiteX5" fmla="*/ 7700211 w 11357810"/>
              <a:gd name="connsiteY5" fmla="*/ 2406315 h 5534525"/>
              <a:gd name="connsiteX6" fmla="*/ 9047747 w 11357810"/>
              <a:gd name="connsiteY6" fmla="*/ 3080084 h 5534525"/>
              <a:gd name="connsiteX7" fmla="*/ 11357810 w 11357810"/>
              <a:gd name="connsiteY7" fmla="*/ 5534525 h 5534525"/>
              <a:gd name="connsiteX0" fmla="*/ 0 w 11357810"/>
              <a:gd name="connsiteY0" fmla="*/ 0 h 5534525"/>
              <a:gd name="connsiteX1" fmla="*/ 1949116 w 11357810"/>
              <a:gd name="connsiteY1" fmla="*/ 192505 h 5534525"/>
              <a:gd name="connsiteX2" fmla="*/ 3970422 w 11357810"/>
              <a:gd name="connsiteY2" fmla="*/ 625642 h 5534525"/>
              <a:gd name="connsiteX3" fmla="*/ 5630779 w 11357810"/>
              <a:gd name="connsiteY3" fmla="*/ 1299410 h 5534525"/>
              <a:gd name="connsiteX4" fmla="*/ 6906127 w 11357810"/>
              <a:gd name="connsiteY4" fmla="*/ 1973179 h 5534525"/>
              <a:gd name="connsiteX5" fmla="*/ 7700211 w 11357810"/>
              <a:gd name="connsiteY5" fmla="*/ 2406315 h 5534525"/>
              <a:gd name="connsiteX6" fmla="*/ 9192126 w 11357810"/>
              <a:gd name="connsiteY6" fmla="*/ 3368842 h 5534525"/>
              <a:gd name="connsiteX7" fmla="*/ 11357810 w 11357810"/>
              <a:gd name="connsiteY7" fmla="*/ 5534525 h 5534525"/>
              <a:gd name="connsiteX0" fmla="*/ 0 w 11357810"/>
              <a:gd name="connsiteY0" fmla="*/ 0 h 5534525"/>
              <a:gd name="connsiteX1" fmla="*/ 1949116 w 11357810"/>
              <a:gd name="connsiteY1" fmla="*/ 192505 h 5534525"/>
              <a:gd name="connsiteX2" fmla="*/ 3970422 w 11357810"/>
              <a:gd name="connsiteY2" fmla="*/ 625642 h 5534525"/>
              <a:gd name="connsiteX3" fmla="*/ 5630779 w 11357810"/>
              <a:gd name="connsiteY3" fmla="*/ 1299410 h 5534525"/>
              <a:gd name="connsiteX4" fmla="*/ 6906127 w 11357810"/>
              <a:gd name="connsiteY4" fmla="*/ 1973179 h 5534525"/>
              <a:gd name="connsiteX5" fmla="*/ 7700211 w 11357810"/>
              <a:gd name="connsiteY5" fmla="*/ 2406315 h 5534525"/>
              <a:gd name="connsiteX6" fmla="*/ 9192126 w 11357810"/>
              <a:gd name="connsiteY6" fmla="*/ 3368842 h 5534525"/>
              <a:gd name="connsiteX7" fmla="*/ 11357810 w 11357810"/>
              <a:gd name="connsiteY7" fmla="*/ 5534525 h 5534525"/>
              <a:gd name="connsiteX0" fmla="*/ 0 w 11357810"/>
              <a:gd name="connsiteY0" fmla="*/ 0 h 5534525"/>
              <a:gd name="connsiteX1" fmla="*/ 1949116 w 11357810"/>
              <a:gd name="connsiteY1" fmla="*/ 192505 h 5534525"/>
              <a:gd name="connsiteX2" fmla="*/ 3970422 w 11357810"/>
              <a:gd name="connsiteY2" fmla="*/ 625642 h 5534525"/>
              <a:gd name="connsiteX3" fmla="*/ 5630779 w 11357810"/>
              <a:gd name="connsiteY3" fmla="*/ 1299410 h 5534525"/>
              <a:gd name="connsiteX4" fmla="*/ 7700211 w 11357810"/>
              <a:gd name="connsiteY4" fmla="*/ 2406315 h 5534525"/>
              <a:gd name="connsiteX5" fmla="*/ 9192126 w 11357810"/>
              <a:gd name="connsiteY5" fmla="*/ 3368842 h 5534525"/>
              <a:gd name="connsiteX6" fmla="*/ 11357810 w 11357810"/>
              <a:gd name="connsiteY6" fmla="*/ 5534525 h 5534525"/>
              <a:gd name="connsiteX0" fmla="*/ 0 w 11357810"/>
              <a:gd name="connsiteY0" fmla="*/ 0 h 5534525"/>
              <a:gd name="connsiteX1" fmla="*/ 1949116 w 11357810"/>
              <a:gd name="connsiteY1" fmla="*/ 192505 h 5534525"/>
              <a:gd name="connsiteX2" fmla="*/ 3970422 w 11357810"/>
              <a:gd name="connsiteY2" fmla="*/ 625642 h 5534525"/>
              <a:gd name="connsiteX3" fmla="*/ 5630779 w 11357810"/>
              <a:gd name="connsiteY3" fmla="*/ 1299410 h 5534525"/>
              <a:gd name="connsiteX4" fmla="*/ 7700211 w 11357810"/>
              <a:gd name="connsiteY4" fmla="*/ 2406315 h 5534525"/>
              <a:gd name="connsiteX5" fmla="*/ 9192126 w 11357810"/>
              <a:gd name="connsiteY5" fmla="*/ 3368842 h 5534525"/>
              <a:gd name="connsiteX6" fmla="*/ 11357810 w 11357810"/>
              <a:gd name="connsiteY6" fmla="*/ 5534525 h 5534525"/>
              <a:gd name="connsiteX0" fmla="*/ 0 w 11357810"/>
              <a:gd name="connsiteY0" fmla="*/ 0 h 5534525"/>
              <a:gd name="connsiteX1" fmla="*/ 1949116 w 11357810"/>
              <a:gd name="connsiteY1" fmla="*/ 192505 h 5534525"/>
              <a:gd name="connsiteX2" fmla="*/ 3970422 w 11357810"/>
              <a:gd name="connsiteY2" fmla="*/ 625642 h 5534525"/>
              <a:gd name="connsiteX3" fmla="*/ 5630779 w 11357810"/>
              <a:gd name="connsiteY3" fmla="*/ 1299410 h 5534525"/>
              <a:gd name="connsiteX4" fmla="*/ 7700211 w 11357810"/>
              <a:gd name="connsiteY4" fmla="*/ 2406315 h 5534525"/>
              <a:gd name="connsiteX5" fmla="*/ 9192126 w 11357810"/>
              <a:gd name="connsiteY5" fmla="*/ 3368842 h 5534525"/>
              <a:gd name="connsiteX6" fmla="*/ 11357810 w 11357810"/>
              <a:gd name="connsiteY6" fmla="*/ 5534525 h 5534525"/>
              <a:gd name="connsiteX0" fmla="*/ 0 w 11357810"/>
              <a:gd name="connsiteY0" fmla="*/ 0 h 5534525"/>
              <a:gd name="connsiteX1" fmla="*/ 1949116 w 11357810"/>
              <a:gd name="connsiteY1" fmla="*/ 192505 h 5534525"/>
              <a:gd name="connsiteX2" fmla="*/ 3970422 w 11357810"/>
              <a:gd name="connsiteY2" fmla="*/ 625642 h 5534525"/>
              <a:gd name="connsiteX3" fmla="*/ 5630779 w 11357810"/>
              <a:gd name="connsiteY3" fmla="*/ 1299410 h 5534525"/>
              <a:gd name="connsiteX4" fmla="*/ 7700211 w 11357810"/>
              <a:gd name="connsiteY4" fmla="*/ 2406315 h 5534525"/>
              <a:gd name="connsiteX5" fmla="*/ 9192126 w 11357810"/>
              <a:gd name="connsiteY5" fmla="*/ 3368842 h 5534525"/>
              <a:gd name="connsiteX6" fmla="*/ 11357810 w 11357810"/>
              <a:gd name="connsiteY6" fmla="*/ 5534525 h 5534525"/>
              <a:gd name="connsiteX0" fmla="*/ 0 w 11213431"/>
              <a:gd name="connsiteY0" fmla="*/ 0 h 5534525"/>
              <a:gd name="connsiteX1" fmla="*/ 1804737 w 11213431"/>
              <a:gd name="connsiteY1" fmla="*/ 192505 h 5534525"/>
              <a:gd name="connsiteX2" fmla="*/ 3826043 w 11213431"/>
              <a:gd name="connsiteY2" fmla="*/ 625642 h 5534525"/>
              <a:gd name="connsiteX3" fmla="*/ 5486400 w 11213431"/>
              <a:gd name="connsiteY3" fmla="*/ 1299410 h 5534525"/>
              <a:gd name="connsiteX4" fmla="*/ 7555832 w 11213431"/>
              <a:gd name="connsiteY4" fmla="*/ 2406315 h 5534525"/>
              <a:gd name="connsiteX5" fmla="*/ 9047747 w 11213431"/>
              <a:gd name="connsiteY5" fmla="*/ 3368842 h 5534525"/>
              <a:gd name="connsiteX6" fmla="*/ 11213431 w 11213431"/>
              <a:gd name="connsiteY6" fmla="*/ 5534525 h 5534525"/>
              <a:gd name="connsiteX0" fmla="*/ 0 w 11213431"/>
              <a:gd name="connsiteY0" fmla="*/ 0 h 5534525"/>
              <a:gd name="connsiteX1" fmla="*/ 1804737 w 11213431"/>
              <a:gd name="connsiteY1" fmla="*/ 192505 h 5534525"/>
              <a:gd name="connsiteX2" fmla="*/ 3826043 w 11213431"/>
              <a:gd name="connsiteY2" fmla="*/ 625642 h 5534525"/>
              <a:gd name="connsiteX3" fmla="*/ 5486400 w 11213431"/>
              <a:gd name="connsiteY3" fmla="*/ 1299410 h 5534525"/>
              <a:gd name="connsiteX4" fmla="*/ 7555832 w 11213431"/>
              <a:gd name="connsiteY4" fmla="*/ 2406315 h 5534525"/>
              <a:gd name="connsiteX5" fmla="*/ 9047747 w 11213431"/>
              <a:gd name="connsiteY5" fmla="*/ 3368842 h 5534525"/>
              <a:gd name="connsiteX6" fmla="*/ 11213431 w 11213431"/>
              <a:gd name="connsiteY6" fmla="*/ 5534525 h 5534525"/>
              <a:gd name="connsiteX0" fmla="*/ 0 w 11213431"/>
              <a:gd name="connsiteY0" fmla="*/ 0 h 5534525"/>
              <a:gd name="connsiteX1" fmla="*/ 1804737 w 11213431"/>
              <a:gd name="connsiteY1" fmla="*/ 192505 h 5534525"/>
              <a:gd name="connsiteX2" fmla="*/ 3826043 w 11213431"/>
              <a:gd name="connsiteY2" fmla="*/ 625642 h 5534525"/>
              <a:gd name="connsiteX3" fmla="*/ 5486400 w 11213431"/>
              <a:gd name="connsiteY3" fmla="*/ 1299410 h 5534525"/>
              <a:gd name="connsiteX4" fmla="*/ 7555832 w 11213431"/>
              <a:gd name="connsiteY4" fmla="*/ 2406315 h 5534525"/>
              <a:gd name="connsiteX5" fmla="*/ 9047747 w 11213431"/>
              <a:gd name="connsiteY5" fmla="*/ 3368842 h 5534525"/>
              <a:gd name="connsiteX6" fmla="*/ 11213431 w 11213431"/>
              <a:gd name="connsiteY6" fmla="*/ 5534525 h 553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13431" h="5534525">
                <a:moveTo>
                  <a:pt x="0" y="0"/>
                </a:moveTo>
                <a:cubicBezTo>
                  <a:pt x="561903" y="41514"/>
                  <a:pt x="1167063" y="88231"/>
                  <a:pt x="1804737" y="192505"/>
                </a:cubicBezTo>
                <a:cubicBezTo>
                  <a:pt x="2442411" y="296779"/>
                  <a:pt x="3212433" y="441158"/>
                  <a:pt x="3826043" y="625642"/>
                </a:cubicBezTo>
                <a:cubicBezTo>
                  <a:pt x="4439653" y="810126"/>
                  <a:pt x="4864769" y="1002631"/>
                  <a:pt x="5486400" y="1299410"/>
                </a:cubicBezTo>
                <a:cubicBezTo>
                  <a:pt x="6108031" y="1596189"/>
                  <a:pt x="6962274" y="2061410"/>
                  <a:pt x="7555832" y="2406315"/>
                </a:cubicBezTo>
                <a:cubicBezTo>
                  <a:pt x="8149390" y="2751220"/>
                  <a:pt x="8438147" y="2847474"/>
                  <a:pt x="9047747" y="3368842"/>
                </a:cubicBezTo>
                <a:cubicBezTo>
                  <a:pt x="9657347" y="3890210"/>
                  <a:pt x="11032957" y="5459328"/>
                  <a:pt x="11213431" y="5534525"/>
                </a:cubicBezTo>
              </a:path>
            </a:pathLst>
          </a:custGeom>
          <a:ln w="76200">
            <a:prstDash val="sysDash"/>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p>
        </p:txBody>
      </p:sp>
      <p:sp>
        <p:nvSpPr>
          <p:cNvPr id="41" name="Freeform 40"/>
          <p:cNvSpPr/>
          <p:nvPr/>
        </p:nvSpPr>
        <p:spPr>
          <a:xfrm rot="6642939">
            <a:off x="26038926" y="9234633"/>
            <a:ext cx="3478277" cy="928878"/>
          </a:xfrm>
          <a:custGeom>
            <a:avLst/>
            <a:gdLst>
              <a:gd name="connsiteX0" fmla="*/ 0 w 9914021"/>
              <a:gd name="connsiteY0" fmla="*/ 0 h 3441031"/>
              <a:gd name="connsiteX1" fmla="*/ 1419726 w 9914021"/>
              <a:gd name="connsiteY1" fmla="*/ 264695 h 3441031"/>
              <a:gd name="connsiteX2" fmla="*/ 2935705 w 9914021"/>
              <a:gd name="connsiteY2" fmla="*/ 721895 h 3441031"/>
              <a:gd name="connsiteX3" fmla="*/ 3922295 w 9914021"/>
              <a:gd name="connsiteY3" fmla="*/ 1010652 h 3441031"/>
              <a:gd name="connsiteX4" fmla="*/ 4403558 w 9914021"/>
              <a:gd name="connsiteY4" fmla="*/ 1227221 h 3441031"/>
              <a:gd name="connsiteX5" fmla="*/ 5366084 w 9914021"/>
              <a:gd name="connsiteY5" fmla="*/ 1564105 h 3441031"/>
              <a:gd name="connsiteX6" fmla="*/ 5871410 w 9914021"/>
              <a:gd name="connsiteY6" fmla="*/ 1852863 h 3441031"/>
              <a:gd name="connsiteX7" fmla="*/ 6689558 w 9914021"/>
              <a:gd name="connsiteY7" fmla="*/ 2165684 h 3441031"/>
              <a:gd name="connsiteX8" fmla="*/ 7050505 w 9914021"/>
              <a:gd name="connsiteY8" fmla="*/ 2334126 h 3441031"/>
              <a:gd name="connsiteX9" fmla="*/ 7291137 w 9914021"/>
              <a:gd name="connsiteY9" fmla="*/ 2430379 h 3441031"/>
              <a:gd name="connsiteX10" fmla="*/ 7435516 w 9914021"/>
              <a:gd name="connsiteY10" fmla="*/ 2502568 h 3441031"/>
              <a:gd name="connsiteX11" fmla="*/ 7531768 w 9914021"/>
              <a:gd name="connsiteY11" fmla="*/ 2574758 h 3441031"/>
              <a:gd name="connsiteX12" fmla="*/ 7724273 w 9914021"/>
              <a:gd name="connsiteY12" fmla="*/ 2622884 h 3441031"/>
              <a:gd name="connsiteX13" fmla="*/ 8037095 w 9914021"/>
              <a:gd name="connsiteY13" fmla="*/ 2767263 h 3441031"/>
              <a:gd name="connsiteX14" fmla="*/ 8301789 w 9914021"/>
              <a:gd name="connsiteY14" fmla="*/ 2839452 h 3441031"/>
              <a:gd name="connsiteX15" fmla="*/ 8638673 w 9914021"/>
              <a:gd name="connsiteY15" fmla="*/ 2959768 h 3441031"/>
              <a:gd name="connsiteX16" fmla="*/ 9047747 w 9914021"/>
              <a:gd name="connsiteY16" fmla="*/ 3080084 h 3441031"/>
              <a:gd name="connsiteX17" fmla="*/ 9336505 w 9914021"/>
              <a:gd name="connsiteY17" fmla="*/ 3224463 h 3441031"/>
              <a:gd name="connsiteX18" fmla="*/ 9745579 w 9914021"/>
              <a:gd name="connsiteY18" fmla="*/ 3392905 h 3441031"/>
              <a:gd name="connsiteX19" fmla="*/ 9914021 w 9914021"/>
              <a:gd name="connsiteY19" fmla="*/ 3441031 h 3441031"/>
              <a:gd name="connsiteX0" fmla="*/ 0 w 9914021"/>
              <a:gd name="connsiteY0" fmla="*/ 0 h 3441031"/>
              <a:gd name="connsiteX1" fmla="*/ 1419726 w 9914021"/>
              <a:gd name="connsiteY1" fmla="*/ 264695 h 3441031"/>
              <a:gd name="connsiteX2" fmla="*/ 2935705 w 9914021"/>
              <a:gd name="connsiteY2" fmla="*/ 721895 h 3441031"/>
              <a:gd name="connsiteX3" fmla="*/ 3922295 w 9914021"/>
              <a:gd name="connsiteY3" fmla="*/ 1010652 h 3441031"/>
              <a:gd name="connsiteX4" fmla="*/ 4403558 w 9914021"/>
              <a:gd name="connsiteY4" fmla="*/ 1227221 h 3441031"/>
              <a:gd name="connsiteX5" fmla="*/ 5630779 w 9914021"/>
              <a:gd name="connsiteY5" fmla="*/ 1299410 h 3441031"/>
              <a:gd name="connsiteX6" fmla="*/ 5871410 w 9914021"/>
              <a:gd name="connsiteY6" fmla="*/ 1852863 h 3441031"/>
              <a:gd name="connsiteX7" fmla="*/ 6689558 w 9914021"/>
              <a:gd name="connsiteY7" fmla="*/ 2165684 h 3441031"/>
              <a:gd name="connsiteX8" fmla="*/ 7050505 w 9914021"/>
              <a:gd name="connsiteY8" fmla="*/ 2334126 h 3441031"/>
              <a:gd name="connsiteX9" fmla="*/ 7291137 w 9914021"/>
              <a:gd name="connsiteY9" fmla="*/ 2430379 h 3441031"/>
              <a:gd name="connsiteX10" fmla="*/ 7435516 w 9914021"/>
              <a:gd name="connsiteY10" fmla="*/ 2502568 h 3441031"/>
              <a:gd name="connsiteX11" fmla="*/ 7531768 w 9914021"/>
              <a:gd name="connsiteY11" fmla="*/ 2574758 h 3441031"/>
              <a:gd name="connsiteX12" fmla="*/ 7724273 w 9914021"/>
              <a:gd name="connsiteY12" fmla="*/ 2622884 h 3441031"/>
              <a:gd name="connsiteX13" fmla="*/ 8037095 w 9914021"/>
              <a:gd name="connsiteY13" fmla="*/ 2767263 h 3441031"/>
              <a:gd name="connsiteX14" fmla="*/ 8301789 w 9914021"/>
              <a:gd name="connsiteY14" fmla="*/ 2839452 h 3441031"/>
              <a:gd name="connsiteX15" fmla="*/ 8638673 w 9914021"/>
              <a:gd name="connsiteY15" fmla="*/ 2959768 h 3441031"/>
              <a:gd name="connsiteX16" fmla="*/ 9047747 w 9914021"/>
              <a:gd name="connsiteY16" fmla="*/ 3080084 h 3441031"/>
              <a:gd name="connsiteX17" fmla="*/ 9336505 w 9914021"/>
              <a:gd name="connsiteY17" fmla="*/ 3224463 h 3441031"/>
              <a:gd name="connsiteX18" fmla="*/ 9745579 w 9914021"/>
              <a:gd name="connsiteY18" fmla="*/ 3392905 h 3441031"/>
              <a:gd name="connsiteX19" fmla="*/ 9914021 w 9914021"/>
              <a:gd name="connsiteY19" fmla="*/ 3441031 h 3441031"/>
              <a:gd name="connsiteX0" fmla="*/ 0 w 9914021"/>
              <a:gd name="connsiteY0" fmla="*/ 0 h 3441031"/>
              <a:gd name="connsiteX1" fmla="*/ 1419726 w 9914021"/>
              <a:gd name="connsiteY1" fmla="*/ 264695 h 3441031"/>
              <a:gd name="connsiteX2" fmla="*/ 2935705 w 9914021"/>
              <a:gd name="connsiteY2" fmla="*/ 721895 h 3441031"/>
              <a:gd name="connsiteX3" fmla="*/ 3922295 w 9914021"/>
              <a:gd name="connsiteY3" fmla="*/ 1010652 h 3441031"/>
              <a:gd name="connsiteX4" fmla="*/ 4403558 w 9914021"/>
              <a:gd name="connsiteY4" fmla="*/ 1227221 h 3441031"/>
              <a:gd name="connsiteX5" fmla="*/ 5630779 w 9914021"/>
              <a:gd name="connsiteY5" fmla="*/ 1299410 h 3441031"/>
              <a:gd name="connsiteX6" fmla="*/ 5871410 w 9914021"/>
              <a:gd name="connsiteY6" fmla="*/ 1852863 h 3441031"/>
              <a:gd name="connsiteX7" fmla="*/ 6689558 w 9914021"/>
              <a:gd name="connsiteY7" fmla="*/ 2165684 h 3441031"/>
              <a:gd name="connsiteX8" fmla="*/ 7050505 w 9914021"/>
              <a:gd name="connsiteY8" fmla="*/ 2334126 h 3441031"/>
              <a:gd name="connsiteX9" fmla="*/ 7291137 w 9914021"/>
              <a:gd name="connsiteY9" fmla="*/ 2430379 h 3441031"/>
              <a:gd name="connsiteX10" fmla="*/ 7435516 w 9914021"/>
              <a:gd name="connsiteY10" fmla="*/ 2502568 h 3441031"/>
              <a:gd name="connsiteX11" fmla="*/ 7531768 w 9914021"/>
              <a:gd name="connsiteY11" fmla="*/ 2574758 h 3441031"/>
              <a:gd name="connsiteX12" fmla="*/ 7724273 w 9914021"/>
              <a:gd name="connsiteY12" fmla="*/ 2622884 h 3441031"/>
              <a:gd name="connsiteX13" fmla="*/ 8037095 w 9914021"/>
              <a:gd name="connsiteY13" fmla="*/ 2767263 h 3441031"/>
              <a:gd name="connsiteX14" fmla="*/ 8301789 w 9914021"/>
              <a:gd name="connsiteY14" fmla="*/ 2839452 h 3441031"/>
              <a:gd name="connsiteX15" fmla="*/ 8638673 w 9914021"/>
              <a:gd name="connsiteY15" fmla="*/ 2959768 h 3441031"/>
              <a:gd name="connsiteX16" fmla="*/ 9047747 w 9914021"/>
              <a:gd name="connsiteY16" fmla="*/ 3080084 h 3441031"/>
              <a:gd name="connsiteX17" fmla="*/ 9336505 w 9914021"/>
              <a:gd name="connsiteY17" fmla="*/ 3224463 h 3441031"/>
              <a:gd name="connsiteX18" fmla="*/ 9745579 w 9914021"/>
              <a:gd name="connsiteY18" fmla="*/ 3392905 h 3441031"/>
              <a:gd name="connsiteX19" fmla="*/ 9914021 w 9914021"/>
              <a:gd name="connsiteY19" fmla="*/ 3441031 h 3441031"/>
              <a:gd name="connsiteX0" fmla="*/ 0 w 9914021"/>
              <a:gd name="connsiteY0" fmla="*/ 0 h 3441031"/>
              <a:gd name="connsiteX1" fmla="*/ 1419726 w 9914021"/>
              <a:gd name="connsiteY1" fmla="*/ 264695 h 3441031"/>
              <a:gd name="connsiteX2" fmla="*/ 3922295 w 9914021"/>
              <a:gd name="connsiteY2" fmla="*/ 1010652 h 3441031"/>
              <a:gd name="connsiteX3" fmla="*/ 4403558 w 9914021"/>
              <a:gd name="connsiteY3" fmla="*/ 1227221 h 3441031"/>
              <a:gd name="connsiteX4" fmla="*/ 5630779 w 9914021"/>
              <a:gd name="connsiteY4" fmla="*/ 1299410 h 3441031"/>
              <a:gd name="connsiteX5" fmla="*/ 5871410 w 9914021"/>
              <a:gd name="connsiteY5" fmla="*/ 1852863 h 3441031"/>
              <a:gd name="connsiteX6" fmla="*/ 6689558 w 9914021"/>
              <a:gd name="connsiteY6" fmla="*/ 2165684 h 3441031"/>
              <a:gd name="connsiteX7" fmla="*/ 7050505 w 9914021"/>
              <a:gd name="connsiteY7" fmla="*/ 2334126 h 3441031"/>
              <a:gd name="connsiteX8" fmla="*/ 7291137 w 9914021"/>
              <a:gd name="connsiteY8" fmla="*/ 2430379 h 3441031"/>
              <a:gd name="connsiteX9" fmla="*/ 7435516 w 9914021"/>
              <a:gd name="connsiteY9" fmla="*/ 2502568 h 3441031"/>
              <a:gd name="connsiteX10" fmla="*/ 7531768 w 9914021"/>
              <a:gd name="connsiteY10" fmla="*/ 2574758 h 3441031"/>
              <a:gd name="connsiteX11" fmla="*/ 7724273 w 9914021"/>
              <a:gd name="connsiteY11" fmla="*/ 2622884 h 3441031"/>
              <a:gd name="connsiteX12" fmla="*/ 8037095 w 9914021"/>
              <a:gd name="connsiteY12" fmla="*/ 2767263 h 3441031"/>
              <a:gd name="connsiteX13" fmla="*/ 8301789 w 9914021"/>
              <a:gd name="connsiteY13" fmla="*/ 2839452 h 3441031"/>
              <a:gd name="connsiteX14" fmla="*/ 8638673 w 9914021"/>
              <a:gd name="connsiteY14" fmla="*/ 2959768 h 3441031"/>
              <a:gd name="connsiteX15" fmla="*/ 9047747 w 9914021"/>
              <a:gd name="connsiteY15" fmla="*/ 3080084 h 3441031"/>
              <a:gd name="connsiteX16" fmla="*/ 9336505 w 9914021"/>
              <a:gd name="connsiteY16" fmla="*/ 3224463 h 3441031"/>
              <a:gd name="connsiteX17" fmla="*/ 9745579 w 9914021"/>
              <a:gd name="connsiteY17" fmla="*/ 3392905 h 3441031"/>
              <a:gd name="connsiteX18" fmla="*/ 9914021 w 9914021"/>
              <a:gd name="connsiteY18" fmla="*/ 3441031 h 3441031"/>
              <a:gd name="connsiteX0" fmla="*/ 0 w 9914021"/>
              <a:gd name="connsiteY0" fmla="*/ 0 h 3441031"/>
              <a:gd name="connsiteX1" fmla="*/ 1419726 w 9914021"/>
              <a:gd name="connsiteY1" fmla="*/ 264695 h 3441031"/>
              <a:gd name="connsiteX2" fmla="*/ 3922295 w 9914021"/>
              <a:gd name="connsiteY2" fmla="*/ 1010652 h 3441031"/>
              <a:gd name="connsiteX3" fmla="*/ 4403558 w 9914021"/>
              <a:gd name="connsiteY3" fmla="*/ 1227221 h 3441031"/>
              <a:gd name="connsiteX4" fmla="*/ 5630779 w 9914021"/>
              <a:gd name="connsiteY4" fmla="*/ 1299410 h 3441031"/>
              <a:gd name="connsiteX5" fmla="*/ 5871410 w 9914021"/>
              <a:gd name="connsiteY5" fmla="*/ 1852863 h 3441031"/>
              <a:gd name="connsiteX6" fmla="*/ 6689558 w 9914021"/>
              <a:gd name="connsiteY6" fmla="*/ 2165684 h 3441031"/>
              <a:gd name="connsiteX7" fmla="*/ 7050505 w 9914021"/>
              <a:gd name="connsiteY7" fmla="*/ 2334126 h 3441031"/>
              <a:gd name="connsiteX8" fmla="*/ 7291137 w 9914021"/>
              <a:gd name="connsiteY8" fmla="*/ 2430379 h 3441031"/>
              <a:gd name="connsiteX9" fmla="*/ 7435516 w 9914021"/>
              <a:gd name="connsiteY9" fmla="*/ 2502568 h 3441031"/>
              <a:gd name="connsiteX10" fmla="*/ 7531768 w 9914021"/>
              <a:gd name="connsiteY10" fmla="*/ 2574758 h 3441031"/>
              <a:gd name="connsiteX11" fmla="*/ 7724273 w 9914021"/>
              <a:gd name="connsiteY11" fmla="*/ 2622884 h 3441031"/>
              <a:gd name="connsiteX12" fmla="*/ 8037095 w 9914021"/>
              <a:gd name="connsiteY12" fmla="*/ 2767263 h 3441031"/>
              <a:gd name="connsiteX13" fmla="*/ 8301789 w 9914021"/>
              <a:gd name="connsiteY13" fmla="*/ 2839452 h 3441031"/>
              <a:gd name="connsiteX14" fmla="*/ 8638673 w 9914021"/>
              <a:gd name="connsiteY14" fmla="*/ 2959768 h 3441031"/>
              <a:gd name="connsiteX15" fmla="*/ 9047747 w 9914021"/>
              <a:gd name="connsiteY15" fmla="*/ 3080084 h 3441031"/>
              <a:gd name="connsiteX16" fmla="*/ 9336505 w 9914021"/>
              <a:gd name="connsiteY16" fmla="*/ 3224463 h 3441031"/>
              <a:gd name="connsiteX17" fmla="*/ 9745579 w 9914021"/>
              <a:gd name="connsiteY17" fmla="*/ 3392905 h 3441031"/>
              <a:gd name="connsiteX18" fmla="*/ 9914021 w 9914021"/>
              <a:gd name="connsiteY18" fmla="*/ 3441031 h 3441031"/>
              <a:gd name="connsiteX0" fmla="*/ 0 w 9914021"/>
              <a:gd name="connsiteY0" fmla="*/ 0 h 3441031"/>
              <a:gd name="connsiteX1" fmla="*/ 1419726 w 9914021"/>
              <a:gd name="connsiteY1" fmla="*/ 264695 h 3441031"/>
              <a:gd name="connsiteX2" fmla="*/ 3922295 w 9914021"/>
              <a:gd name="connsiteY2" fmla="*/ 1010652 h 3441031"/>
              <a:gd name="connsiteX3" fmla="*/ 4403558 w 9914021"/>
              <a:gd name="connsiteY3" fmla="*/ 1227221 h 3441031"/>
              <a:gd name="connsiteX4" fmla="*/ 5630779 w 9914021"/>
              <a:gd name="connsiteY4" fmla="*/ 1299410 h 3441031"/>
              <a:gd name="connsiteX5" fmla="*/ 5871410 w 9914021"/>
              <a:gd name="connsiteY5" fmla="*/ 1852863 h 3441031"/>
              <a:gd name="connsiteX6" fmla="*/ 6689558 w 9914021"/>
              <a:gd name="connsiteY6" fmla="*/ 2165684 h 3441031"/>
              <a:gd name="connsiteX7" fmla="*/ 7050505 w 9914021"/>
              <a:gd name="connsiteY7" fmla="*/ 2334126 h 3441031"/>
              <a:gd name="connsiteX8" fmla="*/ 7291137 w 9914021"/>
              <a:gd name="connsiteY8" fmla="*/ 2430379 h 3441031"/>
              <a:gd name="connsiteX9" fmla="*/ 7435516 w 9914021"/>
              <a:gd name="connsiteY9" fmla="*/ 2502568 h 3441031"/>
              <a:gd name="connsiteX10" fmla="*/ 7531768 w 9914021"/>
              <a:gd name="connsiteY10" fmla="*/ 2574758 h 3441031"/>
              <a:gd name="connsiteX11" fmla="*/ 7724273 w 9914021"/>
              <a:gd name="connsiteY11" fmla="*/ 2622884 h 3441031"/>
              <a:gd name="connsiteX12" fmla="*/ 8037095 w 9914021"/>
              <a:gd name="connsiteY12" fmla="*/ 2767263 h 3441031"/>
              <a:gd name="connsiteX13" fmla="*/ 8301789 w 9914021"/>
              <a:gd name="connsiteY13" fmla="*/ 2839452 h 3441031"/>
              <a:gd name="connsiteX14" fmla="*/ 8638673 w 9914021"/>
              <a:gd name="connsiteY14" fmla="*/ 2959768 h 3441031"/>
              <a:gd name="connsiteX15" fmla="*/ 9047747 w 9914021"/>
              <a:gd name="connsiteY15" fmla="*/ 3080084 h 3441031"/>
              <a:gd name="connsiteX16" fmla="*/ 9336505 w 9914021"/>
              <a:gd name="connsiteY16" fmla="*/ 3224463 h 3441031"/>
              <a:gd name="connsiteX17" fmla="*/ 9745579 w 9914021"/>
              <a:gd name="connsiteY17" fmla="*/ 3392905 h 3441031"/>
              <a:gd name="connsiteX18" fmla="*/ 9914021 w 9914021"/>
              <a:gd name="connsiteY18" fmla="*/ 3441031 h 3441031"/>
              <a:gd name="connsiteX0" fmla="*/ 0 w 9914021"/>
              <a:gd name="connsiteY0" fmla="*/ 0 h 3441031"/>
              <a:gd name="connsiteX1" fmla="*/ 1419726 w 9914021"/>
              <a:gd name="connsiteY1" fmla="*/ 264695 h 3441031"/>
              <a:gd name="connsiteX2" fmla="*/ 4403558 w 9914021"/>
              <a:gd name="connsiteY2" fmla="*/ 1227221 h 3441031"/>
              <a:gd name="connsiteX3" fmla="*/ 5630779 w 9914021"/>
              <a:gd name="connsiteY3" fmla="*/ 1299410 h 3441031"/>
              <a:gd name="connsiteX4" fmla="*/ 5871410 w 9914021"/>
              <a:gd name="connsiteY4" fmla="*/ 1852863 h 3441031"/>
              <a:gd name="connsiteX5" fmla="*/ 6689558 w 9914021"/>
              <a:gd name="connsiteY5" fmla="*/ 2165684 h 3441031"/>
              <a:gd name="connsiteX6" fmla="*/ 7050505 w 9914021"/>
              <a:gd name="connsiteY6" fmla="*/ 2334126 h 3441031"/>
              <a:gd name="connsiteX7" fmla="*/ 7291137 w 9914021"/>
              <a:gd name="connsiteY7" fmla="*/ 2430379 h 3441031"/>
              <a:gd name="connsiteX8" fmla="*/ 7435516 w 9914021"/>
              <a:gd name="connsiteY8" fmla="*/ 2502568 h 3441031"/>
              <a:gd name="connsiteX9" fmla="*/ 7531768 w 9914021"/>
              <a:gd name="connsiteY9" fmla="*/ 2574758 h 3441031"/>
              <a:gd name="connsiteX10" fmla="*/ 7724273 w 9914021"/>
              <a:gd name="connsiteY10" fmla="*/ 2622884 h 3441031"/>
              <a:gd name="connsiteX11" fmla="*/ 8037095 w 9914021"/>
              <a:gd name="connsiteY11" fmla="*/ 2767263 h 3441031"/>
              <a:gd name="connsiteX12" fmla="*/ 8301789 w 9914021"/>
              <a:gd name="connsiteY12" fmla="*/ 2839452 h 3441031"/>
              <a:gd name="connsiteX13" fmla="*/ 8638673 w 9914021"/>
              <a:gd name="connsiteY13" fmla="*/ 2959768 h 3441031"/>
              <a:gd name="connsiteX14" fmla="*/ 9047747 w 9914021"/>
              <a:gd name="connsiteY14" fmla="*/ 3080084 h 3441031"/>
              <a:gd name="connsiteX15" fmla="*/ 9336505 w 9914021"/>
              <a:gd name="connsiteY15" fmla="*/ 3224463 h 3441031"/>
              <a:gd name="connsiteX16" fmla="*/ 9745579 w 9914021"/>
              <a:gd name="connsiteY16" fmla="*/ 3392905 h 3441031"/>
              <a:gd name="connsiteX17" fmla="*/ 9914021 w 9914021"/>
              <a:gd name="connsiteY17" fmla="*/ 3441031 h 3441031"/>
              <a:gd name="connsiteX0" fmla="*/ 0 w 9914021"/>
              <a:gd name="connsiteY0" fmla="*/ 0 h 3441031"/>
              <a:gd name="connsiteX1" fmla="*/ 1419726 w 9914021"/>
              <a:gd name="connsiteY1" fmla="*/ 264695 h 3441031"/>
              <a:gd name="connsiteX2" fmla="*/ 3970422 w 9914021"/>
              <a:gd name="connsiteY2" fmla="*/ 625642 h 3441031"/>
              <a:gd name="connsiteX3" fmla="*/ 5630779 w 9914021"/>
              <a:gd name="connsiteY3" fmla="*/ 1299410 h 3441031"/>
              <a:gd name="connsiteX4" fmla="*/ 5871410 w 9914021"/>
              <a:gd name="connsiteY4" fmla="*/ 1852863 h 3441031"/>
              <a:gd name="connsiteX5" fmla="*/ 6689558 w 9914021"/>
              <a:gd name="connsiteY5" fmla="*/ 2165684 h 3441031"/>
              <a:gd name="connsiteX6" fmla="*/ 7050505 w 9914021"/>
              <a:gd name="connsiteY6" fmla="*/ 2334126 h 3441031"/>
              <a:gd name="connsiteX7" fmla="*/ 7291137 w 9914021"/>
              <a:gd name="connsiteY7" fmla="*/ 2430379 h 3441031"/>
              <a:gd name="connsiteX8" fmla="*/ 7435516 w 9914021"/>
              <a:gd name="connsiteY8" fmla="*/ 2502568 h 3441031"/>
              <a:gd name="connsiteX9" fmla="*/ 7531768 w 9914021"/>
              <a:gd name="connsiteY9" fmla="*/ 2574758 h 3441031"/>
              <a:gd name="connsiteX10" fmla="*/ 7724273 w 9914021"/>
              <a:gd name="connsiteY10" fmla="*/ 2622884 h 3441031"/>
              <a:gd name="connsiteX11" fmla="*/ 8037095 w 9914021"/>
              <a:gd name="connsiteY11" fmla="*/ 2767263 h 3441031"/>
              <a:gd name="connsiteX12" fmla="*/ 8301789 w 9914021"/>
              <a:gd name="connsiteY12" fmla="*/ 2839452 h 3441031"/>
              <a:gd name="connsiteX13" fmla="*/ 8638673 w 9914021"/>
              <a:gd name="connsiteY13" fmla="*/ 2959768 h 3441031"/>
              <a:gd name="connsiteX14" fmla="*/ 9047747 w 9914021"/>
              <a:gd name="connsiteY14" fmla="*/ 3080084 h 3441031"/>
              <a:gd name="connsiteX15" fmla="*/ 9336505 w 9914021"/>
              <a:gd name="connsiteY15" fmla="*/ 3224463 h 3441031"/>
              <a:gd name="connsiteX16" fmla="*/ 9745579 w 9914021"/>
              <a:gd name="connsiteY16" fmla="*/ 3392905 h 3441031"/>
              <a:gd name="connsiteX17" fmla="*/ 9914021 w 9914021"/>
              <a:gd name="connsiteY17" fmla="*/ 3441031 h 3441031"/>
              <a:gd name="connsiteX0" fmla="*/ 0 w 9914021"/>
              <a:gd name="connsiteY0" fmla="*/ 0 h 3441031"/>
              <a:gd name="connsiteX1" fmla="*/ 1804737 w 9914021"/>
              <a:gd name="connsiteY1" fmla="*/ 120316 h 3441031"/>
              <a:gd name="connsiteX2" fmla="*/ 3970422 w 9914021"/>
              <a:gd name="connsiteY2" fmla="*/ 625642 h 3441031"/>
              <a:gd name="connsiteX3" fmla="*/ 5630779 w 9914021"/>
              <a:gd name="connsiteY3" fmla="*/ 1299410 h 3441031"/>
              <a:gd name="connsiteX4" fmla="*/ 5871410 w 9914021"/>
              <a:gd name="connsiteY4" fmla="*/ 1852863 h 3441031"/>
              <a:gd name="connsiteX5" fmla="*/ 6689558 w 9914021"/>
              <a:gd name="connsiteY5" fmla="*/ 2165684 h 3441031"/>
              <a:gd name="connsiteX6" fmla="*/ 7050505 w 9914021"/>
              <a:gd name="connsiteY6" fmla="*/ 2334126 h 3441031"/>
              <a:gd name="connsiteX7" fmla="*/ 7291137 w 9914021"/>
              <a:gd name="connsiteY7" fmla="*/ 2430379 h 3441031"/>
              <a:gd name="connsiteX8" fmla="*/ 7435516 w 9914021"/>
              <a:gd name="connsiteY8" fmla="*/ 2502568 h 3441031"/>
              <a:gd name="connsiteX9" fmla="*/ 7531768 w 9914021"/>
              <a:gd name="connsiteY9" fmla="*/ 2574758 h 3441031"/>
              <a:gd name="connsiteX10" fmla="*/ 7724273 w 9914021"/>
              <a:gd name="connsiteY10" fmla="*/ 2622884 h 3441031"/>
              <a:gd name="connsiteX11" fmla="*/ 8037095 w 9914021"/>
              <a:gd name="connsiteY11" fmla="*/ 2767263 h 3441031"/>
              <a:gd name="connsiteX12" fmla="*/ 8301789 w 9914021"/>
              <a:gd name="connsiteY12" fmla="*/ 2839452 h 3441031"/>
              <a:gd name="connsiteX13" fmla="*/ 8638673 w 9914021"/>
              <a:gd name="connsiteY13" fmla="*/ 2959768 h 3441031"/>
              <a:gd name="connsiteX14" fmla="*/ 9047747 w 9914021"/>
              <a:gd name="connsiteY14" fmla="*/ 3080084 h 3441031"/>
              <a:gd name="connsiteX15" fmla="*/ 9336505 w 9914021"/>
              <a:gd name="connsiteY15" fmla="*/ 3224463 h 3441031"/>
              <a:gd name="connsiteX16" fmla="*/ 9745579 w 9914021"/>
              <a:gd name="connsiteY16" fmla="*/ 3392905 h 3441031"/>
              <a:gd name="connsiteX17" fmla="*/ 9914021 w 9914021"/>
              <a:gd name="connsiteY17"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5871410 w 9914021"/>
              <a:gd name="connsiteY4" fmla="*/ 1852863 h 3441031"/>
              <a:gd name="connsiteX5" fmla="*/ 6689558 w 9914021"/>
              <a:gd name="connsiteY5" fmla="*/ 2165684 h 3441031"/>
              <a:gd name="connsiteX6" fmla="*/ 7050505 w 9914021"/>
              <a:gd name="connsiteY6" fmla="*/ 2334126 h 3441031"/>
              <a:gd name="connsiteX7" fmla="*/ 7291137 w 9914021"/>
              <a:gd name="connsiteY7" fmla="*/ 2430379 h 3441031"/>
              <a:gd name="connsiteX8" fmla="*/ 7435516 w 9914021"/>
              <a:gd name="connsiteY8" fmla="*/ 2502568 h 3441031"/>
              <a:gd name="connsiteX9" fmla="*/ 7531768 w 9914021"/>
              <a:gd name="connsiteY9" fmla="*/ 2574758 h 3441031"/>
              <a:gd name="connsiteX10" fmla="*/ 7724273 w 9914021"/>
              <a:gd name="connsiteY10" fmla="*/ 2622884 h 3441031"/>
              <a:gd name="connsiteX11" fmla="*/ 8037095 w 9914021"/>
              <a:gd name="connsiteY11" fmla="*/ 2767263 h 3441031"/>
              <a:gd name="connsiteX12" fmla="*/ 8301789 w 9914021"/>
              <a:gd name="connsiteY12" fmla="*/ 2839452 h 3441031"/>
              <a:gd name="connsiteX13" fmla="*/ 8638673 w 9914021"/>
              <a:gd name="connsiteY13" fmla="*/ 2959768 h 3441031"/>
              <a:gd name="connsiteX14" fmla="*/ 9047747 w 9914021"/>
              <a:gd name="connsiteY14" fmla="*/ 3080084 h 3441031"/>
              <a:gd name="connsiteX15" fmla="*/ 9336505 w 9914021"/>
              <a:gd name="connsiteY15" fmla="*/ 3224463 h 3441031"/>
              <a:gd name="connsiteX16" fmla="*/ 9745579 w 9914021"/>
              <a:gd name="connsiteY16" fmla="*/ 3392905 h 3441031"/>
              <a:gd name="connsiteX17" fmla="*/ 9914021 w 9914021"/>
              <a:gd name="connsiteY17"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689558 w 9914021"/>
              <a:gd name="connsiteY4" fmla="*/ 2165684 h 3441031"/>
              <a:gd name="connsiteX5" fmla="*/ 7050505 w 9914021"/>
              <a:gd name="connsiteY5" fmla="*/ 2334126 h 3441031"/>
              <a:gd name="connsiteX6" fmla="*/ 7291137 w 9914021"/>
              <a:gd name="connsiteY6" fmla="*/ 2430379 h 3441031"/>
              <a:gd name="connsiteX7" fmla="*/ 7435516 w 9914021"/>
              <a:gd name="connsiteY7" fmla="*/ 2502568 h 3441031"/>
              <a:gd name="connsiteX8" fmla="*/ 7531768 w 9914021"/>
              <a:gd name="connsiteY8" fmla="*/ 2574758 h 3441031"/>
              <a:gd name="connsiteX9" fmla="*/ 7724273 w 9914021"/>
              <a:gd name="connsiteY9" fmla="*/ 2622884 h 3441031"/>
              <a:gd name="connsiteX10" fmla="*/ 8037095 w 9914021"/>
              <a:gd name="connsiteY10" fmla="*/ 2767263 h 3441031"/>
              <a:gd name="connsiteX11" fmla="*/ 8301789 w 9914021"/>
              <a:gd name="connsiteY11" fmla="*/ 2839452 h 3441031"/>
              <a:gd name="connsiteX12" fmla="*/ 8638673 w 9914021"/>
              <a:gd name="connsiteY12" fmla="*/ 2959768 h 3441031"/>
              <a:gd name="connsiteX13" fmla="*/ 9047747 w 9914021"/>
              <a:gd name="connsiteY13" fmla="*/ 3080084 h 3441031"/>
              <a:gd name="connsiteX14" fmla="*/ 9336505 w 9914021"/>
              <a:gd name="connsiteY14" fmla="*/ 3224463 h 3441031"/>
              <a:gd name="connsiteX15" fmla="*/ 9745579 w 9914021"/>
              <a:gd name="connsiteY15" fmla="*/ 3392905 h 3441031"/>
              <a:gd name="connsiteX16" fmla="*/ 9914021 w 9914021"/>
              <a:gd name="connsiteY16"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689558 w 9914021"/>
              <a:gd name="connsiteY4" fmla="*/ 2165684 h 3441031"/>
              <a:gd name="connsiteX5" fmla="*/ 7050505 w 9914021"/>
              <a:gd name="connsiteY5" fmla="*/ 2334126 h 3441031"/>
              <a:gd name="connsiteX6" fmla="*/ 7435516 w 9914021"/>
              <a:gd name="connsiteY6" fmla="*/ 2502568 h 3441031"/>
              <a:gd name="connsiteX7" fmla="*/ 7531768 w 9914021"/>
              <a:gd name="connsiteY7" fmla="*/ 2574758 h 3441031"/>
              <a:gd name="connsiteX8" fmla="*/ 7724273 w 9914021"/>
              <a:gd name="connsiteY8" fmla="*/ 2622884 h 3441031"/>
              <a:gd name="connsiteX9" fmla="*/ 8037095 w 9914021"/>
              <a:gd name="connsiteY9" fmla="*/ 2767263 h 3441031"/>
              <a:gd name="connsiteX10" fmla="*/ 8301789 w 9914021"/>
              <a:gd name="connsiteY10" fmla="*/ 2839452 h 3441031"/>
              <a:gd name="connsiteX11" fmla="*/ 8638673 w 9914021"/>
              <a:gd name="connsiteY11" fmla="*/ 2959768 h 3441031"/>
              <a:gd name="connsiteX12" fmla="*/ 9047747 w 9914021"/>
              <a:gd name="connsiteY12" fmla="*/ 3080084 h 3441031"/>
              <a:gd name="connsiteX13" fmla="*/ 9336505 w 9914021"/>
              <a:gd name="connsiteY13" fmla="*/ 3224463 h 3441031"/>
              <a:gd name="connsiteX14" fmla="*/ 9745579 w 9914021"/>
              <a:gd name="connsiteY14" fmla="*/ 3392905 h 3441031"/>
              <a:gd name="connsiteX15" fmla="*/ 9914021 w 9914021"/>
              <a:gd name="connsiteY15"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689558 w 9914021"/>
              <a:gd name="connsiteY4" fmla="*/ 2165684 h 3441031"/>
              <a:gd name="connsiteX5" fmla="*/ 7050505 w 9914021"/>
              <a:gd name="connsiteY5" fmla="*/ 2334126 h 3441031"/>
              <a:gd name="connsiteX6" fmla="*/ 7435516 w 9914021"/>
              <a:gd name="connsiteY6" fmla="*/ 2502568 h 3441031"/>
              <a:gd name="connsiteX7" fmla="*/ 7531768 w 9914021"/>
              <a:gd name="connsiteY7" fmla="*/ 2574758 h 3441031"/>
              <a:gd name="connsiteX8" fmla="*/ 8037095 w 9914021"/>
              <a:gd name="connsiteY8" fmla="*/ 2767263 h 3441031"/>
              <a:gd name="connsiteX9" fmla="*/ 8301789 w 9914021"/>
              <a:gd name="connsiteY9" fmla="*/ 2839452 h 3441031"/>
              <a:gd name="connsiteX10" fmla="*/ 8638673 w 9914021"/>
              <a:gd name="connsiteY10" fmla="*/ 2959768 h 3441031"/>
              <a:gd name="connsiteX11" fmla="*/ 9047747 w 9914021"/>
              <a:gd name="connsiteY11" fmla="*/ 3080084 h 3441031"/>
              <a:gd name="connsiteX12" fmla="*/ 9336505 w 9914021"/>
              <a:gd name="connsiteY12" fmla="*/ 3224463 h 3441031"/>
              <a:gd name="connsiteX13" fmla="*/ 9745579 w 9914021"/>
              <a:gd name="connsiteY13" fmla="*/ 3392905 h 3441031"/>
              <a:gd name="connsiteX14" fmla="*/ 9914021 w 9914021"/>
              <a:gd name="connsiteY14"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689558 w 9914021"/>
              <a:gd name="connsiteY4" fmla="*/ 2165684 h 3441031"/>
              <a:gd name="connsiteX5" fmla="*/ 7050505 w 9914021"/>
              <a:gd name="connsiteY5" fmla="*/ 2334126 h 3441031"/>
              <a:gd name="connsiteX6" fmla="*/ 7435516 w 9914021"/>
              <a:gd name="connsiteY6" fmla="*/ 2502568 h 3441031"/>
              <a:gd name="connsiteX7" fmla="*/ 8037095 w 9914021"/>
              <a:gd name="connsiteY7" fmla="*/ 2767263 h 3441031"/>
              <a:gd name="connsiteX8" fmla="*/ 8301789 w 9914021"/>
              <a:gd name="connsiteY8" fmla="*/ 2839452 h 3441031"/>
              <a:gd name="connsiteX9" fmla="*/ 8638673 w 9914021"/>
              <a:gd name="connsiteY9" fmla="*/ 2959768 h 3441031"/>
              <a:gd name="connsiteX10" fmla="*/ 9047747 w 9914021"/>
              <a:gd name="connsiteY10" fmla="*/ 3080084 h 3441031"/>
              <a:gd name="connsiteX11" fmla="*/ 9336505 w 9914021"/>
              <a:gd name="connsiteY11" fmla="*/ 3224463 h 3441031"/>
              <a:gd name="connsiteX12" fmla="*/ 9745579 w 9914021"/>
              <a:gd name="connsiteY12" fmla="*/ 3392905 h 3441031"/>
              <a:gd name="connsiteX13" fmla="*/ 9914021 w 9914021"/>
              <a:gd name="connsiteY13"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689558 w 9914021"/>
              <a:gd name="connsiteY4" fmla="*/ 2165684 h 3441031"/>
              <a:gd name="connsiteX5" fmla="*/ 7435516 w 9914021"/>
              <a:gd name="connsiteY5" fmla="*/ 2502568 h 3441031"/>
              <a:gd name="connsiteX6" fmla="*/ 8037095 w 9914021"/>
              <a:gd name="connsiteY6" fmla="*/ 2767263 h 3441031"/>
              <a:gd name="connsiteX7" fmla="*/ 8301789 w 9914021"/>
              <a:gd name="connsiteY7" fmla="*/ 2839452 h 3441031"/>
              <a:gd name="connsiteX8" fmla="*/ 8638673 w 9914021"/>
              <a:gd name="connsiteY8" fmla="*/ 2959768 h 3441031"/>
              <a:gd name="connsiteX9" fmla="*/ 9047747 w 9914021"/>
              <a:gd name="connsiteY9" fmla="*/ 3080084 h 3441031"/>
              <a:gd name="connsiteX10" fmla="*/ 9336505 w 9914021"/>
              <a:gd name="connsiteY10" fmla="*/ 3224463 h 3441031"/>
              <a:gd name="connsiteX11" fmla="*/ 9745579 w 9914021"/>
              <a:gd name="connsiteY11" fmla="*/ 3392905 h 3441031"/>
              <a:gd name="connsiteX12" fmla="*/ 9914021 w 9914021"/>
              <a:gd name="connsiteY12"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906127 w 9914021"/>
              <a:gd name="connsiteY4" fmla="*/ 1973179 h 3441031"/>
              <a:gd name="connsiteX5" fmla="*/ 7435516 w 9914021"/>
              <a:gd name="connsiteY5" fmla="*/ 2502568 h 3441031"/>
              <a:gd name="connsiteX6" fmla="*/ 8037095 w 9914021"/>
              <a:gd name="connsiteY6" fmla="*/ 2767263 h 3441031"/>
              <a:gd name="connsiteX7" fmla="*/ 8301789 w 9914021"/>
              <a:gd name="connsiteY7" fmla="*/ 2839452 h 3441031"/>
              <a:gd name="connsiteX8" fmla="*/ 8638673 w 9914021"/>
              <a:gd name="connsiteY8" fmla="*/ 2959768 h 3441031"/>
              <a:gd name="connsiteX9" fmla="*/ 9047747 w 9914021"/>
              <a:gd name="connsiteY9" fmla="*/ 3080084 h 3441031"/>
              <a:gd name="connsiteX10" fmla="*/ 9336505 w 9914021"/>
              <a:gd name="connsiteY10" fmla="*/ 3224463 h 3441031"/>
              <a:gd name="connsiteX11" fmla="*/ 9745579 w 9914021"/>
              <a:gd name="connsiteY11" fmla="*/ 3392905 h 3441031"/>
              <a:gd name="connsiteX12" fmla="*/ 9914021 w 9914021"/>
              <a:gd name="connsiteY12"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906127 w 9914021"/>
              <a:gd name="connsiteY4" fmla="*/ 1973179 h 3441031"/>
              <a:gd name="connsiteX5" fmla="*/ 7700211 w 9914021"/>
              <a:gd name="connsiteY5" fmla="*/ 2406315 h 3441031"/>
              <a:gd name="connsiteX6" fmla="*/ 8037095 w 9914021"/>
              <a:gd name="connsiteY6" fmla="*/ 2767263 h 3441031"/>
              <a:gd name="connsiteX7" fmla="*/ 8301789 w 9914021"/>
              <a:gd name="connsiteY7" fmla="*/ 2839452 h 3441031"/>
              <a:gd name="connsiteX8" fmla="*/ 8638673 w 9914021"/>
              <a:gd name="connsiteY8" fmla="*/ 2959768 h 3441031"/>
              <a:gd name="connsiteX9" fmla="*/ 9047747 w 9914021"/>
              <a:gd name="connsiteY9" fmla="*/ 3080084 h 3441031"/>
              <a:gd name="connsiteX10" fmla="*/ 9336505 w 9914021"/>
              <a:gd name="connsiteY10" fmla="*/ 3224463 h 3441031"/>
              <a:gd name="connsiteX11" fmla="*/ 9745579 w 9914021"/>
              <a:gd name="connsiteY11" fmla="*/ 3392905 h 3441031"/>
              <a:gd name="connsiteX12" fmla="*/ 9914021 w 9914021"/>
              <a:gd name="connsiteY12"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906127 w 9914021"/>
              <a:gd name="connsiteY4" fmla="*/ 1973179 h 3441031"/>
              <a:gd name="connsiteX5" fmla="*/ 7700211 w 9914021"/>
              <a:gd name="connsiteY5" fmla="*/ 2406315 h 3441031"/>
              <a:gd name="connsiteX6" fmla="*/ 8301789 w 9914021"/>
              <a:gd name="connsiteY6" fmla="*/ 2839452 h 3441031"/>
              <a:gd name="connsiteX7" fmla="*/ 8638673 w 9914021"/>
              <a:gd name="connsiteY7" fmla="*/ 2959768 h 3441031"/>
              <a:gd name="connsiteX8" fmla="*/ 9047747 w 9914021"/>
              <a:gd name="connsiteY8" fmla="*/ 3080084 h 3441031"/>
              <a:gd name="connsiteX9" fmla="*/ 9336505 w 9914021"/>
              <a:gd name="connsiteY9" fmla="*/ 3224463 h 3441031"/>
              <a:gd name="connsiteX10" fmla="*/ 9745579 w 9914021"/>
              <a:gd name="connsiteY10" fmla="*/ 3392905 h 3441031"/>
              <a:gd name="connsiteX11" fmla="*/ 9914021 w 9914021"/>
              <a:gd name="connsiteY11"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906127 w 9914021"/>
              <a:gd name="connsiteY4" fmla="*/ 1973179 h 3441031"/>
              <a:gd name="connsiteX5" fmla="*/ 7700211 w 9914021"/>
              <a:gd name="connsiteY5" fmla="*/ 2406315 h 3441031"/>
              <a:gd name="connsiteX6" fmla="*/ 8301789 w 9914021"/>
              <a:gd name="connsiteY6" fmla="*/ 2839452 h 3441031"/>
              <a:gd name="connsiteX7" fmla="*/ 9047747 w 9914021"/>
              <a:gd name="connsiteY7" fmla="*/ 3080084 h 3441031"/>
              <a:gd name="connsiteX8" fmla="*/ 9336505 w 9914021"/>
              <a:gd name="connsiteY8" fmla="*/ 3224463 h 3441031"/>
              <a:gd name="connsiteX9" fmla="*/ 9745579 w 9914021"/>
              <a:gd name="connsiteY9" fmla="*/ 3392905 h 3441031"/>
              <a:gd name="connsiteX10" fmla="*/ 9914021 w 9914021"/>
              <a:gd name="connsiteY10"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906127 w 9914021"/>
              <a:gd name="connsiteY4" fmla="*/ 1973179 h 3441031"/>
              <a:gd name="connsiteX5" fmla="*/ 7700211 w 9914021"/>
              <a:gd name="connsiteY5" fmla="*/ 2406315 h 3441031"/>
              <a:gd name="connsiteX6" fmla="*/ 9047747 w 9914021"/>
              <a:gd name="connsiteY6" fmla="*/ 3080084 h 3441031"/>
              <a:gd name="connsiteX7" fmla="*/ 9336505 w 9914021"/>
              <a:gd name="connsiteY7" fmla="*/ 3224463 h 3441031"/>
              <a:gd name="connsiteX8" fmla="*/ 9745579 w 9914021"/>
              <a:gd name="connsiteY8" fmla="*/ 3392905 h 3441031"/>
              <a:gd name="connsiteX9" fmla="*/ 9914021 w 9914021"/>
              <a:gd name="connsiteY9"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906127 w 9914021"/>
              <a:gd name="connsiteY4" fmla="*/ 1973179 h 3441031"/>
              <a:gd name="connsiteX5" fmla="*/ 7700211 w 9914021"/>
              <a:gd name="connsiteY5" fmla="*/ 2406315 h 3441031"/>
              <a:gd name="connsiteX6" fmla="*/ 9047747 w 9914021"/>
              <a:gd name="connsiteY6" fmla="*/ 3080084 h 3441031"/>
              <a:gd name="connsiteX7" fmla="*/ 9336505 w 9914021"/>
              <a:gd name="connsiteY7" fmla="*/ 3224463 h 3441031"/>
              <a:gd name="connsiteX8" fmla="*/ 9914021 w 9914021"/>
              <a:gd name="connsiteY8" fmla="*/ 3441031 h 3441031"/>
              <a:gd name="connsiteX0" fmla="*/ 0 w 9914021"/>
              <a:gd name="connsiteY0" fmla="*/ 0 h 3441031"/>
              <a:gd name="connsiteX1" fmla="*/ 1949116 w 9914021"/>
              <a:gd name="connsiteY1" fmla="*/ 192505 h 3441031"/>
              <a:gd name="connsiteX2" fmla="*/ 3970422 w 9914021"/>
              <a:gd name="connsiteY2" fmla="*/ 625642 h 3441031"/>
              <a:gd name="connsiteX3" fmla="*/ 5630779 w 9914021"/>
              <a:gd name="connsiteY3" fmla="*/ 1299410 h 3441031"/>
              <a:gd name="connsiteX4" fmla="*/ 6906127 w 9914021"/>
              <a:gd name="connsiteY4" fmla="*/ 1973179 h 3441031"/>
              <a:gd name="connsiteX5" fmla="*/ 7700211 w 9914021"/>
              <a:gd name="connsiteY5" fmla="*/ 2406315 h 3441031"/>
              <a:gd name="connsiteX6" fmla="*/ 9047747 w 9914021"/>
              <a:gd name="connsiteY6" fmla="*/ 3080084 h 3441031"/>
              <a:gd name="connsiteX7" fmla="*/ 9914021 w 9914021"/>
              <a:gd name="connsiteY7" fmla="*/ 3441031 h 3441031"/>
              <a:gd name="connsiteX0" fmla="*/ 0 w 11357810"/>
              <a:gd name="connsiteY0" fmla="*/ 0 h 5534525"/>
              <a:gd name="connsiteX1" fmla="*/ 1949116 w 11357810"/>
              <a:gd name="connsiteY1" fmla="*/ 192505 h 5534525"/>
              <a:gd name="connsiteX2" fmla="*/ 3970422 w 11357810"/>
              <a:gd name="connsiteY2" fmla="*/ 625642 h 5534525"/>
              <a:gd name="connsiteX3" fmla="*/ 5630779 w 11357810"/>
              <a:gd name="connsiteY3" fmla="*/ 1299410 h 5534525"/>
              <a:gd name="connsiteX4" fmla="*/ 6906127 w 11357810"/>
              <a:gd name="connsiteY4" fmla="*/ 1973179 h 5534525"/>
              <a:gd name="connsiteX5" fmla="*/ 7700211 w 11357810"/>
              <a:gd name="connsiteY5" fmla="*/ 2406315 h 5534525"/>
              <a:gd name="connsiteX6" fmla="*/ 9047747 w 11357810"/>
              <a:gd name="connsiteY6" fmla="*/ 3080084 h 5534525"/>
              <a:gd name="connsiteX7" fmla="*/ 11357810 w 11357810"/>
              <a:gd name="connsiteY7" fmla="*/ 5534525 h 5534525"/>
              <a:gd name="connsiteX0" fmla="*/ 0 w 11357810"/>
              <a:gd name="connsiteY0" fmla="*/ 0 h 5534525"/>
              <a:gd name="connsiteX1" fmla="*/ 1949116 w 11357810"/>
              <a:gd name="connsiteY1" fmla="*/ 192505 h 5534525"/>
              <a:gd name="connsiteX2" fmla="*/ 3970422 w 11357810"/>
              <a:gd name="connsiteY2" fmla="*/ 625642 h 5534525"/>
              <a:gd name="connsiteX3" fmla="*/ 5630779 w 11357810"/>
              <a:gd name="connsiteY3" fmla="*/ 1299410 h 5534525"/>
              <a:gd name="connsiteX4" fmla="*/ 6906127 w 11357810"/>
              <a:gd name="connsiteY4" fmla="*/ 1973179 h 5534525"/>
              <a:gd name="connsiteX5" fmla="*/ 7700211 w 11357810"/>
              <a:gd name="connsiteY5" fmla="*/ 2406315 h 5534525"/>
              <a:gd name="connsiteX6" fmla="*/ 9192126 w 11357810"/>
              <a:gd name="connsiteY6" fmla="*/ 3368842 h 5534525"/>
              <a:gd name="connsiteX7" fmla="*/ 11357810 w 11357810"/>
              <a:gd name="connsiteY7" fmla="*/ 5534525 h 5534525"/>
              <a:gd name="connsiteX0" fmla="*/ 0 w 11357810"/>
              <a:gd name="connsiteY0" fmla="*/ 0 h 5534525"/>
              <a:gd name="connsiteX1" fmla="*/ 1949116 w 11357810"/>
              <a:gd name="connsiteY1" fmla="*/ 192505 h 5534525"/>
              <a:gd name="connsiteX2" fmla="*/ 3970422 w 11357810"/>
              <a:gd name="connsiteY2" fmla="*/ 625642 h 5534525"/>
              <a:gd name="connsiteX3" fmla="*/ 5630779 w 11357810"/>
              <a:gd name="connsiteY3" fmla="*/ 1299410 h 5534525"/>
              <a:gd name="connsiteX4" fmla="*/ 6906127 w 11357810"/>
              <a:gd name="connsiteY4" fmla="*/ 1973179 h 5534525"/>
              <a:gd name="connsiteX5" fmla="*/ 7700211 w 11357810"/>
              <a:gd name="connsiteY5" fmla="*/ 2406315 h 5534525"/>
              <a:gd name="connsiteX6" fmla="*/ 9192126 w 11357810"/>
              <a:gd name="connsiteY6" fmla="*/ 3368842 h 5534525"/>
              <a:gd name="connsiteX7" fmla="*/ 11357810 w 11357810"/>
              <a:gd name="connsiteY7" fmla="*/ 5534525 h 5534525"/>
              <a:gd name="connsiteX0" fmla="*/ 0 w 11357810"/>
              <a:gd name="connsiteY0" fmla="*/ 0 h 5534525"/>
              <a:gd name="connsiteX1" fmla="*/ 1949116 w 11357810"/>
              <a:gd name="connsiteY1" fmla="*/ 192505 h 5534525"/>
              <a:gd name="connsiteX2" fmla="*/ 3970422 w 11357810"/>
              <a:gd name="connsiteY2" fmla="*/ 625642 h 5534525"/>
              <a:gd name="connsiteX3" fmla="*/ 5630779 w 11357810"/>
              <a:gd name="connsiteY3" fmla="*/ 1299410 h 5534525"/>
              <a:gd name="connsiteX4" fmla="*/ 7700211 w 11357810"/>
              <a:gd name="connsiteY4" fmla="*/ 2406315 h 5534525"/>
              <a:gd name="connsiteX5" fmla="*/ 9192126 w 11357810"/>
              <a:gd name="connsiteY5" fmla="*/ 3368842 h 5534525"/>
              <a:gd name="connsiteX6" fmla="*/ 11357810 w 11357810"/>
              <a:gd name="connsiteY6" fmla="*/ 5534525 h 5534525"/>
              <a:gd name="connsiteX0" fmla="*/ 0 w 11357810"/>
              <a:gd name="connsiteY0" fmla="*/ 0 h 5534525"/>
              <a:gd name="connsiteX1" fmla="*/ 1949116 w 11357810"/>
              <a:gd name="connsiteY1" fmla="*/ 192505 h 5534525"/>
              <a:gd name="connsiteX2" fmla="*/ 3970422 w 11357810"/>
              <a:gd name="connsiteY2" fmla="*/ 625642 h 5534525"/>
              <a:gd name="connsiteX3" fmla="*/ 5630779 w 11357810"/>
              <a:gd name="connsiteY3" fmla="*/ 1299410 h 5534525"/>
              <a:gd name="connsiteX4" fmla="*/ 7700211 w 11357810"/>
              <a:gd name="connsiteY4" fmla="*/ 2406315 h 5534525"/>
              <a:gd name="connsiteX5" fmla="*/ 9192126 w 11357810"/>
              <a:gd name="connsiteY5" fmla="*/ 3368842 h 5534525"/>
              <a:gd name="connsiteX6" fmla="*/ 11357810 w 11357810"/>
              <a:gd name="connsiteY6" fmla="*/ 5534525 h 5534525"/>
              <a:gd name="connsiteX0" fmla="*/ 0 w 11357810"/>
              <a:gd name="connsiteY0" fmla="*/ 0 h 5534525"/>
              <a:gd name="connsiteX1" fmla="*/ 1949116 w 11357810"/>
              <a:gd name="connsiteY1" fmla="*/ 192505 h 5534525"/>
              <a:gd name="connsiteX2" fmla="*/ 3970422 w 11357810"/>
              <a:gd name="connsiteY2" fmla="*/ 625642 h 5534525"/>
              <a:gd name="connsiteX3" fmla="*/ 5630779 w 11357810"/>
              <a:gd name="connsiteY3" fmla="*/ 1299410 h 5534525"/>
              <a:gd name="connsiteX4" fmla="*/ 7700211 w 11357810"/>
              <a:gd name="connsiteY4" fmla="*/ 2406315 h 5534525"/>
              <a:gd name="connsiteX5" fmla="*/ 9192126 w 11357810"/>
              <a:gd name="connsiteY5" fmla="*/ 3368842 h 5534525"/>
              <a:gd name="connsiteX6" fmla="*/ 11357810 w 11357810"/>
              <a:gd name="connsiteY6" fmla="*/ 5534525 h 5534525"/>
              <a:gd name="connsiteX0" fmla="*/ 0 w 11357810"/>
              <a:gd name="connsiteY0" fmla="*/ 0 h 5534525"/>
              <a:gd name="connsiteX1" fmla="*/ 1949116 w 11357810"/>
              <a:gd name="connsiteY1" fmla="*/ 192505 h 5534525"/>
              <a:gd name="connsiteX2" fmla="*/ 3970422 w 11357810"/>
              <a:gd name="connsiteY2" fmla="*/ 625642 h 5534525"/>
              <a:gd name="connsiteX3" fmla="*/ 5630779 w 11357810"/>
              <a:gd name="connsiteY3" fmla="*/ 1299410 h 5534525"/>
              <a:gd name="connsiteX4" fmla="*/ 7700211 w 11357810"/>
              <a:gd name="connsiteY4" fmla="*/ 2406315 h 5534525"/>
              <a:gd name="connsiteX5" fmla="*/ 9192126 w 11357810"/>
              <a:gd name="connsiteY5" fmla="*/ 3368842 h 5534525"/>
              <a:gd name="connsiteX6" fmla="*/ 11357810 w 11357810"/>
              <a:gd name="connsiteY6" fmla="*/ 5534525 h 5534525"/>
              <a:gd name="connsiteX0" fmla="*/ 0 w 11213431"/>
              <a:gd name="connsiteY0" fmla="*/ 0 h 5534525"/>
              <a:gd name="connsiteX1" fmla="*/ 1804737 w 11213431"/>
              <a:gd name="connsiteY1" fmla="*/ 192505 h 5534525"/>
              <a:gd name="connsiteX2" fmla="*/ 3826043 w 11213431"/>
              <a:gd name="connsiteY2" fmla="*/ 625642 h 5534525"/>
              <a:gd name="connsiteX3" fmla="*/ 5486400 w 11213431"/>
              <a:gd name="connsiteY3" fmla="*/ 1299410 h 5534525"/>
              <a:gd name="connsiteX4" fmla="*/ 7555832 w 11213431"/>
              <a:gd name="connsiteY4" fmla="*/ 2406315 h 5534525"/>
              <a:gd name="connsiteX5" fmla="*/ 9047747 w 11213431"/>
              <a:gd name="connsiteY5" fmla="*/ 3368842 h 5534525"/>
              <a:gd name="connsiteX6" fmla="*/ 11213431 w 11213431"/>
              <a:gd name="connsiteY6" fmla="*/ 5534525 h 5534525"/>
              <a:gd name="connsiteX0" fmla="*/ 0 w 11213431"/>
              <a:gd name="connsiteY0" fmla="*/ 0 h 5534525"/>
              <a:gd name="connsiteX1" fmla="*/ 1804737 w 11213431"/>
              <a:gd name="connsiteY1" fmla="*/ 192505 h 5534525"/>
              <a:gd name="connsiteX2" fmla="*/ 3826043 w 11213431"/>
              <a:gd name="connsiteY2" fmla="*/ 625642 h 5534525"/>
              <a:gd name="connsiteX3" fmla="*/ 5486400 w 11213431"/>
              <a:gd name="connsiteY3" fmla="*/ 1299410 h 5534525"/>
              <a:gd name="connsiteX4" fmla="*/ 7555832 w 11213431"/>
              <a:gd name="connsiteY4" fmla="*/ 2406315 h 5534525"/>
              <a:gd name="connsiteX5" fmla="*/ 9047747 w 11213431"/>
              <a:gd name="connsiteY5" fmla="*/ 3368842 h 5534525"/>
              <a:gd name="connsiteX6" fmla="*/ 11213431 w 11213431"/>
              <a:gd name="connsiteY6" fmla="*/ 5534525 h 5534525"/>
              <a:gd name="connsiteX0" fmla="*/ 0 w 11213431"/>
              <a:gd name="connsiteY0" fmla="*/ 0 h 5534525"/>
              <a:gd name="connsiteX1" fmla="*/ 1804737 w 11213431"/>
              <a:gd name="connsiteY1" fmla="*/ 192505 h 5534525"/>
              <a:gd name="connsiteX2" fmla="*/ 3826043 w 11213431"/>
              <a:gd name="connsiteY2" fmla="*/ 625642 h 5534525"/>
              <a:gd name="connsiteX3" fmla="*/ 5486400 w 11213431"/>
              <a:gd name="connsiteY3" fmla="*/ 1299410 h 5534525"/>
              <a:gd name="connsiteX4" fmla="*/ 7555832 w 11213431"/>
              <a:gd name="connsiteY4" fmla="*/ 2406315 h 5534525"/>
              <a:gd name="connsiteX5" fmla="*/ 9047747 w 11213431"/>
              <a:gd name="connsiteY5" fmla="*/ 3368842 h 5534525"/>
              <a:gd name="connsiteX6" fmla="*/ 11213431 w 11213431"/>
              <a:gd name="connsiteY6" fmla="*/ 5534525 h 5534525"/>
              <a:gd name="connsiteX0" fmla="*/ 0 w 9944831"/>
              <a:gd name="connsiteY0" fmla="*/ 0 h 8013200"/>
              <a:gd name="connsiteX1" fmla="*/ 1804737 w 9944831"/>
              <a:gd name="connsiteY1" fmla="*/ 192505 h 8013200"/>
              <a:gd name="connsiteX2" fmla="*/ 3826043 w 9944831"/>
              <a:gd name="connsiteY2" fmla="*/ 625642 h 8013200"/>
              <a:gd name="connsiteX3" fmla="*/ 5486400 w 9944831"/>
              <a:gd name="connsiteY3" fmla="*/ 1299410 h 8013200"/>
              <a:gd name="connsiteX4" fmla="*/ 7555832 w 9944831"/>
              <a:gd name="connsiteY4" fmla="*/ 2406315 h 8013200"/>
              <a:gd name="connsiteX5" fmla="*/ 9047747 w 9944831"/>
              <a:gd name="connsiteY5" fmla="*/ 3368842 h 8013200"/>
              <a:gd name="connsiteX6" fmla="*/ 9944831 w 9944831"/>
              <a:gd name="connsiteY6" fmla="*/ 8013199 h 8013200"/>
              <a:gd name="connsiteX0" fmla="*/ 0 w 10762642"/>
              <a:gd name="connsiteY0" fmla="*/ 0 h 8013200"/>
              <a:gd name="connsiteX1" fmla="*/ 1804737 w 10762642"/>
              <a:gd name="connsiteY1" fmla="*/ 192505 h 8013200"/>
              <a:gd name="connsiteX2" fmla="*/ 3826043 w 10762642"/>
              <a:gd name="connsiteY2" fmla="*/ 625642 h 8013200"/>
              <a:gd name="connsiteX3" fmla="*/ 5486400 w 10762642"/>
              <a:gd name="connsiteY3" fmla="*/ 1299410 h 8013200"/>
              <a:gd name="connsiteX4" fmla="*/ 7555832 w 10762642"/>
              <a:gd name="connsiteY4" fmla="*/ 2406315 h 8013200"/>
              <a:gd name="connsiteX5" fmla="*/ 10687437 w 10762642"/>
              <a:gd name="connsiteY5" fmla="*/ 3741592 h 8013200"/>
              <a:gd name="connsiteX6" fmla="*/ 9944831 w 10762642"/>
              <a:gd name="connsiteY6" fmla="*/ 8013199 h 8013200"/>
              <a:gd name="connsiteX0" fmla="*/ 0 w 10721861"/>
              <a:gd name="connsiteY0" fmla="*/ 0 h 8013200"/>
              <a:gd name="connsiteX1" fmla="*/ 1804737 w 10721861"/>
              <a:gd name="connsiteY1" fmla="*/ 192505 h 8013200"/>
              <a:gd name="connsiteX2" fmla="*/ 3826043 w 10721861"/>
              <a:gd name="connsiteY2" fmla="*/ 625642 h 8013200"/>
              <a:gd name="connsiteX3" fmla="*/ 5486400 w 10721861"/>
              <a:gd name="connsiteY3" fmla="*/ 1299410 h 8013200"/>
              <a:gd name="connsiteX4" fmla="*/ 8462372 w 10721861"/>
              <a:gd name="connsiteY4" fmla="*/ 1906349 h 8013200"/>
              <a:gd name="connsiteX5" fmla="*/ 10687437 w 10721861"/>
              <a:gd name="connsiteY5" fmla="*/ 3741592 h 8013200"/>
              <a:gd name="connsiteX6" fmla="*/ 9944831 w 10721861"/>
              <a:gd name="connsiteY6" fmla="*/ 8013199 h 8013200"/>
              <a:gd name="connsiteX0" fmla="*/ 0 w 10721861"/>
              <a:gd name="connsiteY0" fmla="*/ 0 h 8013200"/>
              <a:gd name="connsiteX1" fmla="*/ 1804737 w 10721861"/>
              <a:gd name="connsiteY1" fmla="*/ 192505 h 8013200"/>
              <a:gd name="connsiteX2" fmla="*/ 3826043 w 10721861"/>
              <a:gd name="connsiteY2" fmla="*/ 625642 h 8013200"/>
              <a:gd name="connsiteX3" fmla="*/ 6188978 w 10721861"/>
              <a:gd name="connsiteY3" fmla="*/ 638801 h 8013200"/>
              <a:gd name="connsiteX4" fmla="*/ 8462372 w 10721861"/>
              <a:gd name="connsiteY4" fmla="*/ 1906349 h 8013200"/>
              <a:gd name="connsiteX5" fmla="*/ 10687437 w 10721861"/>
              <a:gd name="connsiteY5" fmla="*/ 3741592 h 8013200"/>
              <a:gd name="connsiteX6" fmla="*/ 9944831 w 10721861"/>
              <a:gd name="connsiteY6" fmla="*/ 8013199 h 8013200"/>
              <a:gd name="connsiteX0" fmla="*/ 0 w 10721861"/>
              <a:gd name="connsiteY0" fmla="*/ 0 h 8013200"/>
              <a:gd name="connsiteX1" fmla="*/ 1804737 w 10721861"/>
              <a:gd name="connsiteY1" fmla="*/ 192505 h 8013200"/>
              <a:gd name="connsiteX2" fmla="*/ 4146409 w 10721861"/>
              <a:gd name="connsiteY2" fmla="*/ 57720 h 8013200"/>
              <a:gd name="connsiteX3" fmla="*/ 6188978 w 10721861"/>
              <a:gd name="connsiteY3" fmla="*/ 638801 h 8013200"/>
              <a:gd name="connsiteX4" fmla="*/ 8462372 w 10721861"/>
              <a:gd name="connsiteY4" fmla="*/ 1906349 h 8013200"/>
              <a:gd name="connsiteX5" fmla="*/ 10687437 w 10721861"/>
              <a:gd name="connsiteY5" fmla="*/ 3741592 h 8013200"/>
              <a:gd name="connsiteX6" fmla="*/ 9944831 w 10721861"/>
              <a:gd name="connsiteY6" fmla="*/ 8013199 h 8013200"/>
              <a:gd name="connsiteX0" fmla="*/ 0 w 10721861"/>
              <a:gd name="connsiteY0" fmla="*/ 367337 h 8380537"/>
              <a:gd name="connsiteX1" fmla="*/ 1802307 w 10721861"/>
              <a:gd name="connsiteY1" fmla="*/ 164 h 8380537"/>
              <a:gd name="connsiteX2" fmla="*/ 4146409 w 10721861"/>
              <a:gd name="connsiteY2" fmla="*/ 425057 h 8380537"/>
              <a:gd name="connsiteX3" fmla="*/ 6188978 w 10721861"/>
              <a:gd name="connsiteY3" fmla="*/ 1006138 h 8380537"/>
              <a:gd name="connsiteX4" fmla="*/ 8462372 w 10721861"/>
              <a:gd name="connsiteY4" fmla="*/ 2273686 h 8380537"/>
              <a:gd name="connsiteX5" fmla="*/ 10687437 w 10721861"/>
              <a:gd name="connsiteY5" fmla="*/ 4108929 h 8380537"/>
              <a:gd name="connsiteX6" fmla="*/ 9944831 w 10721861"/>
              <a:gd name="connsiteY6" fmla="*/ 8380536 h 8380537"/>
              <a:gd name="connsiteX0" fmla="*/ 0 w 9985748"/>
              <a:gd name="connsiteY0" fmla="*/ 367337 h 8380537"/>
              <a:gd name="connsiteX1" fmla="*/ 1802307 w 9985748"/>
              <a:gd name="connsiteY1" fmla="*/ 164 h 8380537"/>
              <a:gd name="connsiteX2" fmla="*/ 4146409 w 9985748"/>
              <a:gd name="connsiteY2" fmla="*/ 425057 h 8380537"/>
              <a:gd name="connsiteX3" fmla="*/ 6188978 w 9985748"/>
              <a:gd name="connsiteY3" fmla="*/ 1006138 h 8380537"/>
              <a:gd name="connsiteX4" fmla="*/ 8462372 w 9985748"/>
              <a:gd name="connsiteY4" fmla="*/ 2273686 h 8380537"/>
              <a:gd name="connsiteX5" fmla="*/ 9899738 w 9985748"/>
              <a:gd name="connsiteY5" fmla="*/ 4440012 h 8380537"/>
              <a:gd name="connsiteX6" fmla="*/ 9944831 w 9985748"/>
              <a:gd name="connsiteY6" fmla="*/ 8380536 h 8380537"/>
              <a:gd name="connsiteX0" fmla="*/ 0 w 10080042"/>
              <a:gd name="connsiteY0" fmla="*/ 367337 h 8380537"/>
              <a:gd name="connsiteX1" fmla="*/ 1802307 w 10080042"/>
              <a:gd name="connsiteY1" fmla="*/ 164 h 8380537"/>
              <a:gd name="connsiteX2" fmla="*/ 4146409 w 10080042"/>
              <a:gd name="connsiteY2" fmla="*/ 425057 h 8380537"/>
              <a:gd name="connsiteX3" fmla="*/ 6188978 w 10080042"/>
              <a:gd name="connsiteY3" fmla="*/ 1006138 h 8380537"/>
              <a:gd name="connsiteX4" fmla="*/ 8462372 w 10080042"/>
              <a:gd name="connsiteY4" fmla="*/ 2273686 h 8380537"/>
              <a:gd name="connsiteX5" fmla="*/ 9899738 w 10080042"/>
              <a:gd name="connsiteY5" fmla="*/ 4440012 h 8380537"/>
              <a:gd name="connsiteX6" fmla="*/ 9944831 w 10080042"/>
              <a:gd name="connsiteY6" fmla="*/ 8380536 h 8380537"/>
              <a:gd name="connsiteX0" fmla="*/ 0 w 10080042"/>
              <a:gd name="connsiteY0" fmla="*/ 0 h 8013200"/>
              <a:gd name="connsiteX1" fmla="*/ 4146409 w 10080042"/>
              <a:gd name="connsiteY1" fmla="*/ 57720 h 8013200"/>
              <a:gd name="connsiteX2" fmla="*/ 6188978 w 10080042"/>
              <a:gd name="connsiteY2" fmla="*/ 638801 h 8013200"/>
              <a:gd name="connsiteX3" fmla="*/ 8462372 w 10080042"/>
              <a:gd name="connsiteY3" fmla="*/ 1906349 h 8013200"/>
              <a:gd name="connsiteX4" fmla="*/ 9899738 w 10080042"/>
              <a:gd name="connsiteY4" fmla="*/ 4072675 h 8013200"/>
              <a:gd name="connsiteX5" fmla="*/ 9944831 w 10080042"/>
              <a:gd name="connsiteY5" fmla="*/ 8013199 h 8013200"/>
              <a:gd name="connsiteX0" fmla="*/ 0 w 10080042"/>
              <a:gd name="connsiteY0" fmla="*/ 583284 h 8596484"/>
              <a:gd name="connsiteX1" fmla="*/ 2457730 w 10080042"/>
              <a:gd name="connsiteY1" fmla="*/ -1 h 8596484"/>
              <a:gd name="connsiteX2" fmla="*/ 6188978 w 10080042"/>
              <a:gd name="connsiteY2" fmla="*/ 1222085 h 8596484"/>
              <a:gd name="connsiteX3" fmla="*/ 8462372 w 10080042"/>
              <a:gd name="connsiteY3" fmla="*/ 2489633 h 8596484"/>
              <a:gd name="connsiteX4" fmla="*/ 9899738 w 10080042"/>
              <a:gd name="connsiteY4" fmla="*/ 4655959 h 8596484"/>
              <a:gd name="connsiteX5" fmla="*/ 9944831 w 10080042"/>
              <a:gd name="connsiteY5" fmla="*/ 8596483 h 8596484"/>
              <a:gd name="connsiteX0" fmla="*/ 0 w 10080042"/>
              <a:gd name="connsiteY0" fmla="*/ 585448 h 8598648"/>
              <a:gd name="connsiteX1" fmla="*/ 2457730 w 10080042"/>
              <a:gd name="connsiteY1" fmla="*/ 2163 h 8598648"/>
              <a:gd name="connsiteX2" fmla="*/ 6486062 w 10080042"/>
              <a:gd name="connsiteY2" fmla="*/ 802038 h 8598648"/>
              <a:gd name="connsiteX3" fmla="*/ 8462372 w 10080042"/>
              <a:gd name="connsiteY3" fmla="*/ 2491797 h 8598648"/>
              <a:gd name="connsiteX4" fmla="*/ 9899738 w 10080042"/>
              <a:gd name="connsiteY4" fmla="*/ 4658123 h 8598648"/>
              <a:gd name="connsiteX5" fmla="*/ 9944831 w 10080042"/>
              <a:gd name="connsiteY5" fmla="*/ 8598647 h 8598648"/>
              <a:gd name="connsiteX0" fmla="*/ 0 w 10080042"/>
              <a:gd name="connsiteY0" fmla="*/ 365573 h 8378773"/>
              <a:gd name="connsiteX1" fmla="*/ 2697830 w 10080042"/>
              <a:gd name="connsiteY1" fmla="*/ 4201 h 8378773"/>
              <a:gd name="connsiteX2" fmla="*/ 6486062 w 10080042"/>
              <a:gd name="connsiteY2" fmla="*/ 582163 h 8378773"/>
              <a:gd name="connsiteX3" fmla="*/ 8462372 w 10080042"/>
              <a:gd name="connsiteY3" fmla="*/ 2271922 h 8378773"/>
              <a:gd name="connsiteX4" fmla="*/ 9899738 w 10080042"/>
              <a:gd name="connsiteY4" fmla="*/ 4438248 h 8378773"/>
              <a:gd name="connsiteX5" fmla="*/ 9944831 w 10080042"/>
              <a:gd name="connsiteY5" fmla="*/ 8378772 h 8378773"/>
              <a:gd name="connsiteX0" fmla="*/ 0 w 9944830"/>
              <a:gd name="connsiteY0" fmla="*/ 365573 h 8378773"/>
              <a:gd name="connsiteX1" fmla="*/ 2697830 w 9944830"/>
              <a:gd name="connsiteY1" fmla="*/ 4201 h 8378773"/>
              <a:gd name="connsiteX2" fmla="*/ 6486062 w 9944830"/>
              <a:gd name="connsiteY2" fmla="*/ 582163 h 8378773"/>
              <a:gd name="connsiteX3" fmla="*/ 8462372 w 9944830"/>
              <a:gd name="connsiteY3" fmla="*/ 2271922 h 8378773"/>
              <a:gd name="connsiteX4" fmla="*/ 9944831 w 9944830"/>
              <a:gd name="connsiteY4" fmla="*/ 8378772 h 8378773"/>
              <a:gd name="connsiteX0" fmla="*/ 0 w 9944830"/>
              <a:gd name="connsiteY0" fmla="*/ 365573 h 8378773"/>
              <a:gd name="connsiteX1" fmla="*/ 2697830 w 9944830"/>
              <a:gd name="connsiteY1" fmla="*/ 4201 h 8378773"/>
              <a:gd name="connsiteX2" fmla="*/ 6486062 w 9944830"/>
              <a:gd name="connsiteY2" fmla="*/ 582163 h 8378773"/>
              <a:gd name="connsiteX3" fmla="*/ 8339612 w 9944830"/>
              <a:gd name="connsiteY3" fmla="*/ 3620268 h 8378773"/>
              <a:gd name="connsiteX4" fmla="*/ 9944831 w 9944830"/>
              <a:gd name="connsiteY4" fmla="*/ 8378772 h 8378773"/>
              <a:gd name="connsiteX0" fmla="*/ 0 w 9944830"/>
              <a:gd name="connsiteY0" fmla="*/ 389543 h 8402743"/>
              <a:gd name="connsiteX1" fmla="*/ 2697830 w 9944830"/>
              <a:gd name="connsiteY1" fmla="*/ 28171 h 8402743"/>
              <a:gd name="connsiteX2" fmla="*/ 5750015 w 9944830"/>
              <a:gd name="connsiteY2" fmla="*/ 1105401 h 8402743"/>
              <a:gd name="connsiteX3" fmla="*/ 8339612 w 9944830"/>
              <a:gd name="connsiteY3" fmla="*/ 3644238 h 8402743"/>
              <a:gd name="connsiteX4" fmla="*/ 9944831 w 9944830"/>
              <a:gd name="connsiteY4" fmla="*/ 8402742 h 8402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4830" h="8402743">
                <a:moveTo>
                  <a:pt x="0" y="389543"/>
                </a:moveTo>
                <a:cubicBezTo>
                  <a:pt x="819243" y="195115"/>
                  <a:pt x="1739494" y="-91139"/>
                  <a:pt x="2697830" y="28171"/>
                </a:cubicBezTo>
                <a:cubicBezTo>
                  <a:pt x="3656166" y="147481"/>
                  <a:pt x="4809718" y="502723"/>
                  <a:pt x="5750015" y="1105401"/>
                </a:cubicBezTo>
                <a:cubicBezTo>
                  <a:pt x="6690312" y="1708079"/>
                  <a:pt x="7640476" y="2428015"/>
                  <a:pt x="8339612" y="3644238"/>
                </a:cubicBezTo>
                <a:cubicBezTo>
                  <a:pt x="9038748" y="4860462"/>
                  <a:pt x="9635986" y="7130482"/>
                  <a:pt x="9944831" y="8402742"/>
                </a:cubicBezTo>
              </a:path>
            </a:pathLst>
          </a:custGeom>
          <a:ln w="76200">
            <a:prstDash val="sysDash"/>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357430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1">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TM04033937[[fn=Vapor Trail]]</Template>
  <TotalTime>739</TotalTime>
  <Words>815</Words>
  <Application>Microsoft Office PowerPoint</Application>
  <PresentationFormat>Custom</PresentationFormat>
  <Paragraphs>95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Courier New</vt:lpstr>
      <vt:lpstr>Trebuchet MS</vt:lpstr>
      <vt:lpstr>Tw Cen MT</vt:lpstr>
      <vt:lpstr>Wingdings</vt:lpstr>
      <vt:lpstr>Circuit</vt:lpstr>
      <vt:lpstr>PowerPoint Presentation</vt:lpstr>
    </vt:vector>
  </TitlesOfParts>
  <Company>Liverpool School of Tropical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AGAP006227 - Carboxylesterase</dc:title>
  <dc:creator>Rick Astley</dc:creator>
  <cp:lastModifiedBy>Rick Astley</cp:lastModifiedBy>
  <cp:revision>71</cp:revision>
  <dcterms:created xsi:type="dcterms:W3CDTF">2017-04-25T10:41:14Z</dcterms:created>
  <dcterms:modified xsi:type="dcterms:W3CDTF">2017-04-27T21:07:46Z</dcterms:modified>
</cp:coreProperties>
</file>