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31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64" y="877697"/>
            <a:ext cx="7772400" cy="1470025"/>
          </a:xfrm>
        </p:spPr>
        <p:txBody>
          <a:bodyPr/>
          <a:lstStyle/>
          <a:p>
            <a:r>
              <a:rPr sz="4400" b="1" dirty="0">
                <a:solidFill>
                  <a:srgbClr val="FFFFFF"/>
                </a:solidFill>
              </a:rPr>
              <a:t>Fraud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77824" y="2676906"/>
            <a:ext cx="10021824" cy="4181094"/>
          </a:xfrm>
        </p:spPr>
        <p:txBody>
          <a:bodyPr>
            <a:normAutofit lnSpcReduction="10000"/>
          </a:bodyPr>
          <a:lstStyle/>
          <a:p>
            <a:r>
              <a:rPr sz="2400" b="0" dirty="0">
                <a:solidFill>
                  <a:srgbClr val="FFFFFF"/>
                </a:solidFill>
              </a:rPr>
              <a:t>Using Machine Learning to Detect Fraudulent Transactions</a:t>
            </a:r>
            <a:endParaRPr lang="en-US" sz="2400" b="0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FFFFFF"/>
              </a:solidFill>
            </a:endParaRPr>
          </a:p>
          <a:p>
            <a:endParaRPr lang="en-IN" sz="2400" b="0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FFFFFF"/>
              </a:solidFill>
            </a:endParaRPr>
          </a:p>
          <a:p>
            <a:endParaRPr sz="2400" b="0" dirty="0">
              <a:solidFill>
                <a:srgbClr val="FFFFFF"/>
              </a:solidFill>
            </a:endParaRPr>
          </a:p>
          <a:p>
            <a:endParaRPr lang="en-US" sz="2400" b="0" dirty="0">
              <a:solidFill>
                <a:srgbClr val="FFFFFF"/>
              </a:solidFill>
            </a:endParaRPr>
          </a:p>
          <a:p>
            <a:endParaRPr lang="en-IN" sz="2400" dirty="0">
              <a:solidFill>
                <a:srgbClr val="FFFFFF"/>
              </a:solidFill>
            </a:endParaRPr>
          </a:p>
          <a:p>
            <a:endParaRPr lang="en-US" sz="2400" b="0" dirty="0">
              <a:solidFill>
                <a:srgbClr val="FFFFFF"/>
              </a:solidFill>
            </a:endParaRPr>
          </a:p>
          <a:p>
            <a:r>
              <a:rPr lang="en-US" sz="2400" b="0" dirty="0">
                <a:solidFill>
                  <a:srgbClr val="FFFFFF"/>
                </a:solidFill>
              </a:rPr>
              <a:t>  </a:t>
            </a:r>
            <a:r>
              <a:rPr sz="2400" b="0" dirty="0">
                <a:solidFill>
                  <a:srgbClr val="FFFFFF"/>
                </a:solidFill>
              </a:rPr>
              <a:t>Presented by: </a:t>
            </a:r>
            <a:r>
              <a:rPr lang="en-US" sz="2400">
                <a:solidFill>
                  <a:srgbClr val="FFFFFF"/>
                </a:solidFill>
              </a:rPr>
              <a:t>Srimaan</a:t>
            </a:r>
            <a:r>
              <a:rPr lang="en-US" sz="2400" dirty="0">
                <a:solidFill>
                  <a:srgbClr val="FFFFFF"/>
                </a:solidFill>
              </a:rPr>
              <a:t> V, Sanjay S                 </a:t>
            </a:r>
            <a:r>
              <a:rPr sz="2400" b="0" dirty="0">
                <a:solidFill>
                  <a:srgbClr val="FFFFFF"/>
                </a:solidFill>
              </a:rPr>
              <a:t>Date: </a:t>
            </a:r>
            <a:r>
              <a:rPr lang="en-US" sz="2400" dirty="0">
                <a:solidFill>
                  <a:srgbClr val="FFFFFF"/>
                </a:solidFill>
              </a:rPr>
              <a:t>02/08/2024</a:t>
            </a:r>
            <a:endParaRPr sz="24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Saving the model and preprocessing objects.</a:t>
            </a:r>
          </a:p>
          <a:p>
            <a:r>
              <a:rPr sz="2400" b="0">
                <a:solidFill>
                  <a:srgbClr val="000000"/>
                </a:solidFill>
              </a:rPr>
              <a:t>Deploying the model to monitor transactions in real-time.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Alert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Setting up an alert system for flagged transactions.</a:t>
            </a:r>
          </a:p>
          <a:p>
            <a:r>
              <a:rPr sz="2400" b="0">
                <a:solidFill>
                  <a:srgbClr val="000000"/>
                </a:solidFill>
              </a:rPr>
              <a:t>Integration with transaction processing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Updating the model with new data and feedback.</a:t>
            </a:r>
          </a:p>
          <a:p>
            <a:r>
              <a:rPr sz="2400" b="0">
                <a:solidFill>
                  <a:srgbClr val="000000"/>
                </a:solidFill>
              </a:rPr>
              <a:t>Regularly retraining the model to improve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Confusion matrix and classification report for the model.</a:t>
            </a:r>
          </a:p>
          <a:p>
            <a:r>
              <a:rPr sz="2400" b="0">
                <a:solidFill>
                  <a:srgbClr val="000000"/>
                </a:solidFill>
              </a:rPr>
              <a:t>Sample fraud predictions on new transactions.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Summary of the project.</a:t>
            </a:r>
          </a:p>
          <a:p>
            <a:r>
              <a:rPr sz="2400" b="0">
                <a:solidFill>
                  <a:srgbClr val="000000"/>
                </a:solidFill>
              </a:rPr>
              <a:t>Importance of ongoing monitoring and model updating.</a:t>
            </a:r>
          </a:p>
          <a:p>
            <a:r>
              <a:rPr sz="2400" b="0">
                <a:solidFill>
                  <a:srgbClr val="000000"/>
                </a:solidFill>
              </a:rPr>
              <a:t>Future work and improvements.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Brief overview of fraud detection.</a:t>
            </a:r>
          </a:p>
          <a:p>
            <a:r>
              <a:rPr sz="2400" b="0">
                <a:solidFill>
                  <a:srgbClr val="000000"/>
                </a:solidFill>
              </a:rPr>
              <a:t>Importance of detecting fraudulent activities.</a:t>
            </a:r>
          </a:p>
          <a:p>
            <a:r>
              <a:rPr sz="2400" b="0">
                <a:solidFill>
                  <a:srgbClr val="000000"/>
                </a:solidFill>
              </a:rPr>
              <a:t>Objectives of the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• Develop machine learning models to detect fraudulent patterns.</a:t>
            </a:r>
          </a:p>
          <a:p>
            <a:r>
              <a:rPr sz="2400" b="0">
                <a:solidFill>
                  <a:srgbClr val="000000"/>
                </a:solidFill>
              </a:rPr>
              <a:t>• Set up an alert system for flagged transactions.</a:t>
            </a:r>
          </a:p>
          <a:p>
            <a:r>
              <a:rPr sz="2400" b="0">
                <a:solidFill>
                  <a:srgbClr val="000000"/>
                </a:solidFill>
              </a:rPr>
              <a:t>• Continuously update the model with new data and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b="0">
                <a:solidFill>
                  <a:srgbClr val="000000"/>
                </a:solidFill>
              </a:rPr>
              <a:t>1. Data Collection</a:t>
            </a:r>
          </a:p>
          <a:p>
            <a:r>
              <a:rPr sz="2400" b="0">
                <a:solidFill>
                  <a:srgbClr val="000000"/>
                </a:solidFill>
              </a:rPr>
              <a:t>2. Data Preprocessing</a:t>
            </a:r>
          </a:p>
          <a:p>
            <a:r>
              <a:rPr sz="2400" b="0">
                <a:solidFill>
                  <a:srgbClr val="000000"/>
                </a:solidFill>
              </a:rPr>
              <a:t>3. Feature Engineering</a:t>
            </a:r>
          </a:p>
          <a:p>
            <a:r>
              <a:rPr sz="2400" b="0">
                <a:solidFill>
                  <a:srgbClr val="000000"/>
                </a:solidFill>
              </a:rPr>
              <a:t>4. Model Development</a:t>
            </a:r>
          </a:p>
          <a:p>
            <a:r>
              <a:rPr sz="2400" b="0">
                <a:solidFill>
                  <a:srgbClr val="000000"/>
                </a:solidFill>
              </a:rPr>
              <a:t>5. Evaluation</a:t>
            </a:r>
          </a:p>
          <a:p>
            <a:r>
              <a:rPr sz="2400" b="0">
                <a:solidFill>
                  <a:srgbClr val="000000"/>
                </a:solidFill>
              </a:rPr>
              <a:t>6. Deployment</a:t>
            </a:r>
          </a:p>
          <a:p>
            <a:r>
              <a:rPr sz="2400" b="0">
                <a:solidFill>
                  <a:srgbClr val="000000"/>
                </a:solidFill>
              </a:rPr>
              <a:t>7. Alert System</a:t>
            </a:r>
          </a:p>
          <a:p>
            <a:r>
              <a:rPr sz="2400" b="0">
                <a:solidFill>
                  <a:srgbClr val="000000"/>
                </a:solidFill>
              </a:rPr>
              <a:t>8. Continuous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Sources of data: Transaction data and historical fraud cases.</a:t>
            </a:r>
          </a:p>
          <a:p>
            <a:r>
              <a:rPr sz="2400" b="0">
                <a:solidFill>
                  <a:srgbClr val="000000"/>
                </a:solidFill>
              </a:rPr>
              <a:t>Dataset used: Kaggle Credit Card Fraud Detection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Handling missing values.</a:t>
            </a:r>
          </a:p>
          <a:p>
            <a:r>
              <a:rPr sz="2400" b="0">
                <a:solidFill>
                  <a:srgbClr val="000000"/>
                </a:solidFill>
              </a:rPr>
              <a:t>Scaling numerical features.</a:t>
            </a:r>
          </a:p>
          <a:p>
            <a:r>
              <a:rPr sz="2400" b="0">
                <a:solidFill>
                  <a:srgbClr val="000000"/>
                </a:solidFill>
              </a:rPr>
              <a:t>Imputing missing data using median strategy.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Identifying relevant features.</a:t>
            </a:r>
          </a:p>
          <a:p>
            <a:r>
              <a:rPr sz="2400" b="0">
                <a:solidFill>
                  <a:srgbClr val="000000"/>
                </a:solidFill>
              </a:rPr>
              <a:t>Creating new features that indicate potential fraud (e.g., transaction amount logarithm).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Model used: Random Forest Classifier.</a:t>
            </a:r>
          </a:p>
          <a:p>
            <a:r>
              <a:rPr sz="2400" b="0">
                <a:solidFill>
                  <a:srgbClr val="000000"/>
                </a:solidFill>
              </a:rPr>
              <a:t>Handling class imbalance using class weights.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Metrics: Accuracy, Precision, Recall, F1-Score.</a:t>
            </a:r>
          </a:p>
          <a:p>
            <a:r>
              <a:rPr sz="2400" b="0">
                <a:solidFill>
                  <a:srgbClr val="000000"/>
                </a:solidFill>
              </a:rPr>
              <a:t>Confusion matrix and classification report.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287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Fraud Detection System</vt:lpstr>
      <vt:lpstr>Introduction</vt:lpstr>
      <vt:lpstr>Objectives</vt:lpstr>
      <vt:lpstr>Workflow</vt:lpstr>
      <vt:lpstr>Data Collection</vt:lpstr>
      <vt:lpstr>Data Preprocessing</vt:lpstr>
      <vt:lpstr>Feature Engineering</vt:lpstr>
      <vt:lpstr>Model Development</vt:lpstr>
      <vt:lpstr>Evaluation</vt:lpstr>
      <vt:lpstr>Deployment</vt:lpstr>
      <vt:lpstr>Alert System</vt:lpstr>
      <vt:lpstr>Continuous Improvement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sanjay s</cp:lastModifiedBy>
  <cp:revision>3</cp:revision>
  <dcterms:created xsi:type="dcterms:W3CDTF">2013-01-27T09:14:16Z</dcterms:created>
  <dcterms:modified xsi:type="dcterms:W3CDTF">2024-08-02T09:57:37Z</dcterms:modified>
  <cp:category/>
</cp:coreProperties>
</file>