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2"/>
  </p:notesMasterIdLst>
  <p:sldIdLst>
    <p:sldId id="256" r:id="rId2"/>
    <p:sldId id="271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94664"/>
  </p:normalViewPr>
  <p:slideViewPr>
    <p:cSldViewPr snapToGrid="0">
      <p:cViewPr varScale="1">
        <p:scale>
          <a:sx n="138" d="100"/>
          <a:sy n="138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22.svg"/><Relationship Id="rId4" Type="http://schemas.openxmlformats.org/officeDocument/2006/relationships/image" Target="../media/image36.svg"/><Relationship Id="rId9" Type="http://schemas.openxmlformats.org/officeDocument/2006/relationships/image" Target="../media/image21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22.svg"/><Relationship Id="rId4" Type="http://schemas.openxmlformats.org/officeDocument/2006/relationships/image" Target="../media/image36.svg"/><Relationship Id="rId9" Type="http://schemas.openxmlformats.org/officeDocument/2006/relationships/image" Target="../media/image21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C9FDC5-86AF-424E-BA07-C85F96CFF18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7C9DB4-7EAC-4BBF-AF0B-C515FFE744E4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Growth of sensitive data (healthcare, insurance, cybersecurity)</a:t>
          </a:r>
        </a:p>
      </dgm:t>
    </dgm:pt>
    <dgm:pt modelId="{5C626890-3BBE-47F0-BB34-834AA0F714EE}" type="parTrans" cxnId="{02147003-DADC-4CD7-A48C-F5E8CA6CA9F7}">
      <dgm:prSet/>
      <dgm:spPr/>
      <dgm:t>
        <a:bodyPr/>
        <a:lstStyle/>
        <a:p>
          <a:endParaRPr lang="en-US"/>
        </a:p>
      </dgm:t>
    </dgm:pt>
    <dgm:pt modelId="{4C6BFFD1-3128-444F-9E3A-FDE0583B49B2}" type="sibTrans" cxnId="{02147003-DADC-4CD7-A48C-F5E8CA6CA9F7}">
      <dgm:prSet/>
      <dgm:spPr/>
      <dgm:t>
        <a:bodyPr/>
        <a:lstStyle/>
        <a:p>
          <a:endParaRPr lang="en-US"/>
        </a:p>
      </dgm:t>
    </dgm:pt>
    <dgm:pt modelId="{657F310C-A4C0-4F46-AD15-02DED2185EA1}">
      <dgm:prSet custT="1"/>
      <dgm:spPr/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Need to use data without exposing it</a:t>
          </a:r>
        </a:p>
      </dgm:t>
    </dgm:pt>
    <dgm:pt modelId="{1046A33E-2BEF-4E12-B756-D3A19E7273DA}" type="parTrans" cxnId="{DFD57D4B-AF2C-498B-9095-91148A03ABF3}">
      <dgm:prSet/>
      <dgm:spPr/>
      <dgm:t>
        <a:bodyPr/>
        <a:lstStyle/>
        <a:p>
          <a:endParaRPr lang="en-US"/>
        </a:p>
      </dgm:t>
    </dgm:pt>
    <dgm:pt modelId="{CF0F5409-D31B-4D00-AB5E-7010396B4CB9}" type="sibTrans" cxnId="{DFD57D4B-AF2C-498B-9095-91148A03ABF3}">
      <dgm:prSet/>
      <dgm:spPr/>
      <dgm:t>
        <a:bodyPr/>
        <a:lstStyle/>
        <a:p>
          <a:endParaRPr lang="en-US"/>
        </a:p>
      </dgm:t>
    </dgm:pt>
    <dgm:pt modelId="{F983AF93-260B-4261-8BF5-28537E9A00D6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Homomorphic Encryption come in handy</a:t>
          </a:r>
        </a:p>
      </dgm:t>
    </dgm:pt>
    <dgm:pt modelId="{30B2B829-A708-4252-A3E3-975C2BAEBA5E}" type="parTrans" cxnId="{DD6A6A04-4B67-452A-A512-D600C29C1E22}">
      <dgm:prSet/>
      <dgm:spPr/>
      <dgm:t>
        <a:bodyPr/>
        <a:lstStyle/>
        <a:p>
          <a:endParaRPr lang="en-US"/>
        </a:p>
      </dgm:t>
    </dgm:pt>
    <dgm:pt modelId="{72237165-6059-4F84-9054-2951E28326BF}" type="sibTrans" cxnId="{DD6A6A04-4B67-452A-A512-D600C29C1E22}">
      <dgm:prSet/>
      <dgm:spPr/>
      <dgm:t>
        <a:bodyPr/>
        <a:lstStyle/>
        <a:p>
          <a:endParaRPr lang="en-US"/>
        </a:p>
      </dgm:t>
    </dgm:pt>
    <dgm:pt modelId="{F8DF168B-7F4D-4D4D-9116-CFBFF4D4F3CC}">
      <dgm:prSet custT="1"/>
      <dgm:spPr/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Goal: see if privacy and accuracy can go together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AC4D4E-0069-406D-9F63-B3CC9CB43E71}" type="parTrans" cxnId="{8C97A531-6261-43ED-91CC-4D6791724A50}">
      <dgm:prSet/>
      <dgm:spPr/>
      <dgm:t>
        <a:bodyPr/>
        <a:lstStyle/>
        <a:p>
          <a:endParaRPr lang="en-US"/>
        </a:p>
      </dgm:t>
    </dgm:pt>
    <dgm:pt modelId="{564D44D4-1168-438F-BCFA-05B6B579F448}" type="sibTrans" cxnId="{8C97A531-6261-43ED-91CC-4D6791724A50}">
      <dgm:prSet/>
      <dgm:spPr/>
      <dgm:t>
        <a:bodyPr/>
        <a:lstStyle/>
        <a:p>
          <a:endParaRPr lang="en-US"/>
        </a:p>
      </dgm:t>
    </dgm:pt>
    <dgm:pt modelId="{57E73E0E-056A-1A40-98AD-9BB1BBE212E8}" type="pres">
      <dgm:prSet presAssocID="{C1C9FDC5-86AF-424E-BA07-C85F96CFF187}" presName="vert0" presStyleCnt="0">
        <dgm:presLayoutVars>
          <dgm:dir/>
          <dgm:animOne val="branch"/>
          <dgm:animLvl val="lvl"/>
        </dgm:presLayoutVars>
      </dgm:prSet>
      <dgm:spPr/>
    </dgm:pt>
    <dgm:pt modelId="{292DCA9E-A963-F843-B997-46397CB94B77}" type="pres">
      <dgm:prSet presAssocID="{6B7C9DB4-7EAC-4BBF-AF0B-C515FFE744E4}" presName="thickLine" presStyleLbl="alignNode1" presStyleIdx="0" presStyleCnt="4"/>
      <dgm:spPr/>
    </dgm:pt>
    <dgm:pt modelId="{967C30DF-A033-4144-B3DD-933546292970}" type="pres">
      <dgm:prSet presAssocID="{6B7C9DB4-7EAC-4BBF-AF0B-C515FFE744E4}" presName="horz1" presStyleCnt="0"/>
      <dgm:spPr/>
    </dgm:pt>
    <dgm:pt modelId="{ECA5B9CC-BD91-4149-9AFF-CD9C7F617A9E}" type="pres">
      <dgm:prSet presAssocID="{6B7C9DB4-7EAC-4BBF-AF0B-C515FFE744E4}" presName="tx1" presStyleLbl="revTx" presStyleIdx="0" presStyleCnt="4"/>
      <dgm:spPr/>
    </dgm:pt>
    <dgm:pt modelId="{49A50834-DB5D-C140-9CB4-F6BA13DB4EE9}" type="pres">
      <dgm:prSet presAssocID="{6B7C9DB4-7EAC-4BBF-AF0B-C515FFE744E4}" presName="vert1" presStyleCnt="0"/>
      <dgm:spPr/>
    </dgm:pt>
    <dgm:pt modelId="{BB57B175-5318-E94E-BDE5-D83CB15A022A}" type="pres">
      <dgm:prSet presAssocID="{657F310C-A4C0-4F46-AD15-02DED2185EA1}" presName="thickLine" presStyleLbl="alignNode1" presStyleIdx="1" presStyleCnt="4"/>
      <dgm:spPr/>
    </dgm:pt>
    <dgm:pt modelId="{EB66789D-8826-154B-B903-C1A5DCA01C45}" type="pres">
      <dgm:prSet presAssocID="{657F310C-A4C0-4F46-AD15-02DED2185EA1}" presName="horz1" presStyleCnt="0"/>
      <dgm:spPr/>
    </dgm:pt>
    <dgm:pt modelId="{8CC0A341-7441-CE4A-8F60-8DAF163C5814}" type="pres">
      <dgm:prSet presAssocID="{657F310C-A4C0-4F46-AD15-02DED2185EA1}" presName="tx1" presStyleLbl="revTx" presStyleIdx="1" presStyleCnt="4"/>
      <dgm:spPr/>
    </dgm:pt>
    <dgm:pt modelId="{44B44CD5-37D8-4648-B8F8-BEA0330DC294}" type="pres">
      <dgm:prSet presAssocID="{657F310C-A4C0-4F46-AD15-02DED2185EA1}" presName="vert1" presStyleCnt="0"/>
      <dgm:spPr/>
    </dgm:pt>
    <dgm:pt modelId="{4B295E8A-BFDE-ED4C-8B1A-0CEE046F8F9A}" type="pres">
      <dgm:prSet presAssocID="{F983AF93-260B-4261-8BF5-28537E9A00D6}" presName="thickLine" presStyleLbl="alignNode1" presStyleIdx="2" presStyleCnt="4"/>
      <dgm:spPr/>
    </dgm:pt>
    <dgm:pt modelId="{D7EA50E5-8EC1-5E42-AEFB-03FD2D42B927}" type="pres">
      <dgm:prSet presAssocID="{F983AF93-260B-4261-8BF5-28537E9A00D6}" presName="horz1" presStyleCnt="0"/>
      <dgm:spPr/>
    </dgm:pt>
    <dgm:pt modelId="{AE35E197-382F-0746-9151-E053A05ABF6E}" type="pres">
      <dgm:prSet presAssocID="{F983AF93-260B-4261-8BF5-28537E9A00D6}" presName="tx1" presStyleLbl="revTx" presStyleIdx="2" presStyleCnt="4"/>
      <dgm:spPr/>
    </dgm:pt>
    <dgm:pt modelId="{E1A71D39-B38C-264D-8712-BE3C5296EF06}" type="pres">
      <dgm:prSet presAssocID="{F983AF93-260B-4261-8BF5-28537E9A00D6}" presName="vert1" presStyleCnt="0"/>
      <dgm:spPr/>
    </dgm:pt>
    <dgm:pt modelId="{8703FA90-536A-CB4C-9A45-09AFAFDEEA2A}" type="pres">
      <dgm:prSet presAssocID="{F8DF168B-7F4D-4D4D-9116-CFBFF4D4F3CC}" presName="thickLine" presStyleLbl="alignNode1" presStyleIdx="3" presStyleCnt="4"/>
      <dgm:spPr/>
    </dgm:pt>
    <dgm:pt modelId="{3B5D7326-7872-6240-B778-E7637FE1CCDB}" type="pres">
      <dgm:prSet presAssocID="{F8DF168B-7F4D-4D4D-9116-CFBFF4D4F3CC}" presName="horz1" presStyleCnt="0"/>
      <dgm:spPr/>
    </dgm:pt>
    <dgm:pt modelId="{DAEDAF98-816B-3F4B-9614-4AB45F2D73A0}" type="pres">
      <dgm:prSet presAssocID="{F8DF168B-7F4D-4D4D-9116-CFBFF4D4F3CC}" presName="tx1" presStyleLbl="revTx" presStyleIdx="3" presStyleCnt="4"/>
      <dgm:spPr/>
    </dgm:pt>
    <dgm:pt modelId="{D00C0188-9D59-D84C-B6B2-B6CE1883EDA7}" type="pres">
      <dgm:prSet presAssocID="{F8DF168B-7F4D-4D4D-9116-CFBFF4D4F3CC}" presName="vert1" presStyleCnt="0"/>
      <dgm:spPr/>
    </dgm:pt>
  </dgm:ptLst>
  <dgm:cxnLst>
    <dgm:cxn modelId="{02147003-DADC-4CD7-A48C-F5E8CA6CA9F7}" srcId="{C1C9FDC5-86AF-424E-BA07-C85F96CFF187}" destId="{6B7C9DB4-7EAC-4BBF-AF0B-C515FFE744E4}" srcOrd="0" destOrd="0" parTransId="{5C626890-3BBE-47F0-BB34-834AA0F714EE}" sibTransId="{4C6BFFD1-3128-444F-9E3A-FDE0583B49B2}"/>
    <dgm:cxn modelId="{DD6A6A04-4B67-452A-A512-D600C29C1E22}" srcId="{C1C9FDC5-86AF-424E-BA07-C85F96CFF187}" destId="{F983AF93-260B-4261-8BF5-28537E9A00D6}" srcOrd="2" destOrd="0" parTransId="{30B2B829-A708-4252-A3E3-975C2BAEBA5E}" sibTransId="{72237165-6059-4F84-9054-2951E28326BF}"/>
    <dgm:cxn modelId="{8C97A531-6261-43ED-91CC-4D6791724A50}" srcId="{C1C9FDC5-86AF-424E-BA07-C85F96CFF187}" destId="{F8DF168B-7F4D-4D4D-9116-CFBFF4D4F3CC}" srcOrd="3" destOrd="0" parTransId="{99AC4D4E-0069-406D-9F63-B3CC9CB43E71}" sibTransId="{564D44D4-1168-438F-BCFA-05B6B579F448}"/>
    <dgm:cxn modelId="{DFD57D4B-AF2C-498B-9095-91148A03ABF3}" srcId="{C1C9FDC5-86AF-424E-BA07-C85F96CFF187}" destId="{657F310C-A4C0-4F46-AD15-02DED2185EA1}" srcOrd="1" destOrd="0" parTransId="{1046A33E-2BEF-4E12-B756-D3A19E7273DA}" sibTransId="{CF0F5409-D31B-4D00-AB5E-7010396B4CB9}"/>
    <dgm:cxn modelId="{9C452172-8504-7643-884F-2FB8236377C6}" type="presOf" srcId="{F983AF93-260B-4261-8BF5-28537E9A00D6}" destId="{AE35E197-382F-0746-9151-E053A05ABF6E}" srcOrd="0" destOrd="0" presId="urn:microsoft.com/office/officeart/2008/layout/LinedList"/>
    <dgm:cxn modelId="{8186267A-122A-6E4A-B182-014D93C9737B}" type="presOf" srcId="{F8DF168B-7F4D-4D4D-9116-CFBFF4D4F3CC}" destId="{DAEDAF98-816B-3F4B-9614-4AB45F2D73A0}" srcOrd="0" destOrd="0" presId="urn:microsoft.com/office/officeart/2008/layout/LinedList"/>
    <dgm:cxn modelId="{D2C711D8-AEEB-A64F-852F-543067002F8F}" type="presOf" srcId="{6B7C9DB4-7EAC-4BBF-AF0B-C515FFE744E4}" destId="{ECA5B9CC-BD91-4149-9AFF-CD9C7F617A9E}" srcOrd="0" destOrd="0" presId="urn:microsoft.com/office/officeart/2008/layout/LinedList"/>
    <dgm:cxn modelId="{2C9CF2E9-05BD-6A49-8FC8-9C04D3772657}" type="presOf" srcId="{657F310C-A4C0-4F46-AD15-02DED2185EA1}" destId="{8CC0A341-7441-CE4A-8F60-8DAF163C5814}" srcOrd="0" destOrd="0" presId="urn:microsoft.com/office/officeart/2008/layout/LinedList"/>
    <dgm:cxn modelId="{A4FED8F0-8D3D-2A4C-914B-00AC011EA0FA}" type="presOf" srcId="{C1C9FDC5-86AF-424E-BA07-C85F96CFF187}" destId="{57E73E0E-056A-1A40-98AD-9BB1BBE212E8}" srcOrd="0" destOrd="0" presId="urn:microsoft.com/office/officeart/2008/layout/LinedList"/>
    <dgm:cxn modelId="{C9315E4F-57E4-6747-89BA-7F75D99A6E24}" type="presParOf" srcId="{57E73E0E-056A-1A40-98AD-9BB1BBE212E8}" destId="{292DCA9E-A963-F843-B997-46397CB94B77}" srcOrd="0" destOrd="0" presId="urn:microsoft.com/office/officeart/2008/layout/LinedList"/>
    <dgm:cxn modelId="{913C2915-5A9F-1543-A305-39E556433726}" type="presParOf" srcId="{57E73E0E-056A-1A40-98AD-9BB1BBE212E8}" destId="{967C30DF-A033-4144-B3DD-933546292970}" srcOrd="1" destOrd="0" presId="urn:microsoft.com/office/officeart/2008/layout/LinedList"/>
    <dgm:cxn modelId="{7611C63C-628B-0B48-AFAF-809BB0627EB4}" type="presParOf" srcId="{967C30DF-A033-4144-B3DD-933546292970}" destId="{ECA5B9CC-BD91-4149-9AFF-CD9C7F617A9E}" srcOrd="0" destOrd="0" presId="urn:microsoft.com/office/officeart/2008/layout/LinedList"/>
    <dgm:cxn modelId="{E572BF88-AF9F-E045-8D47-B3E0E89AC7E8}" type="presParOf" srcId="{967C30DF-A033-4144-B3DD-933546292970}" destId="{49A50834-DB5D-C140-9CB4-F6BA13DB4EE9}" srcOrd="1" destOrd="0" presId="urn:microsoft.com/office/officeart/2008/layout/LinedList"/>
    <dgm:cxn modelId="{1A86889B-6DC9-6840-9FF3-6CF4809D3145}" type="presParOf" srcId="{57E73E0E-056A-1A40-98AD-9BB1BBE212E8}" destId="{BB57B175-5318-E94E-BDE5-D83CB15A022A}" srcOrd="2" destOrd="0" presId="urn:microsoft.com/office/officeart/2008/layout/LinedList"/>
    <dgm:cxn modelId="{A08DF820-E692-A142-AE07-4FE52F4116B6}" type="presParOf" srcId="{57E73E0E-056A-1A40-98AD-9BB1BBE212E8}" destId="{EB66789D-8826-154B-B903-C1A5DCA01C45}" srcOrd="3" destOrd="0" presId="urn:microsoft.com/office/officeart/2008/layout/LinedList"/>
    <dgm:cxn modelId="{D0236F8F-953B-864D-8AF5-6157B549E50F}" type="presParOf" srcId="{EB66789D-8826-154B-B903-C1A5DCA01C45}" destId="{8CC0A341-7441-CE4A-8F60-8DAF163C5814}" srcOrd="0" destOrd="0" presId="urn:microsoft.com/office/officeart/2008/layout/LinedList"/>
    <dgm:cxn modelId="{DDA3402F-C824-BF48-91EB-94BE5A16DE9D}" type="presParOf" srcId="{EB66789D-8826-154B-B903-C1A5DCA01C45}" destId="{44B44CD5-37D8-4648-B8F8-BEA0330DC294}" srcOrd="1" destOrd="0" presId="urn:microsoft.com/office/officeart/2008/layout/LinedList"/>
    <dgm:cxn modelId="{6F1E0F6C-4A13-A34C-80CD-86DC0F960CB4}" type="presParOf" srcId="{57E73E0E-056A-1A40-98AD-9BB1BBE212E8}" destId="{4B295E8A-BFDE-ED4C-8B1A-0CEE046F8F9A}" srcOrd="4" destOrd="0" presId="urn:microsoft.com/office/officeart/2008/layout/LinedList"/>
    <dgm:cxn modelId="{B2E9EDAF-3E64-714C-AC85-11B0361EBF19}" type="presParOf" srcId="{57E73E0E-056A-1A40-98AD-9BB1BBE212E8}" destId="{D7EA50E5-8EC1-5E42-AEFB-03FD2D42B927}" srcOrd="5" destOrd="0" presId="urn:microsoft.com/office/officeart/2008/layout/LinedList"/>
    <dgm:cxn modelId="{347C151F-8946-A744-A491-38CD113EED6B}" type="presParOf" srcId="{D7EA50E5-8EC1-5E42-AEFB-03FD2D42B927}" destId="{AE35E197-382F-0746-9151-E053A05ABF6E}" srcOrd="0" destOrd="0" presId="urn:microsoft.com/office/officeart/2008/layout/LinedList"/>
    <dgm:cxn modelId="{94EDF99A-13E5-E342-AB78-DA3615C3F5BB}" type="presParOf" srcId="{D7EA50E5-8EC1-5E42-AEFB-03FD2D42B927}" destId="{E1A71D39-B38C-264D-8712-BE3C5296EF06}" srcOrd="1" destOrd="0" presId="urn:microsoft.com/office/officeart/2008/layout/LinedList"/>
    <dgm:cxn modelId="{BC5E5108-90A1-AA4B-9D13-290C2ADB056C}" type="presParOf" srcId="{57E73E0E-056A-1A40-98AD-9BB1BBE212E8}" destId="{8703FA90-536A-CB4C-9A45-09AFAFDEEA2A}" srcOrd="6" destOrd="0" presId="urn:microsoft.com/office/officeart/2008/layout/LinedList"/>
    <dgm:cxn modelId="{EEDEE639-5D72-154A-8DA3-2016E79652BC}" type="presParOf" srcId="{57E73E0E-056A-1A40-98AD-9BB1BBE212E8}" destId="{3B5D7326-7872-6240-B778-E7637FE1CCDB}" srcOrd="7" destOrd="0" presId="urn:microsoft.com/office/officeart/2008/layout/LinedList"/>
    <dgm:cxn modelId="{1B9F2581-820F-E148-83F4-67AB328D86B0}" type="presParOf" srcId="{3B5D7326-7872-6240-B778-E7637FE1CCDB}" destId="{DAEDAF98-816B-3F4B-9614-4AB45F2D73A0}" srcOrd="0" destOrd="0" presId="urn:microsoft.com/office/officeart/2008/layout/LinedList"/>
    <dgm:cxn modelId="{16956837-29B3-1C41-9A0E-194E97DA5D4A}" type="presParOf" srcId="{3B5D7326-7872-6240-B778-E7637FE1CCDB}" destId="{D00C0188-9D59-D84C-B6B2-B6CE1883ED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462A11-6DA8-4A5A-AB67-F43214312DD3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D8CDB1-8672-4E01-A4CF-66859C3788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First idea by Rivest, Adleman,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Dertouzos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(1978)</a:t>
          </a:r>
        </a:p>
      </dgm:t>
    </dgm:pt>
    <dgm:pt modelId="{8CAF7092-9E68-4FCB-9C46-9840F207E8D9}" type="parTrans" cxnId="{883040AE-D68D-466E-95A6-76D5A447F9ED}">
      <dgm:prSet/>
      <dgm:spPr/>
      <dgm:t>
        <a:bodyPr/>
        <a:lstStyle/>
        <a:p>
          <a:endParaRPr lang="en-US"/>
        </a:p>
      </dgm:t>
    </dgm:pt>
    <dgm:pt modelId="{DFF2FE71-7149-46A7-BB1F-F9544C3B93AB}" type="sibTrans" cxnId="{883040AE-D68D-466E-95A6-76D5A447F9ED}">
      <dgm:prSet/>
      <dgm:spPr/>
      <dgm:t>
        <a:bodyPr/>
        <a:lstStyle/>
        <a:p>
          <a:endParaRPr lang="en-US"/>
        </a:p>
      </dgm:t>
    </dgm:pt>
    <dgm:pt modelId="{900564A0-EB6B-4C1A-B73E-23C730A32D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Craig Gentry gave first full method (2009)</a:t>
          </a:r>
        </a:p>
      </dgm:t>
    </dgm:pt>
    <dgm:pt modelId="{72B2FA69-E066-4D8B-8515-5E7B9A037460}" type="parTrans" cxnId="{3E7AAA75-75F3-4B14-93B9-65858FA6D2C9}">
      <dgm:prSet/>
      <dgm:spPr/>
      <dgm:t>
        <a:bodyPr/>
        <a:lstStyle/>
        <a:p>
          <a:endParaRPr lang="en-US"/>
        </a:p>
      </dgm:t>
    </dgm:pt>
    <dgm:pt modelId="{359A3FC0-93C5-47C3-8C43-F769010DDBC7}" type="sibTrans" cxnId="{3E7AAA75-75F3-4B14-93B9-65858FA6D2C9}">
      <dgm:prSet/>
      <dgm:spPr/>
      <dgm:t>
        <a:bodyPr/>
        <a:lstStyle/>
        <a:p>
          <a:endParaRPr lang="en-US"/>
        </a:p>
      </dgm:t>
    </dgm:pt>
    <dgm:pt modelId="{B88A3CE8-A749-4015-8F13-139B29137D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Types:</a:t>
          </a:r>
        </a:p>
      </dgm:t>
    </dgm:pt>
    <dgm:pt modelId="{B5AD986D-C78B-4206-B7EB-B5148D7C0764}" type="parTrans" cxnId="{57BB6D75-49C7-4C99-AFB1-0BF03835BE2A}">
      <dgm:prSet/>
      <dgm:spPr/>
      <dgm:t>
        <a:bodyPr/>
        <a:lstStyle/>
        <a:p>
          <a:endParaRPr lang="en-US"/>
        </a:p>
      </dgm:t>
    </dgm:pt>
    <dgm:pt modelId="{1E1DFE56-1F82-4FCE-A4B4-D705CCB787C0}" type="sibTrans" cxnId="{57BB6D75-49C7-4C99-AFB1-0BF03835BE2A}">
      <dgm:prSet/>
      <dgm:spPr/>
      <dgm:t>
        <a:bodyPr/>
        <a:lstStyle/>
        <a:p>
          <a:endParaRPr lang="en-US"/>
        </a:p>
      </dgm:t>
    </dgm:pt>
    <dgm:pt modelId="{3AB41FA2-3054-4FA8-A20D-AF0BCB9270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Partial (works for only one operation)</a:t>
          </a:r>
        </a:p>
      </dgm:t>
    </dgm:pt>
    <dgm:pt modelId="{366DFFE8-96C6-4737-9FE7-356432CB87D5}" type="parTrans" cxnId="{66FFF898-97ED-4DB9-80A1-5A991EDD58F6}">
      <dgm:prSet/>
      <dgm:spPr/>
      <dgm:t>
        <a:bodyPr/>
        <a:lstStyle/>
        <a:p>
          <a:endParaRPr lang="en-US"/>
        </a:p>
      </dgm:t>
    </dgm:pt>
    <dgm:pt modelId="{2BF38615-1EEF-401A-952C-0C7ED37E9684}" type="sibTrans" cxnId="{66FFF898-97ED-4DB9-80A1-5A991EDD58F6}">
      <dgm:prSet/>
      <dgm:spPr/>
      <dgm:t>
        <a:bodyPr/>
        <a:lstStyle/>
        <a:p>
          <a:endParaRPr lang="en-US"/>
        </a:p>
      </dgm:t>
    </dgm:pt>
    <dgm:pt modelId="{84867328-E689-4DE7-96BA-FFB9F640E3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Somewhat (limited number of operations)</a:t>
          </a:r>
        </a:p>
      </dgm:t>
    </dgm:pt>
    <dgm:pt modelId="{0080BA07-A1CA-4495-A401-2DD4DC22FFE8}" type="parTrans" cxnId="{F929CEDF-6757-4C28-B778-1FDC39C01161}">
      <dgm:prSet/>
      <dgm:spPr/>
      <dgm:t>
        <a:bodyPr/>
        <a:lstStyle/>
        <a:p>
          <a:endParaRPr lang="en-US"/>
        </a:p>
      </dgm:t>
    </dgm:pt>
    <dgm:pt modelId="{82C43B45-2912-4EF2-91F1-5777A7BDF37A}" type="sibTrans" cxnId="{F929CEDF-6757-4C28-B778-1FDC39C01161}">
      <dgm:prSet/>
      <dgm:spPr/>
      <dgm:t>
        <a:bodyPr/>
        <a:lstStyle/>
        <a:p>
          <a:endParaRPr lang="en-US"/>
        </a:p>
      </dgm:t>
    </dgm:pt>
    <dgm:pt modelId="{C51C387E-9AE6-4B1F-8243-9CAE440F42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Fully (unlimited operations, but slow)</a:t>
          </a:r>
        </a:p>
      </dgm:t>
    </dgm:pt>
    <dgm:pt modelId="{B1280B00-36CC-4CC5-B423-3E7ACE75A4F7}" type="parTrans" cxnId="{844705A9-CB73-4833-A544-DF2A3B7DD3EB}">
      <dgm:prSet/>
      <dgm:spPr/>
      <dgm:t>
        <a:bodyPr/>
        <a:lstStyle/>
        <a:p>
          <a:endParaRPr lang="en-US"/>
        </a:p>
      </dgm:t>
    </dgm:pt>
    <dgm:pt modelId="{D3209662-48B1-4E78-97FB-6E55900CE2D3}" type="sibTrans" cxnId="{844705A9-CB73-4833-A544-DF2A3B7DD3EB}">
      <dgm:prSet/>
      <dgm:spPr/>
      <dgm:t>
        <a:bodyPr/>
        <a:lstStyle/>
        <a:p>
          <a:endParaRPr lang="en-US"/>
        </a:p>
      </dgm:t>
    </dgm:pt>
    <dgm:pt modelId="{F58F99FF-A530-41E9-A4F1-3F75D95D3203}" type="pres">
      <dgm:prSet presAssocID="{36462A11-6DA8-4A5A-AB67-F43214312DD3}" presName="root" presStyleCnt="0">
        <dgm:presLayoutVars>
          <dgm:dir/>
          <dgm:resizeHandles val="exact"/>
        </dgm:presLayoutVars>
      </dgm:prSet>
      <dgm:spPr/>
    </dgm:pt>
    <dgm:pt modelId="{281C9101-8DE9-4378-91B4-98D6075816D2}" type="pres">
      <dgm:prSet presAssocID="{E1D8CDB1-8672-4E01-A4CF-66859C378897}" presName="compNode" presStyleCnt="0"/>
      <dgm:spPr/>
    </dgm:pt>
    <dgm:pt modelId="{4A151FF1-8B49-4357-B05B-EBC31C4D6433}" type="pres">
      <dgm:prSet presAssocID="{E1D8CDB1-8672-4E01-A4CF-66859C37889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05216FB-310B-42DD-89BB-8CCD9337A34E}" type="pres">
      <dgm:prSet presAssocID="{E1D8CDB1-8672-4E01-A4CF-66859C378897}" presName="spaceRect" presStyleCnt="0"/>
      <dgm:spPr/>
    </dgm:pt>
    <dgm:pt modelId="{3C276B84-9602-4843-92B7-EE4DBAC06DF8}" type="pres">
      <dgm:prSet presAssocID="{E1D8CDB1-8672-4E01-A4CF-66859C378897}" presName="textRect" presStyleLbl="revTx" presStyleIdx="0" presStyleCnt="6">
        <dgm:presLayoutVars>
          <dgm:chMax val="1"/>
          <dgm:chPref val="1"/>
        </dgm:presLayoutVars>
      </dgm:prSet>
      <dgm:spPr/>
    </dgm:pt>
    <dgm:pt modelId="{6AAB0634-63E0-4A03-98DC-B1C843997D50}" type="pres">
      <dgm:prSet presAssocID="{DFF2FE71-7149-46A7-BB1F-F9544C3B93AB}" presName="sibTrans" presStyleCnt="0"/>
      <dgm:spPr/>
    </dgm:pt>
    <dgm:pt modelId="{3B3A94CE-B296-4AF5-966A-5E0355E494EC}" type="pres">
      <dgm:prSet presAssocID="{900564A0-EB6B-4C1A-B73E-23C730A32D68}" presName="compNode" presStyleCnt="0"/>
      <dgm:spPr/>
    </dgm:pt>
    <dgm:pt modelId="{C6B31511-5B50-4E8F-B40B-3843E1149327}" type="pres">
      <dgm:prSet presAssocID="{900564A0-EB6B-4C1A-B73E-23C730A32D6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9B8212E-800B-402C-89DB-3D3F1F9A86B8}" type="pres">
      <dgm:prSet presAssocID="{900564A0-EB6B-4C1A-B73E-23C730A32D68}" presName="spaceRect" presStyleCnt="0"/>
      <dgm:spPr/>
    </dgm:pt>
    <dgm:pt modelId="{01ED27A7-4529-4C55-9CF1-641984A7768E}" type="pres">
      <dgm:prSet presAssocID="{900564A0-EB6B-4C1A-B73E-23C730A32D68}" presName="textRect" presStyleLbl="revTx" presStyleIdx="1" presStyleCnt="6">
        <dgm:presLayoutVars>
          <dgm:chMax val="1"/>
          <dgm:chPref val="1"/>
        </dgm:presLayoutVars>
      </dgm:prSet>
      <dgm:spPr/>
    </dgm:pt>
    <dgm:pt modelId="{C1851147-045B-44C7-950F-D470C7B64A45}" type="pres">
      <dgm:prSet presAssocID="{359A3FC0-93C5-47C3-8C43-F769010DDBC7}" presName="sibTrans" presStyleCnt="0"/>
      <dgm:spPr/>
    </dgm:pt>
    <dgm:pt modelId="{A5811D60-D2C3-4123-8717-E426D0A22221}" type="pres">
      <dgm:prSet presAssocID="{B88A3CE8-A749-4015-8F13-139B29137DB0}" presName="compNode" presStyleCnt="0"/>
      <dgm:spPr/>
    </dgm:pt>
    <dgm:pt modelId="{44FFE03B-38B0-4F15-B2B4-090A8FDC45F3}" type="pres">
      <dgm:prSet presAssocID="{B88A3CE8-A749-4015-8F13-139B29137DB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C23C6F2F-A9A9-42FC-B9C3-A0614F6CF380}" type="pres">
      <dgm:prSet presAssocID="{B88A3CE8-A749-4015-8F13-139B29137DB0}" presName="spaceRect" presStyleCnt="0"/>
      <dgm:spPr/>
    </dgm:pt>
    <dgm:pt modelId="{4F718398-86F9-4095-B7A7-24B5A33F5003}" type="pres">
      <dgm:prSet presAssocID="{B88A3CE8-A749-4015-8F13-139B29137DB0}" presName="textRect" presStyleLbl="revTx" presStyleIdx="2" presStyleCnt="6">
        <dgm:presLayoutVars>
          <dgm:chMax val="1"/>
          <dgm:chPref val="1"/>
        </dgm:presLayoutVars>
      </dgm:prSet>
      <dgm:spPr/>
    </dgm:pt>
    <dgm:pt modelId="{33110B62-B4E3-4E04-BDAA-3DE2A2EAA36F}" type="pres">
      <dgm:prSet presAssocID="{1E1DFE56-1F82-4FCE-A4B4-D705CCB787C0}" presName="sibTrans" presStyleCnt="0"/>
      <dgm:spPr/>
    </dgm:pt>
    <dgm:pt modelId="{40767F17-957A-4033-8C4D-F48C1B01A024}" type="pres">
      <dgm:prSet presAssocID="{3AB41FA2-3054-4FA8-A20D-AF0BCB92707D}" presName="compNode" presStyleCnt="0"/>
      <dgm:spPr/>
    </dgm:pt>
    <dgm:pt modelId="{C636FD2F-6ACC-4DE8-9B6A-F808C788446E}" type="pres">
      <dgm:prSet presAssocID="{3AB41FA2-3054-4FA8-A20D-AF0BCB92707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B10AE718-9466-4F62-AD06-29A6D6A9D9A6}" type="pres">
      <dgm:prSet presAssocID="{3AB41FA2-3054-4FA8-A20D-AF0BCB92707D}" presName="spaceRect" presStyleCnt="0"/>
      <dgm:spPr/>
    </dgm:pt>
    <dgm:pt modelId="{B540FBBF-DE65-4AA9-B6B4-7A7014484F30}" type="pres">
      <dgm:prSet presAssocID="{3AB41FA2-3054-4FA8-A20D-AF0BCB92707D}" presName="textRect" presStyleLbl="revTx" presStyleIdx="3" presStyleCnt="6">
        <dgm:presLayoutVars>
          <dgm:chMax val="1"/>
          <dgm:chPref val="1"/>
        </dgm:presLayoutVars>
      </dgm:prSet>
      <dgm:spPr/>
    </dgm:pt>
    <dgm:pt modelId="{7D44CE4C-A07A-4259-B07B-D12FC45EA56B}" type="pres">
      <dgm:prSet presAssocID="{2BF38615-1EEF-401A-952C-0C7ED37E9684}" presName="sibTrans" presStyleCnt="0"/>
      <dgm:spPr/>
    </dgm:pt>
    <dgm:pt modelId="{EB9C6AA0-54EB-492D-94B8-D09851D11FB1}" type="pres">
      <dgm:prSet presAssocID="{84867328-E689-4DE7-96BA-FFB9F640E312}" presName="compNode" presStyleCnt="0"/>
      <dgm:spPr/>
    </dgm:pt>
    <dgm:pt modelId="{A57BA5B0-4F71-41BB-9CB0-D0AEC3674377}" type="pres">
      <dgm:prSet presAssocID="{84867328-E689-4DE7-96BA-FFB9F640E31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B505ECB-79FC-4D69-98DF-7F0778FF9E4C}" type="pres">
      <dgm:prSet presAssocID="{84867328-E689-4DE7-96BA-FFB9F640E312}" presName="spaceRect" presStyleCnt="0"/>
      <dgm:spPr/>
    </dgm:pt>
    <dgm:pt modelId="{739C5CCB-3AE3-49BC-836F-245BC38F1D7E}" type="pres">
      <dgm:prSet presAssocID="{84867328-E689-4DE7-96BA-FFB9F640E312}" presName="textRect" presStyleLbl="revTx" presStyleIdx="4" presStyleCnt="6">
        <dgm:presLayoutVars>
          <dgm:chMax val="1"/>
          <dgm:chPref val="1"/>
        </dgm:presLayoutVars>
      </dgm:prSet>
      <dgm:spPr/>
    </dgm:pt>
    <dgm:pt modelId="{5D25B440-87B1-4FD9-AE18-1CC1011EF37E}" type="pres">
      <dgm:prSet presAssocID="{82C43B45-2912-4EF2-91F1-5777A7BDF37A}" presName="sibTrans" presStyleCnt="0"/>
      <dgm:spPr/>
    </dgm:pt>
    <dgm:pt modelId="{46099FC1-555A-437B-A91E-89D0BCB3ED2E}" type="pres">
      <dgm:prSet presAssocID="{C51C387E-9AE6-4B1F-8243-9CAE440F423B}" presName="compNode" presStyleCnt="0"/>
      <dgm:spPr/>
    </dgm:pt>
    <dgm:pt modelId="{DDE13268-825D-4C96-BE13-229F53C3EA5A}" type="pres">
      <dgm:prSet presAssocID="{C51C387E-9AE6-4B1F-8243-9CAE440F423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66D6CE12-0B62-4C93-A7F2-46F8990884E5}" type="pres">
      <dgm:prSet presAssocID="{C51C387E-9AE6-4B1F-8243-9CAE440F423B}" presName="spaceRect" presStyleCnt="0"/>
      <dgm:spPr/>
    </dgm:pt>
    <dgm:pt modelId="{A5EB663F-BA7E-4A36-814F-9DEECB8B2F77}" type="pres">
      <dgm:prSet presAssocID="{C51C387E-9AE6-4B1F-8243-9CAE440F423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1F6D13A-1D01-744E-94CF-30110A3963A8}" type="presOf" srcId="{36462A11-6DA8-4A5A-AB67-F43214312DD3}" destId="{F58F99FF-A530-41E9-A4F1-3F75D95D3203}" srcOrd="0" destOrd="0" presId="urn:microsoft.com/office/officeart/2018/2/layout/IconLabelList"/>
    <dgm:cxn modelId="{B382003C-567F-FF4C-99CF-29E19AB33C21}" type="presOf" srcId="{C51C387E-9AE6-4B1F-8243-9CAE440F423B}" destId="{A5EB663F-BA7E-4A36-814F-9DEECB8B2F77}" srcOrd="0" destOrd="0" presId="urn:microsoft.com/office/officeart/2018/2/layout/IconLabelList"/>
    <dgm:cxn modelId="{4466FA59-C0D6-2A44-A279-9EB5FBF49350}" type="presOf" srcId="{B88A3CE8-A749-4015-8F13-139B29137DB0}" destId="{4F718398-86F9-4095-B7A7-24B5A33F5003}" srcOrd="0" destOrd="0" presId="urn:microsoft.com/office/officeart/2018/2/layout/IconLabelList"/>
    <dgm:cxn modelId="{57BB6D75-49C7-4C99-AFB1-0BF03835BE2A}" srcId="{36462A11-6DA8-4A5A-AB67-F43214312DD3}" destId="{B88A3CE8-A749-4015-8F13-139B29137DB0}" srcOrd="2" destOrd="0" parTransId="{B5AD986D-C78B-4206-B7EB-B5148D7C0764}" sibTransId="{1E1DFE56-1F82-4FCE-A4B4-D705CCB787C0}"/>
    <dgm:cxn modelId="{3E7AAA75-75F3-4B14-93B9-65858FA6D2C9}" srcId="{36462A11-6DA8-4A5A-AB67-F43214312DD3}" destId="{900564A0-EB6B-4C1A-B73E-23C730A32D68}" srcOrd="1" destOrd="0" parTransId="{72B2FA69-E066-4D8B-8515-5E7B9A037460}" sibTransId="{359A3FC0-93C5-47C3-8C43-F769010DDBC7}"/>
    <dgm:cxn modelId="{66FFF898-97ED-4DB9-80A1-5A991EDD58F6}" srcId="{36462A11-6DA8-4A5A-AB67-F43214312DD3}" destId="{3AB41FA2-3054-4FA8-A20D-AF0BCB92707D}" srcOrd="3" destOrd="0" parTransId="{366DFFE8-96C6-4737-9FE7-356432CB87D5}" sibTransId="{2BF38615-1EEF-401A-952C-0C7ED37E9684}"/>
    <dgm:cxn modelId="{844705A9-CB73-4833-A544-DF2A3B7DD3EB}" srcId="{36462A11-6DA8-4A5A-AB67-F43214312DD3}" destId="{C51C387E-9AE6-4B1F-8243-9CAE440F423B}" srcOrd="5" destOrd="0" parTransId="{B1280B00-36CC-4CC5-B423-3E7ACE75A4F7}" sibTransId="{D3209662-48B1-4E78-97FB-6E55900CE2D3}"/>
    <dgm:cxn modelId="{883040AE-D68D-466E-95A6-76D5A447F9ED}" srcId="{36462A11-6DA8-4A5A-AB67-F43214312DD3}" destId="{E1D8CDB1-8672-4E01-A4CF-66859C378897}" srcOrd="0" destOrd="0" parTransId="{8CAF7092-9E68-4FCB-9C46-9840F207E8D9}" sibTransId="{DFF2FE71-7149-46A7-BB1F-F9544C3B93AB}"/>
    <dgm:cxn modelId="{C8A5DBB6-94F9-E04A-ABA9-949E180AB579}" type="presOf" srcId="{900564A0-EB6B-4C1A-B73E-23C730A32D68}" destId="{01ED27A7-4529-4C55-9CF1-641984A7768E}" srcOrd="0" destOrd="0" presId="urn:microsoft.com/office/officeart/2018/2/layout/IconLabelList"/>
    <dgm:cxn modelId="{B7CE7EDC-2302-C040-B817-16BF7CE76EB9}" type="presOf" srcId="{3AB41FA2-3054-4FA8-A20D-AF0BCB92707D}" destId="{B540FBBF-DE65-4AA9-B6B4-7A7014484F30}" srcOrd="0" destOrd="0" presId="urn:microsoft.com/office/officeart/2018/2/layout/IconLabelList"/>
    <dgm:cxn modelId="{CDE15CDD-9299-A84E-A35A-564520E5B115}" type="presOf" srcId="{E1D8CDB1-8672-4E01-A4CF-66859C378897}" destId="{3C276B84-9602-4843-92B7-EE4DBAC06DF8}" srcOrd="0" destOrd="0" presId="urn:microsoft.com/office/officeart/2018/2/layout/IconLabelList"/>
    <dgm:cxn modelId="{B8C185DE-2E0F-F441-8F1C-CFBA7A0155C4}" type="presOf" srcId="{84867328-E689-4DE7-96BA-FFB9F640E312}" destId="{739C5CCB-3AE3-49BC-836F-245BC38F1D7E}" srcOrd="0" destOrd="0" presId="urn:microsoft.com/office/officeart/2018/2/layout/IconLabelList"/>
    <dgm:cxn modelId="{F929CEDF-6757-4C28-B778-1FDC39C01161}" srcId="{36462A11-6DA8-4A5A-AB67-F43214312DD3}" destId="{84867328-E689-4DE7-96BA-FFB9F640E312}" srcOrd="4" destOrd="0" parTransId="{0080BA07-A1CA-4495-A401-2DD4DC22FFE8}" sibTransId="{82C43B45-2912-4EF2-91F1-5777A7BDF37A}"/>
    <dgm:cxn modelId="{B1668843-7818-8945-9271-5D94EDFFF45F}" type="presParOf" srcId="{F58F99FF-A530-41E9-A4F1-3F75D95D3203}" destId="{281C9101-8DE9-4378-91B4-98D6075816D2}" srcOrd="0" destOrd="0" presId="urn:microsoft.com/office/officeart/2018/2/layout/IconLabelList"/>
    <dgm:cxn modelId="{2885B7C2-ECB7-7B41-90EC-D5DFE0579E05}" type="presParOf" srcId="{281C9101-8DE9-4378-91B4-98D6075816D2}" destId="{4A151FF1-8B49-4357-B05B-EBC31C4D6433}" srcOrd="0" destOrd="0" presId="urn:microsoft.com/office/officeart/2018/2/layout/IconLabelList"/>
    <dgm:cxn modelId="{E22722A9-858E-EF41-B7E5-FD78736A803B}" type="presParOf" srcId="{281C9101-8DE9-4378-91B4-98D6075816D2}" destId="{005216FB-310B-42DD-89BB-8CCD9337A34E}" srcOrd="1" destOrd="0" presId="urn:microsoft.com/office/officeart/2018/2/layout/IconLabelList"/>
    <dgm:cxn modelId="{A5CC2843-5A5C-E847-9957-FD7A725271C7}" type="presParOf" srcId="{281C9101-8DE9-4378-91B4-98D6075816D2}" destId="{3C276B84-9602-4843-92B7-EE4DBAC06DF8}" srcOrd="2" destOrd="0" presId="urn:microsoft.com/office/officeart/2018/2/layout/IconLabelList"/>
    <dgm:cxn modelId="{A3BDE683-A466-F247-9FBC-E80591F71427}" type="presParOf" srcId="{F58F99FF-A530-41E9-A4F1-3F75D95D3203}" destId="{6AAB0634-63E0-4A03-98DC-B1C843997D50}" srcOrd="1" destOrd="0" presId="urn:microsoft.com/office/officeart/2018/2/layout/IconLabelList"/>
    <dgm:cxn modelId="{314D54A2-3B78-D448-987F-DF45C1EE1CE7}" type="presParOf" srcId="{F58F99FF-A530-41E9-A4F1-3F75D95D3203}" destId="{3B3A94CE-B296-4AF5-966A-5E0355E494EC}" srcOrd="2" destOrd="0" presId="urn:microsoft.com/office/officeart/2018/2/layout/IconLabelList"/>
    <dgm:cxn modelId="{B9F84EFB-DD39-0941-9DD9-E30961D46470}" type="presParOf" srcId="{3B3A94CE-B296-4AF5-966A-5E0355E494EC}" destId="{C6B31511-5B50-4E8F-B40B-3843E1149327}" srcOrd="0" destOrd="0" presId="urn:microsoft.com/office/officeart/2018/2/layout/IconLabelList"/>
    <dgm:cxn modelId="{2F6FC2C9-CD2C-2B46-9558-11CF388590CB}" type="presParOf" srcId="{3B3A94CE-B296-4AF5-966A-5E0355E494EC}" destId="{19B8212E-800B-402C-89DB-3D3F1F9A86B8}" srcOrd="1" destOrd="0" presId="urn:microsoft.com/office/officeart/2018/2/layout/IconLabelList"/>
    <dgm:cxn modelId="{AC2223B4-9808-904C-86F0-5CCE5507496B}" type="presParOf" srcId="{3B3A94CE-B296-4AF5-966A-5E0355E494EC}" destId="{01ED27A7-4529-4C55-9CF1-641984A7768E}" srcOrd="2" destOrd="0" presId="urn:microsoft.com/office/officeart/2018/2/layout/IconLabelList"/>
    <dgm:cxn modelId="{DAA6BCA8-1FCD-424F-AA83-B1757DD82C16}" type="presParOf" srcId="{F58F99FF-A530-41E9-A4F1-3F75D95D3203}" destId="{C1851147-045B-44C7-950F-D470C7B64A45}" srcOrd="3" destOrd="0" presId="urn:microsoft.com/office/officeart/2018/2/layout/IconLabelList"/>
    <dgm:cxn modelId="{1007DA08-1F09-854A-A9AA-82BDFD341D14}" type="presParOf" srcId="{F58F99FF-A530-41E9-A4F1-3F75D95D3203}" destId="{A5811D60-D2C3-4123-8717-E426D0A22221}" srcOrd="4" destOrd="0" presId="urn:microsoft.com/office/officeart/2018/2/layout/IconLabelList"/>
    <dgm:cxn modelId="{8A67CC16-BA81-2745-891F-045CC29405FA}" type="presParOf" srcId="{A5811D60-D2C3-4123-8717-E426D0A22221}" destId="{44FFE03B-38B0-4F15-B2B4-090A8FDC45F3}" srcOrd="0" destOrd="0" presId="urn:microsoft.com/office/officeart/2018/2/layout/IconLabelList"/>
    <dgm:cxn modelId="{A0C97603-C3DB-AD49-AD56-B6A1D8CE497B}" type="presParOf" srcId="{A5811D60-D2C3-4123-8717-E426D0A22221}" destId="{C23C6F2F-A9A9-42FC-B9C3-A0614F6CF380}" srcOrd="1" destOrd="0" presId="urn:microsoft.com/office/officeart/2018/2/layout/IconLabelList"/>
    <dgm:cxn modelId="{9858A52B-CF3E-2E4F-ADB1-01B4D92A9D98}" type="presParOf" srcId="{A5811D60-D2C3-4123-8717-E426D0A22221}" destId="{4F718398-86F9-4095-B7A7-24B5A33F5003}" srcOrd="2" destOrd="0" presId="urn:microsoft.com/office/officeart/2018/2/layout/IconLabelList"/>
    <dgm:cxn modelId="{88D62820-AFE5-5F44-9F5F-EE82099C4ADE}" type="presParOf" srcId="{F58F99FF-A530-41E9-A4F1-3F75D95D3203}" destId="{33110B62-B4E3-4E04-BDAA-3DE2A2EAA36F}" srcOrd="5" destOrd="0" presId="urn:microsoft.com/office/officeart/2018/2/layout/IconLabelList"/>
    <dgm:cxn modelId="{9C132FE5-7587-6C4B-9686-211A4A956E7E}" type="presParOf" srcId="{F58F99FF-A530-41E9-A4F1-3F75D95D3203}" destId="{40767F17-957A-4033-8C4D-F48C1B01A024}" srcOrd="6" destOrd="0" presId="urn:microsoft.com/office/officeart/2018/2/layout/IconLabelList"/>
    <dgm:cxn modelId="{8F51A2D6-15B0-F04A-A828-2E30CE8C2BE8}" type="presParOf" srcId="{40767F17-957A-4033-8C4D-F48C1B01A024}" destId="{C636FD2F-6ACC-4DE8-9B6A-F808C788446E}" srcOrd="0" destOrd="0" presId="urn:microsoft.com/office/officeart/2018/2/layout/IconLabelList"/>
    <dgm:cxn modelId="{D4C55400-D8F6-CE4D-BAAC-884468A6E693}" type="presParOf" srcId="{40767F17-957A-4033-8C4D-F48C1B01A024}" destId="{B10AE718-9466-4F62-AD06-29A6D6A9D9A6}" srcOrd="1" destOrd="0" presId="urn:microsoft.com/office/officeart/2018/2/layout/IconLabelList"/>
    <dgm:cxn modelId="{0041B88D-AD1D-9D4D-8B5B-5484C0053E66}" type="presParOf" srcId="{40767F17-957A-4033-8C4D-F48C1B01A024}" destId="{B540FBBF-DE65-4AA9-B6B4-7A7014484F30}" srcOrd="2" destOrd="0" presId="urn:microsoft.com/office/officeart/2018/2/layout/IconLabelList"/>
    <dgm:cxn modelId="{9EEFA9B8-B2A2-8244-8C16-20FC804DCEC9}" type="presParOf" srcId="{F58F99FF-A530-41E9-A4F1-3F75D95D3203}" destId="{7D44CE4C-A07A-4259-B07B-D12FC45EA56B}" srcOrd="7" destOrd="0" presId="urn:microsoft.com/office/officeart/2018/2/layout/IconLabelList"/>
    <dgm:cxn modelId="{C2C6F324-35F6-9042-95A5-C38480572698}" type="presParOf" srcId="{F58F99FF-A530-41E9-A4F1-3F75D95D3203}" destId="{EB9C6AA0-54EB-492D-94B8-D09851D11FB1}" srcOrd="8" destOrd="0" presId="urn:microsoft.com/office/officeart/2018/2/layout/IconLabelList"/>
    <dgm:cxn modelId="{7E801C89-1477-774E-9459-8F8DF4A78064}" type="presParOf" srcId="{EB9C6AA0-54EB-492D-94B8-D09851D11FB1}" destId="{A57BA5B0-4F71-41BB-9CB0-D0AEC3674377}" srcOrd="0" destOrd="0" presId="urn:microsoft.com/office/officeart/2018/2/layout/IconLabelList"/>
    <dgm:cxn modelId="{86DBE9B1-07DE-034B-A673-1AE5002B58C0}" type="presParOf" srcId="{EB9C6AA0-54EB-492D-94B8-D09851D11FB1}" destId="{9B505ECB-79FC-4D69-98DF-7F0778FF9E4C}" srcOrd="1" destOrd="0" presId="urn:microsoft.com/office/officeart/2018/2/layout/IconLabelList"/>
    <dgm:cxn modelId="{093E9CBD-D0B9-8C48-B5EE-D6DBA01B6FFB}" type="presParOf" srcId="{EB9C6AA0-54EB-492D-94B8-D09851D11FB1}" destId="{739C5CCB-3AE3-49BC-836F-245BC38F1D7E}" srcOrd="2" destOrd="0" presId="urn:microsoft.com/office/officeart/2018/2/layout/IconLabelList"/>
    <dgm:cxn modelId="{AEA7061F-97EF-DD4F-BA48-DD88B81AE2E3}" type="presParOf" srcId="{F58F99FF-A530-41E9-A4F1-3F75D95D3203}" destId="{5D25B440-87B1-4FD9-AE18-1CC1011EF37E}" srcOrd="9" destOrd="0" presId="urn:microsoft.com/office/officeart/2018/2/layout/IconLabelList"/>
    <dgm:cxn modelId="{27B80B1C-AE05-3A43-B23C-FD9647851728}" type="presParOf" srcId="{F58F99FF-A530-41E9-A4F1-3F75D95D3203}" destId="{46099FC1-555A-437B-A91E-89D0BCB3ED2E}" srcOrd="10" destOrd="0" presId="urn:microsoft.com/office/officeart/2018/2/layout/IconLabelList"/>
    <dgm:cxn modelId="{5599FC8D-8860-9D4D-8754-64146093833A}" type="presParOf" srcId="{46099FC1-555A-437B-A91E-89D0BCB3ED2E}" destId="{DDE13268-825D-4C96-BE13-229F53C3EA5A}" srcOrd="0" destOrd="0" presId="urn:microsoft.com/office/officeart/2018/2/layout/IconLabelList"/>
    <dgm:cxn modelId="{7226E7CF-AF9E-CF43-BBF1-07BF23C41F1A}" type="presParOf" srcId="{46099FC1-555A-437B-A91E-89D0BCB3ED2E}" destId="{66D6CE12-0B62-4C93-A7F2-46F8990884E5}" srcOrd="1" destOrd="0" presId="urn:microsoft.com/office/officeart/2018/2/layout/IconLabelList"/>
    <dgm:cxn modelId="{F3BEA8EE-6324-7E46-80E1-D606D74E9206}" type="presParOf" srcId="{46099FC1-555A-437B-A91E-89D0BCB3ED2E}" destId="{A5EB663F-BA7E-4A36-814F-9DEECB8B2F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A93F68-05AF-4C9B-9B18-D8C47C6824D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26864B1-1302-4C0E-82C3-7127D499E3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Common schemes:</a:t>
          </a:r>
        </a:p>
      </dgm:t>
    </dgm:pt>
    <dgm:pt modelId="{F3FB72EE-DEAC-410E-A891-76382261CFE0}" type="parTrans" cxnId="{7238B56D-5AF8-4426-8526-48A63FE867CE}">
      <dgm:prSet/>
      <dgm:spPr/>
      <dgm:t>
        <a:bodyPr/>
        <a:lstStyle/>
        <a:p>
          <a:endParaRPr lang="en-US"/>
        </a:p>
      </dgm:t>
    </dgm:pt>
    <dgm:pt modelId="{1D0C2D8D-BC2C-4FD7-8D54-049B5CD66F9D}" type="sibTrans" cxnId="{7238B56D-5AF8-4426-8526-48A63FE867CE}">
      <dgm:prSet/>
      <dgm:spPr/>
      <dgm:t>
        <a:bodyPr/>
        <a:lstStyle/>
        <a:p>
          <a:endParaRPr lang="en-US"/>
        </a:p>
      </dgm:t>
    </dgm:pt>
    <dgm:pt modelId="{F0EC2630-2063-4EAE-BB54-E79AAEF9D2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BFV → whole numbers (exact results)</a:t>
          </a:r>
        </a:p>
      </dgm:t>
    </dgm:pt>
    <dgm:pt modelId="{A3DB8BD1-1C10-4726-AEB9-C1764F2C7CAE}" type="parTrans" cxnId="{06333961-E665-4FEC-872C-5770DBD36BAA}">
      <dgm:prSet/>
      <dgm:spPr/>
      <dgm:t>
        <a:bodyPr/>
        <a:lstStyle/>
        <a:p>
          <a:endParaRPr lang="en-US"/>
        </a:p>
      </dgm:t>
    </dgm:pt>
    <dgm:pt modelId="{4A5EFDE7-DD8F-4C55-B352-3D54DE14D258}" type="sibTrans" cxnId="{06333961-E665-4FEC-872C-5770DBD36BAA}">
      <dgm:prSet/>
      <dgm:spPr/>
      <dgm:t>
        <a:bodyPr/>
        <a:lstStyle/>
        <a:p>
          <a:endParaRPr lang="en-US"/>
        </a:p>
      </dgm:t>
    </dgm:pt>
    <dgm:pt modelId="{A9B1ED2C-66A0-4075-AC56-DD8A571CA2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BGV → whole numbers (more flexible, advanced math)</a:t>
          </a:r>
        </a:p>
      </dgm:t>
    </dgm:pt>
    <dgm:pt modelId="{5F770B54-2BAF-4B36-A6D1-09BEEF6952C7}" type="parTrans" cxnId="{B6505110-580C-4908-B43C-CF9D992091C8}">
      <dgm:prSet/>
      <dgm:spPr/>
      <dgm:t>
        <a:bodyPr/>
        <a:lstStyle/>
        <a:p>
          <a:endParaRPr lang="en-US"/>
        </a:p>
      </dgm:t>
    </dgm:pt>
    <dgm:pt modelId="{FA921607-BFDA-4779-A180-F0D4C80D2D29}" type="sibTrans" cxnId="{B6505110-580C-4908-B43C-CF9D992091C8}">
      <dgm:prSet/>
      <dgm:spPr/>
      <dgm:t>
        <a:bodyPr/>
        <a:lstStyle/>
        <a:p>
          <a:endParaRPr lang="en-US"/>
        </a:p>
      </dgm:t>
    </dgm:pt>
    <dgm:pt modelId="{39B463CE-B3F5-4127-8233-4A5C4BFFC2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CKKS → decimal numbers (approximate results)</a:t>
          </a:r>
        </a:p>
      </dgm:t>
    </dgm:pt>
    <dgm:pt modelId="{251A9506-66B6-4A38-8710-C54B9F72A4AA}" type="parTrans" cxnId="{069C0CEB-E284-4E06-AA26-E4FD291E770C}">
      <dgm:prSet/>
      <dgm:spPr/>
      <dgm:t>
        <a:bodyPr/>
        <a:lstStyle/>
        <a:p>
          <a:endParaRPr lang="en-US"/>
        </a:p>
      </dgm:t>
    </dgm:pt>
    <dgm:pt modelId="{4F9A55DE-FE11-43C8-BC56-7D96D69E8F8C}" type="sibTrans" cxnId="{069C0CEB-E284-4E06-AA26-E4FD291E770C}">
      <dgm:prSet/>
      <dgm:spPr/>
      <dgm:t>
        <a:bodyPr/>
        <a:lstStyle/>
        <a:p>
          <a:endParaRPr lang="en-US"/>
        </a:p>
      </dgm:t>
    </dgm:pt>
    <dgm:pt modelId="{FAAE1E8A-90F4-40F1-82FF-0EC65A1EAC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CKKS = Cheon, Kim, Kim, Song (2017)</a:t>
          </a:r>
        </a:p>
      </dgm:t>
    </dgm:pt>
    <dgm:pt modelId="{595CF26E-7C47-483A-9A89-27B190365A7E}" type="parTrans" cxnId="{0B780BE6-BDA7-42B6-B921-BED3D064A09A}">
      <dgm:prSet/>
      <dgm:spPr/>
      <dgm:t>
        <a:bodyPr/>
        <a:lstStyle/>
        <a:p>
          <a:endParaRPr lang="en-US"/>
        </a:p>
      </dgm:t>
    </dgm:pt>
    <dgm:pt modelId="{4C7AE1BE-A7C4-4B3E-B5DD-89C4BC19D3D2}" type="sibTrans" cxnId="{0B780BE6-BDA7-42B6-B921-BED3D064A09A}">
      <dgm:prSet/>
      <dgm:spPr/>
      <dgm:t>
        <a:bodyPr/>
        <a:lstStyle/>
        <a:p>
          <a:endParaRPr lang="en-US"/>
        </a:p>
      </dgm:t>
    </dgm:pt>
    <dgm:pt modelId="{D3C3E6F7-C961-41C8-904A-188FEE0907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Specially made for decimal numbers</a:t>
          </a:r>
        </a:p>
      </dgm:t>
    </dgm:pt>
    <dgm:pt modelId="{36624C1A-1576-4FF9-B391-11140CFC06B8}" type="parTrans" cxnId="{DB32877F-7865-4342-9D9F-213A0C4CF5BB}">
      <dgm:prSet/>
      <dgm:spPr/>
      <dgm:t>
        <a:bodyPr/>
        <a:lstStyle/>
        <a:p>
          <a:endParaRPr lang="en-US"/>
        </a:p>
      </dgm:t>
    </dgm:pt>
    <dgm:pt modelId="{F6DEC3E6-9090-4FD7-93C5-3D583C2A01A7}" type="sibTrans" cxnId="{DB32877F-7865-4342-9D9F-213A0C4CF5BB}">
      <dgm:prSet/>
      <dgm:spPr/>
      <dgm:t>
        <a:bodyPr/>
        <a:lstStyle/>
        <a:p>
          <a:endParaRPr lang="en-US"/>
        </a:p>
      </dgm:t>
    </dgm:pt>
    <dgm:pt modelId="{203C3750-177D-4600-BE2C-04E36BD8FA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Works well for averages, regression, predictions</a:t>
          </a:r>
        </a:p>
      </dgm:t>
    </dgm:pt>
    <dgm:pt modelId="{FE268369-E29C-4F74-AAAA-F3DD77F5F3D5}" type="parTrans" cxnId="{EEC57F8C-4131-468B-9C68-DC82BD7FAC80}">
      <dgm:prSet/>
      <dgm:spPr/>
      <dgm:t>
        <a:bodyPr/>
        <a:lstStyle/>
        <a:p>
          <a:endParaRPr lang="en-US"/>
        </a:p>
      </dgm:t>
    </dgm:pt>
    <dgm:pt modelId="{DF28835D-C278-425F-84D7-95684936C4F5}" type="sibTrans" cxnId="{EEC57F8C-4131-468B-9C68-DC82BD7FAC80}">
      <dgm:prSet/>
      <dgm:spPr/>
      <dgm:t>
        <a:bodyPr/>
        <a:lstStyle/>
        <a:p>
          <a:endParaRPr lang="en-US"/>
        </a:p>
      </dgm:t>
    </dgm:pt>
    <dgm:pt modelId="{2A64B13F-9774-47E4-ACFA-B06D56E4D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Focus of this project</a:t>
          </a:r>
        </a:p>
      </dgm:t>
    </dgm:pt>
    <dgm:pt modelId="{7E610713-B303-4E5B-835A-41F1AAF85E3C}" type="parTrans" cxnId="{BBED11B9-9F48-4BE3-9E9B-526A70E7AF10}">
      <dgm:prSet/>
      <dgm:spPr/>
      <dgm:t>
        <a:bodyPr/>
        <a:lstStyle/>
        <a:p>
          <a:endParaRPr lang="en-US"/>
        </a:p>
      </dgm:t>
    </dgm:pt>
    <dgm:pt modelId="{B7016470-2A63-4343-94AF-3062F70DBE85}" type="sibTrans" cxnId="{BBED11B9-9F48-4BE3-9E9B-526A70E7AF10}">
      <dgm:prSet/>
      <dgm:spPr/>
      <dgm:t>
        <a:bodyPr/>
        <a:lstStyle/>
        <a:p>
          <a:endParaRPr lang="en-US"/>
        </a:p>
      </dgm:t>
    </dgm:pt>
    <dgm:pt modelId="{61493B41-3AB2-49CC-BCCA-67BF4ECD7EDC}" type="pres">
      <dgm:prSet presAssocID="{DEA93F68-05AF-4C9B-9B18-D8C47C6824D4}" presName="root" presStyleCnt="0">
        <dgm:presLayoutVars>
          <dgm:dir/>
          <dgm:resizeHandles val="exact"/>
        </dgm:presLayoutVars>
      </dgm:prSet>
      <dgm:spPr/>
    </dgm:pt>
    <dgm:pt modelId="{2BF1151D-62F1-49D7-9F6F-600FADDCE844}" type="pres">
      <dgm:prSet presAssocID="{226864B1-1302-4C0E-82C3-7127D499E308}" presName="compNode" presStyleCnt="0"/>
      <dgm:spPr/>
    </dgm:pt>
    <dgm:pt modelId="{F46D9535-4C84-4999-AFE7-130731F4A471}" type="pres">
      <dgm:prSet presAssocID="{226864B1-1302-4C0E-82C3-7127D499E308}" presName="bgRect" presStyleLbl="bgShp" presStyleIdx="0" presStyleCnt="5"/>
      <dgm:spPr/>
    </dgm:pt>
    <dgm:pt modelId="{5C9FF7D6-3105-4A66-BD87-619DD4E818F2}" type="pres">
      <dgm:prSet presAssocID="{226864B1-1302-4C0E-82C3-7127D499E30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1498958D-0290-4CC6-B7CF-EF3C72C95D22}" type="pres">
      <dgm:prSet presAssocID="{226864B1-1302-4C0E-82C3-7127D499E308}" presName="spaceRect" presStyleCnt="0"/>
      <dgm:spPr/>
    </dgm:pt>
    <dgm:pt modelId="{85ADFFFC-5E44-4974-AC85-B97ED75D6536}" type="pres">
      <dgm:prSet presAssocID="{226864B1-1302-4C0E-82C3-7127D499E308}" presName="parTx" presStyleLbl="revTx" presStyleIdx="0" presStyleCnt="6">
        <dgm:presLayoutVars>
          <dgm:chMax val="0"/>
          <dgm:chPref val="0"/>
        </dgm:presLayoutVars>
      </dgm:prSet>
      <dgm:spPr/>
    </dgm:pt>
    <dgm:pt modelId="{BB21C817-8992-40F2-89C0-E7D79E09A6FD}" type="pres">
      <dgm:prSet presAssocID="{226864B1-1302-4C0E-82C3-7127D499E308}" presName="desTx" presStyleLbl="revTx" presStyleIdx="1" presStyleCnt="6">
        <dgm:presLayoutVars/>
      </dgm:prSet>
      <dgm:spPr/>
    </dgm:pt>
    <dgm:pt modelId="{86625A9A-95C5-4DA8-B5DC-91342C7B7E14}" type="pres">
      <dgm:prSet presAssocID="{1D0C2D8D-BC2C-4FD7-8D54-049B5CD66F9D}" presName="sibTrans" presStyleCnt="0"/>
      <dgm:spPr/>
    </dgm:pt>
    <dgm:pt modelId="{65692646-DC42-4744-987D-7558C651EDA2}" type="pres">
      <dgm:prSet presAssocID="{FAAE1E8A-90F4-40F1-82FF-0EC65A1EAC85}" presName="compNode" presStyleCnt="0"/>
      <dgm:spPr/>
    </dgm:pt>
    <dgm:pt modelId="{73277872-823D-4FB2-963B-33D2A4A7777C}" type="pres">
      <dgm:prSet presAssocID="{FAAE1E8A-90F4-40F1-82FF-0EC65A1EAC85}" presName="bgRect" presStyleLbl="bgShp" presStyleIdx="1" presStyleCnt="5"/>
      <dgm:spPr/>
    </dgm:pt>
    <dgm:pt modelId="{C3820E04-DACF-4C5A-A9EE-34742B940043}" type="pres">
      <dgm:prSet presAssocID="{FAAE1E8A-90F4-40F1-82FF-0EC65A1EAC8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8FEE112B-F782-4C21-AD1B-AB63C283C5F6}" type="pres">
      <dgm:prSet presAssocID="{FAAE1E8A-90F4-40F1-82FF-0EC65A1EAC85}" presName="spaceRect" presStyleCnt="0"/>
      <dgm:spPr/>
    </dgm:pt>
    <dgm:pt modelId="{F14206B3-FCBD-4AC6-B1EF-0CA2E83514A6}" type="pres">
      <dgm:prSet presAssocID="{FAAE1E8A-90F4-40F1-82FF-0EC65A1EAC85}" presName="parTx" presStyleLbl="revTx" presStyleIdx="2" presStyleCnt="6">
        <dgm:presLayoutVars>
          <dgm:chMax val="0"/>
          <dgm:chPref val="0"/>
        </dgm:presLayoutVars>
      </dgm:prSet>
      <dgm:spPr/>
    </dgm:pt>
    <dgm:pt modelId="{AF103E59-B783-45C0-B7CB-0AF18F1DEA09}" type="pres">
      <dgm:prSet presAssocID="{4C7AE1BE-A7C4-4B3E-B5DD-89C4BC19D3D2}" presName="sibTrans" presStyleCnt="0"/>
      <dgm:spPr/>
    </dgm:pt>
    <dgm:pt modelId="{EE81BB54-0433-441B-BA5E-08C0CBEFFF3A}" type="pres">
      <dgm:prSet presAssocID="{D3C3E6F7-C961-41C8-904A-188FEE090775}" presName="compNode" presStyleCnt="0"/>
      <dgm:spPr/>
    </dgm:pt>
    <dgm:pt modelId="{E47FC2B0-65A9-40AE-B0C2-61BC6A782DC1}" type="pres">
      <dgm:prSet presAssocID="{D3C3E6F7-C961-41C8-904A-188FEE090775}" presName="bgRect" presStyleLbl="bgShp" presStyleIdx="2" presStyleCnt="5"/>
      <dgm:spPr/>
    </dgm:pt>
    <dgm:pt modelId="{FBBEC392-325A-4A22-8428-2F8BC1306571}" type="pres">
      <dgm:prSet presAssocID="{D3C3E6F7-C961-41C8-904A-188FEE09077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AA35AD4-41DB-4A82-83E6-845417985AF6}" type="pres">
      <dgm:prSet presAssocID="{D3C3E6F7-C961-41C8-904A-188FEE090775}" presName="spaceRect" presStyleCnt="0"/>
      <dgm:spPr/>
    </dgm:pt>
    <dgm:pt modelId="{D9EF7C84-66F6-4095-A4FE-4D890B30F255}" type="pres">
      <dgm:prSet presAssocID="{D3C3E6F7-C961-41C8-904A-188FEE090775}" presName="parTx" presStyleLbl="revTx" presStyleIdx="3" presStyleCnt="6">
        <dgm:presLayoutVars>
          <dgm:chMax val="0"/>
          <dgm:chPref val="0"/>
        </dgm:presLayoutVars>
      </dgm:prSet>
      <dgm:spPr/>
    </dgm:pt>
    <dgm:pt modelId="{54764CE5-1945-457F-968E-B9D1BA823D2B}" type="pres">
      <dgm:prSet presAssocID="{F6DEC3E6-9090-4FD7-93C5-3D583C2A01A7}" presName="sibTrans" presStyleCnt="0"/>
      <dgm:spPr/>
    </dgm:pt>
    <dgm:pt modelId="{7C3266FF-216D-4C85-90EF-EA579DE256B9}" type="pres">
      <dgm:prSet presAssocID="{203C3750-177D-4600-BE2C-04E36BD8FA68}" presName="compNode" presStyleCnt="0"/>
      <dgm:spPr/>
    </dgm:pt>
    <dgm:pt modelId="{A2E61355-1984-4AA0-A2AC-FF477A8EF4AE}" type="pres">
      <dgm:prSet presAssocID="{203C3750-177D-4600-BE2C-04E36BD8FA68}" presName="bgRect" presStyleLbl="bgShp" presStyleIdx="3" presStyleCnt="5"/>
      <dgm:spPr/>
    </dgm:pt>
    <dgm:pt modelId="{957B06A4-2E17-4903-A16D-9D89E2C3CFD7}" type="pres">
      <dgm:prSet presAssocID="{203C3750-177D-4600-BE2C-04E36BD8FA6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E72D0C2-ADBF-43C5-A8E2-0DBCCF8258DA}" type="pres">
      <dgm:prSet presAssocID="{203C3750-177D-4600-BE2C-04E36BD8FA68}" presName="spaceRect" presStyleCnt="0"/>
      <dgm:spPr/>
    </dgm:pt>
    <dgm:pt modelId="{02C4F73A-D988-4B59-B38F-4439C17966D7}" type="pres">
      <dgm:prSet presAssocID="{203C3750-177D-4600-BE2C-04E36BD8FA68}" presName="parTx" presStyleLbl="revTx" presStyleIdx="4" presStyleCnt="6">
        <dgm:presLayoutVars>
          <dgm:chMax val="0"/>
          <dgm:chPref val="0"/>
        </dgm:presLayoutVars>
      </dgm:prSet>
      <dgm:spPr/>
    </dgm:pt>
    <dgm:pt modelId="{DF0FFC64-72C0-4BA1-BF78-216BD79D22F0}" type="pres">
      <dgm:prSet presAssocID="{DF28835D-C278-425F-84D7-95684936C4F5}" presName="sibTrans" presStyleCnt="0"/>
      <dgm:spPr/>
    </dgm:pt>
    <dgm:pt modelId="{7B781D2B-DC8E-489D-9080-70394564CBCC}" type="pres">
      <dgm:prSet presAssocID="{2A64B13F-9774-47E4-ACFA-B06D56E4D929}" presName="compNode" presStyleCnt="0"/>
      <dgm:spPr/>
    </dgm:pt>
    <dgm:pt modelId="{8831E0DA-CE4D-49C1-94B4-5297E28F0B84}" type="pres">
      <dgm:prSet presAssocID="{2A64B13F-9774-47E4-ACFA-B06D56E4D929}" presName="bgRect" presStyleLbl="bgShp" presStyleIdx="4" presStyleCnt="5"/>
      <dgm:spPr/>
    </dgm:pt>
    <dgm:pt modelId="{76D109A6-97FF-45DA-B36D-2C31CB8E2A36}" type="pres">
      <dgm:prSet presAssocID="{2A64B13F-9774-47E4-ACFA-B06D56E4D92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3FCBF78-1023-4DC0-A869-FDB5C5D85A9C}" type="pres">
      <dgm:prSet presAssocID="{2A64B13F-9774-47E4-ACFA-B06D56E4D929}" presName="spaceRect" presStyleCnt="0"/>
      <dgm:spPr/>
    </dgm:pt>
    <dgm:pt modelId="{AE6AD73A-244A-41D9-B039-37DAED197A7F}" type="pres">
      <dgm:prSet presAssocID="{2A64B13F-9774-47E4-ACFA-B06D56E4D92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6505110-580C-4908-B43C-CF9D992091C8}" srcId="{226864B1-1302-4C0E-82C3-7127D499E308}" destId="{A9B1ED2C-66A0-4075-AC56-DD8A571CA295}" srcOrd="1" destOrd="0" parTransId="{5F770B54-2BAF-4B36-A6D1-09BEEF6952C7}" sibTransId="{FA921607-BFDA-4779-A180-F0D4C80D2D29}"/>
    <dgm:cxn modelId="{0AB18011-F3A3-754B-9B7F-EF50E26A45DF}" type="presOf" srcId="{DEA93F68-05AF-4C9B-9B18-D8C47C6824D4}" destId="{61493B41-3AB2-49CC-BCCA-67BF4ECD7EDC}" srcOrd="0" destOrd="0" presId="urn:microsoft.com/office/officeart/2018/2/layout/IconVerticalSolidList"/>
    <dgm:cxn modelId="{E4BCA813-136B-A149-B127-74D717FE6C03}" type="presOf" srcId="{F0EC2630-2063-4EAE-BB54-E79AAEF9D26B}" destId="{BB21C817-8992-40F2-89C0-E7D79E09A6FD}" srcOrd="0" destOrd="0" presId="urn:microsoft.com/office/officeart/2018/2/layout/IconVerticalSolidList"/>
    <dgm:cxn modelId="{646A7834-8876-3643-BA9A-453D42967D19}" type="presOf" srcId="{2A64B13F-9774-47E4-ACFA-B06D56E4D929}" destId="{AE6AD73A-244A-41D9-B039-37DAED197A7F}" srcOrd="0" destOrd="0" presId="urn:microsoft.com/office/officeart/2018/2/layout/IconVerticalSolidList"/>
    <dgm:cxn modelId="{06333961-E665-4FEC-872C-5770DBD36BAA}" srcId="{226864B1-1302-4C0E-82C3-7127D499E308}" destId="{F0EC2630-2063-4EAE-BB54-E79AAEF9D26B}" srcOrd="0" destOrd="0" parTransId="{A3DB8BD1-1C10-4726-AEB9-C1764F2C7CAE}" sibTransId="{4A5EFDE7-DD8F-4C55-B352-3D54DE14D258}"/>
    <dgm:cxn modelId="{7238B56D-5AF8-4426-8526-48A63FE867CE}" srcId="{DEA93F68-05AF-4C9B-9B18-D8C47C6824D4}" destId="{226864B1-1302-4C0E-82C3-7127D499E308}" srcOrd="0" destOrd="0" parTransId="{F3FB72EE-DEAC-410E-A891-76382261CFE0}" sibTransId="{1D0C2D8D-BC2C-4FD7-8D54-049B5CD66F9D}"/>
    <dgm:cxn modelId="{DB32877F-7865-4342-9D9F-213A0C4CF5BB}" srcId="{DEA93F68-05AF-4C9B-9B18-D8C47C6824D4}" destId="{D3C3E6F7-C961-41C8-904A-188FEE090775}" srcOrd="2" destOrd="0" parTransId="{36624C1A-1576-4FF9-B391-11140CFC06B8}" sibTransId="{F6DEC3E6-9090-4FD7-93C5-3D583C2A01A7}"/>
    <dgm:cxn modelId="{EEC57F8C-4131-468B-9C68-DC82BD7FAC80}" srcId="{DEA93F68-05AF-4C9B-9B18-D8C47C6824D4}" destId="{203C3750-177D-4600-BE2C-04E36BD8FA68}" srcOrd="3" destOrd="0" parTransId="{FE268369-E29C-4F74-AAAA-F3DD77F5F3D5}" sibTransId="{DF28835D-C278-425F-84D7-95684936C4F5}"/>
    <dgm:cxn modelId="{E4679796-D27F-AA49-BBE1-0553DF0F765E}" type="presOf" srcId="{203C3750-177D-4600-BE2C-04E36BD8FA68}" destId="{02C4F73A-D988-4B59-B38F-4439C17966D7}" srcOrd="0" destOrd="0" presId="urn:microsoft.com/office/officeart/2018/2/layout/IconVerticalSolidList"/>
    <dgm:cxn modelId="{10EFDEB6-78A6-2548-A433-B3B4D6E6B529}" type="presOf" srcId="{39B463CE-B3F5-4127-8233-4A5C4BFFC233}" destId="{BB21C817-8992-40F2-89C0-E7D79E09A6FD}" srcOrd="0" destOrd="2" presId="urn:microsoft.com/office/officeart/2018/2/layout/IconVerticalSolidList"/>
    <dgm:cxn modelId="{BBED11B9-9F48-4BE3-9E9B-526A70E7AF10}" srcId="{DEA93F68-05AF-4C9B-9B18-D8C47C6824D4}" destId="{2A64B13F-9774-47E4-ACFA-B06D56E4D929}" srcOrd="4" destOrd="0" parTransId="{7E610713-B303-4E5B-835A-41F1AAF85E3C}" sibTransId="{B7016470-2A63-4343-94AF-3062F70DBE85}"/>
    <dgm:cxn modelId="{A896CFC2-E7C9-1A40-8853-079F03065E76}" type="presOf" srcId="{D3C3E6F7-C961-41C8-904A-188FEE090775}" destId="{D9EF7C84-66F6-4095-A4FE-4D890B30F255}" srcOrd="0" destOrd="0" presId="urn:microsoft.com/office/officeart/2018/2/layout/IconVerticalSolidList"/>
    <dgm:cxn modelId="{8B17B9C6-D94C-CE4C-8B04-8EF7854C995C}" type="presOf" srcId="{FAAE1E8A-90F4-40F1-82FF-0EC65A1EAC85}" destId="{F14206B3-FCBD-4AC6-B1EF-0CA2E83514A6}" srcOrd="0" destOrd="0" presId="urn:microsoft.com/office/officeart/2018/2/layout/IconVerticalSolidList"/>
    <dgm:cxn modelId="{7B8926CF-3ABB-1841-B18F-20FEFC3222C8}" type="presOf" srcId="{A9B1ED2C-66A0-4075-AC56-DD8A571CA295}" destId="{BB21C817-8992-40F2-89C0-E7D79E09A6FD}" srcOrd="0" destOrd="1" presId="urn:microsoft.com/office/officeart/2018/2/layout/IconVerticalSolidList"/>
    <dgm:cxn modelId="{2A916BDA-A5BF-8D41-96AC-A70BC603ACB1}" type="presOf" srcId="{226864B1-1302-4C0E-82C3-7127D499E308}" destId="{85ADFFFC-5E44-4974-AC85-B97ED75D6536}" srcOrd="0" destOrd="0" presId="urn:microsoft.com/office/officeart/2018/2/layout/IconVerticalSolidList"/>
    <dgm:cxn modelId="{0B780BE6-BDA7-42B6-B921-BED3D064A09A}" srcId="{DEA93F68-05AF-4C9B-9B18-D8C47C6824D4}" destId="{FAAE1E8A-90F4-40F1-82FF-0EC65A1EAC85}" srcOrd="1" destOrd="0" parTransId="{595CF26E-7C47-483A-9A89-27B190365A7E}" sibTransId="{4C7AE1BE-A7C4-4B3E-B5DD-89C4BC19D3D2}"/>
    <dgm:cxn modelId="{069C0CEB-E284-4E06-AA26-E4FD291E770C}" srcId="{226864B1-1302-4C0E-82C3-7127D499E308}" destId="{39B463CE-B3F5-4127-8233-4A5C4BFFC233}" srcOrd="2" destOrd="0" parTransId="{251A9506-66B6-4A38-8710-C54B9F72A4AA}" sibTransId="{4F9A55DE-FE11-43C8-BC56-7D96D69E8F8C}"/>
    <dgm:cxn modelId="{55A4B2BD-9AE7-AF43-A9C9-7BD5E5A759E9}" type="presParOf" srcId="{61493B41-3AB2-49CC-BCCA-67BF4ECD7EDC}" destId="{2BF1151D-62F1-49D7-9F6F-600FADDCE844}" srcOrd="0" destOrd="0" presId="urn:microsoft.com/office/officeart/2018/2/layout/IconVerticalSolidList"/>
    <dgm:cxn modelId="{142F6D18-9CAB-DD4B-BD41-CCD7593728D9}" type="presParOf" srcId="{2BF1151D-62F1-49D7-9F6F-600FADDCE844}" destId="{F46D9535-4C84-4999-AFE7-130731F4A471}" srcOrd="0" destOrd="0" presId="urn:microsoft.com/office/officeart/2018/2/layout/IconVerticalSolidList"/>
    <dgm:cxn modelId="{E7C1778D-0E4A-114C-AB8F-829BADEDADD5}" type="presParOf" srcId="{2BF1151D-62F1-49D7-9F6F-600FADDCE844}" destId="{5C9FF7D6-3105-4A66-BD87-619DD4E818F2}" srcOrd="1" destOrd="0" presId="urn:microsoft.com/office/officeart/2018/2/layout/IconVerticalSolidList"/>
    <dgm:cxn modelId="{547D0C61-9590-8A47-A9BC-EA6CF2D5595F}" type="presParOf" srcId="{2BF1151D-62F1-49D7-9F6F-600FADDCE844}" destId="{1498958D-0290-4CC6-B7CF-EF3C72C95D22}" srcOrd="2" destOrd="0" presId="urn:microsoft.com/office/officeart/2018/2/layout/IconVerticalSolidList"/>
    <dgm:cxn modelId="{E02F15FD-C817-C444-B579-FFAD49126F34}" type="presParOf" srcId="{2BF1151D-62F1-49D7-9F6F-600FADDCE844}" destId="{85ADFFFC-5E44-4974-AC85-B97ED75D6536}" srcOrd="3" destOrd="0" presId="urn:microsoft.com/office/officeart/2018/2/layout/IconVerticalSolidList"/>
    <dgm:cxn modelId="{E86ABB08-BBFD-1A40-B268-DE9318ED20D0}" type="presParOf" srcId="{2BF1151D-62F1-49D7-9F6F-600FADDCE844}" destId="{BB21C817-8992-40F2-89C0-E7D79E09A6FD}" srcOrd="4" destOrd="0" presId="urn:microsoft.com/office/officeart/2018/2/layout/IconVerticalSolidList"/>
    <dgm:cxn modelId="{5EB8A66B-F994-3A43-8085-ED2DB04B81AF}" type="presParOf" srcId="{61493B41-3AB2-49CC-BCCA-67BF4ECD7EDC}" destId="{86625A9A-95C5-4DA8-B5DC-91342C7B7E14}" srcOrd="1" destOrd="0" presId="urn:microsoft.com/office/officeart/2018/2/layout/IconVerticalSolidList"/>
    <dgm:cxn modelId="{A302883B-4307-484D-9F55-3BD0BE657DEE}" type="presParOf" srcId="{61493B41-3AB2-49CC-BCCA-67BF4ECD7EDC}" destId="{65692646-DC42-4744-987D-7558C651EDA2}" srcOrd="2" destOrd="0" presId="urn:microsoft.com/office/officeart/2018/2/layout/IconVerticalSolidList"/>
    <dgm:cxn modelId="{12AAAE61-E00E-1648-8A3E-AD70B6D5553E}" type="presParOf" srcId="{65692646-DC42-4744-987D-7558C651EDA2}" destId="{73277872-823D-4FB2-963B-33D2A4A7777C}" srcOrd="0" destOrd="0" presId="urn:microsoft.com/office/officeart/2018/2/layout/IconVerticalSolidList"/>
    <dgm:cxn modelId="{D5D5FC26-D58C-9547-9C99-818F11D8EEF5}" type="presParOf" srcId="{65692646-DC42-4744-987D-7558C651EDA2}" destId="{C3820E04-DACF-4C5A-A9EE-34742B940043}" srcOrd="1" destOrd="0" presId="urn:microsoft.com/office/officeart/2018/2/layout/IconVerticalSolidList"/>
    <dgm:cxn modelId="{E83889A8-A4F0-7642-9202-A5EC5C5DBFD7}" type="presParOf" srcId="{65692646-DC42-4744-987D-7558C651EDA2}" destId="{8FEE112B-F782-4C21-AD1B-AB63C283C5F6}" srcOrd="2" destOrd="0" presId="urn:microsoft.com/office/officeart/2018/2/layout/IconVerticalSolidList"/>
    <dgm:cxn modelId="{625CFC51-4EDB-EF40-B210-0664A3DDE44A}" type="presParOf" srcId="{65692646-DC42-4744-987D-7558C651EDA2}" destId="{F14206B3-FCBD-4AC6-B1EF-0CA2E83514A6}" srcOrd="3" destOrd="0" presId="urn:microsoft.com/office/officeart/2018/2/layout/IconVerticalSolidList"/>
    <dgm:cxn modelId="{B3E2FC03-94CF-FD4B-86AD-02E9770233E3}" type="presParOf" srcId="{61493B41-3AB2-49CC-BCCA-67BF4ECD7EDC}" destId="{AF103E59-B783-45C0-B7CB-0AF18F1DEA09}" srcOrd="3" destOrd="0" presId="urn:microsoft.com/office/officeart/2018/2/layout/IconVerticalSolidList"/>
    <dgm:cxn modelId="{72577F9B-3917-F14D-95FF-E6278589E40E}" type="presParOf" srcId="{61493B41-3AB2-49CC-BCCA-67BF4ECD7EDC}" destId="{EE81BB54-0433-441B-BA5E-08C0CBEFFF3A}" srcOrd="4" destOrd="0" presId="urn:microsoft.com/office/officeart/2018/2/layout/IconVerticalSolidList"/>
    <dgm:cxn modelId="{265F79AE-DDD0-7249-A346-B45D8860C575}" type="presParOf" srcId="{EE81BB54-0433-441B-BA5E-08C0CBEFFF3A}" destId="{E47FC2B0-65A9-40AE-B0C2-61BC6A782DC1}" srcOrd="0" destOrd="0" presId="urn:microsoft.com/office/officeart/2018/2/layout/IconVerticalSolidList"/>
    <dgm:cxn modelId="{BB336473-EB22-EB43-8B61-9BF41C30060E}" type="presParOf" srcId="{EE81BB54-0433-441B-BA5E-08C0CBEFFF3A}" destId="{FBBEC392-325A-4A22-8428-2F8BC1306571}" srcOrd="1" destOrd="0" presId="urn:microsoft.com/office/officeart/2018/2/layout/IconVerticalSolidList"/>
    <dgm:cxn modelId="{459498B6-A641-5148-B539-E1FFFF9995E8}" type="presParOf" srcId="{EE81BB54-0433-441B-BA5E-08C0CBEFFF3A}" destId="{5AA35AD4-41DB-4A82-83E6-845417985AF6}" srcOrd="2" destOrd="0" presId="urn:microsoft.com/office/officeart/2018/2/layout/IconVerticalSolidList"/>
    <dgm:cxn modelId="{0CDDDA8C-30FE-8E4F-B92E-065E55D60572}" type="presParOf" srcId="{EE81BB54-0433-441B-BA5E-08C0CBEFFF3A}" destId="{D9EF7C84-66F6-4095-A4FE-4D890B30F255}" srcOrd="3" destOrd="0" presId="urn:microsoft.com/office/officeart/2018/2/layout/IconVerticalSolidList"/>
    <dgm:cxn modelId="{A92DFC89-321D-DC44-90D4-664D237325E0}" type="presParOf" srcId="{61493B41-3AB2-49CC-BCCA-67BF4ECD7EDC}" destId="{54764CE5-1945-457F-968E-B9D1BA823D2B}" srcOrd="5" destOrd="0" presId="urn:microsoft.com/office/officeart/2018/2/layout/IconVerticalSolidList"/>
    <dgm:cxn modelId="{1F66729D-1F86-AF4E-928B-72C02D8903AF}" type="presParOf" srcId="{61493B41-3AB2-49CC-BCCA-67BF4ECD7EDC}" destId="{7C3266FF-216D-4C85-90EF-EA579DE256B9}" srcOrd="6" destOrd="0" presId="urn:microsoft.com/office/officeart/2018/2/layout/IconVerticalSolidList"/>
    <dgm:cxn modelId="{E704ABCA-5436-534E-BD7A-9E22B0EE645E}" type="presParOf" srcId="{7C3266FF-216D-4C85-90EF-EA579DE256B9}" destId="{A2E61355-1984-4AA0-A2AC-FF477A8EF4AE}" srcOrd="0" destOrd="0" presId="urn:microsoft.com/office/officeart/2018/2/layout/IconVerticalSolidList"/>
    <dgm:cxn modelId="{7B6D2BF2-7B4B-D946-ABA8-8339968F0807}" type="presParOf" srcId="{7C3266FF-216D-4C85-90EF-EA579DE256B9}" destId="{957B06A4-2E17-4903-A16D-9D89E2C3CFD7}" srcOrd="1" destOrd="0" presId="urn:microsoft.com/office/officeart/2018/2/layout/IconVerticalSolidList"/>
    <dgm:cxn modelId="{BD009D22-1041-6D4A-B287-908993BC5FE3}" type="presParOf" srcId="{7C3266FF-216D-4C85-90EF-EA579DE256B9}" destId="{0E72D0C2-ADBF-43C5-A8E2-0DBCCF8258DA}" srcOrd="2" destOrd="0" presId="urn:microsoft.com/office/officeart/2018/2/layout/IconVerticalSolidList"/>
    <dgm:cxn modelId="{3F680ADD-F156-CD45-B09B-3B70889F6854}" type="presParOf" srcId="{7C3266FF-216D-4C85-90EF-EA579DE256B9}" destId="{02C4F73A-D988-4B59-B38F-4439C17966D7}" srcOrd="3" destOrd="0" presId="urn:microsoft.com/office/officeart/2018/2/layout/IconVerticalSolidList"/>
    <dgm:cxn modelId="{21B8E063-5E03-C44B-8B53-C9D074D78386}" type="presParOf" srcId="{61493B41-3AB2-49CC-BCCA-67BF4ECD7EDC}" destId="{DF0FFC64-72C0-4BA1-BF78-216BD79D22F0}" srcOrd="7" destOrd="0" presId="urn:microsoft.com/office/officeart/2018/2/layout/IconVerticalSolidList"/>
    <dgm:cxn modelId="{A9E61F9A-E994-244D-B285-4B3908A8D0AB}" type="presParOf" srcId="{61493B41-3AB2-49CC-BCCA-67BF4ECD7EDC}" destId="{7B781D2B-DC8E-489D-9080-70394564CBCC}" srcOrd="8" destOrd="0" presId="urn:microsoft.com/office/officeart/2018/2/layout/IconVerticalSolidList"/>
    <dgm:cxn modelId="{66D78025-B40D-FE4C-ACC1-ECB0AB72FB88}" type="presParOf" srcId="{7B781D2B-DC8E-489D-9080-70394564CBCC}" destId="{8831E0DA-CE4D-49C1-94B4-5297E28F0B84}" srcOrd="0" destOrd="0" presId="urn:microsoft.com/office/officeart/2018/2/layout/IconVerticalSolidList"/>
    <dgm:cxn modelId="{70CCDE37-BD92-3C4D-B223-5C823C201766}" type="presParOf" srcId="{7B781D2B-DC8E-489D-9080-70394564CBCC}" destId="{76D109A6-97FF-45DA-B36D-2C31CB8E2A36}" srcOrd="1" destOrd="0" presId="urn:microsoft.com/office/officeart/2018/2/layout/IconVerticalSolidList"/>
    <dgm:cxn modelId="{FA7B9C13-16C0-FB4F-99AF-A90828CCBA6D}" type="presParOf" srcId="{7B781D2B-DC8E-489D-9080-70394564CBCC}" destId="{63FCBF78-1023-4DC0-A869-FDB5C5D85A9C}" srcOrd="2" destOrd="0" presId="urn:microsoft.com/office/officeart/2018/2/layout/IconVerticalSolidList"/>
    <dgm:cxn modelId="{EA401F9D-ACA8-B844-B699-20F314A107A3}" type="presParOf" srcId="{7B781D2B-DC8E-489D-9080-70394564CBCC}" destId="{AE6AD73A-244A-41D9-B039-37DAED197A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6B6A7D-2FFE-4D29-84B2-F9CAD4D879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2B44F0-9D29-4DA6-8C68-B09F3B658379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Dataset: Insurance costs (age → charges)</a:t>
          </a:r>
        </a:p>
      </dgm:t>
    </dgm:pt>
    <dgm:pt modelId="{65C91E06-13CC-427A-8073-EAD1E3A69991}" type="parTrans" cxnId="{5EAFA489-7165-40C0-8BFB-5B51AE72C002}">
      <dgm:prSet/>
      <dgm:spPr/>
      <dgm:t>
        <a:bodyPr/>
        <a:lstStyle/>
        <a:p>
          <a:endParaRPr lang="en-US"/>
        </a:p>
      </dgm:t>
    </dgm:pt>
    <dgm:pt modelId="{43D750DD-A6C7-4872-9338-20E63104AC3D}" type="sibTrans" cxnId="{5EAFA489-7165-40C0-8BFB-5B51AE72C002}">
      <dgm:prSet/>
      <dgm:spPr/>
      <dgm:t>
        <a:bodyPr/>
        <a:lstStyle/>
        <a:p>
          <a:endParaRPr lang="en-US"/>
        </a:p>
      </dgm:t>
    </dgm:pt>
    <dgm:pt modelId="{C27A51DD-E959-46FD-89FC-24CF562B6414}">
      <dgm:prSet custT="1"/>
      <dgm:spPr/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Tools: Microsoft SEAL (CKKS)</a:t>
          </a:r>
        </a:p>
      </dgm:t>
    </dgm:pt>
    <dgm:pt modelId="{929D759E-572B-414C-AC2E-0B98C3941BAB}" type="parTrans" cxnId="{D633004E-D017-4BF6-8E23-D2BF69D4B933}">
      <dgm:prSet/>
      <dgm:spPr/>
      <dgm:t>
        <a:bodyPr/>
        <a:lstStyle/>
        <a:p>
          <a:endParaRPr lang="en-US"/>
        </a:p>
      </dgm:t>
    </dgm:pt>
    <dgm:pt modelId="{5CD9CA4B-A322-4324-BD8A-DF09991A0073}" type="sibTrans" cxnId="{D633004E-D017-4BF6-8E23-D2BF69D4B933}">
      <dgm:prSet/>
      <dgm:spPr/>
      <dgm:t>
        <a:bodyPr/>
        <a:lstStyle/>
        <a:p>
          <a:endParaRPr lang="en-US"/>
        </a:p>
      </dgm:t>
    </dgm:pt>
    <dgm:pt modelId="{C3DE6957-F004-42A8-BB35-D47DA125BF46}">
      <dgm:prSet custT="1"/>
      <dgm:spPr/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Designs:</a:t>
          </a:r>
        </a:p>
      </dgm:t>
    </dgm:pt>
    <dgm:pt modelId="{71DC5CA2-AA17-4F14-94DF-DDB29D0AA874}" type="parTrans" cxnId="{289006D1-7AC0-49E7-9CFC-DA1C5304831E}">
      <dgm:prSet/>
      <dgm:spPr/>
      <dgm:t>
        <a:bodyPr/>
        <a:lstStyle/>
        <a:p>
          <a:endParaRPr lang="en-US"/>
        </a:p>
      </dgm:t>
    </dgm:pt>
    <dgm:pt modelId="{7EC4EE97-79A6-43AC-B363-9B6A7E2088B5}" type="sibTrans" cxnId="{289006D1-7AC0-49E7-9CFC-DA1C5304831E}">
      <dgm:prSet/>
      <dgm:spPr/>
      <dgm:t>
        <a:bodyPr/>
        <a:lstStyle/>
        <a:p>
          <a:endParaRPr lang="en-US"/>
        </a:p>
      </dgm:t>
    </dgm:pt>
    <dgm:pt modelId="{5C274564-56F1-4863-88E6-B024DF8A95B5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Regression baseline</a:t>
          </a:r>
        </a:p>
      </dgm:t>
    </dgm:pt>
    <dgm:pt modelId="{CC503479-8D57-4E62-B2D6-F5852A3457EB}" type="parTrans" cxnId="{95F27E23-B3D5-4887-B0F1-C7C672703B4C}">
      <dgm:prSet/>
      <dgm:spPr/>
      <dgm:t>
        <a:bodyPr/>
        <a:lstStyle/>
        <a:p>
          <a:endParaRPr lang="en-US"/>
        </a:p>
      </dgm:t>
    </dgm:pt>
    <dgm:pt modelId="{53E4D809-B8F5-4432-B434-18C817B28E8E}" type="sibTrans" cxnId="{95F27E23-B3D5-4887-B0F1-C7C672703B4C}">
      <dgm:prSet/>
      <dgm:spPr/>
      <dgm:t>
        <a:bodyPr/>
        <a:lstStyle/>
        <a:p>
          <a:endParaRPr lang="en-US"/>
        </a:p>
      </dgm:t>
    </dgm:pt>
    <dgm:pt modelId="{7DABA42A-7C45-4FAE-8C02-22EF43F173BA}">
      <dgm:prSet custT="1"/>
      <dgm:spPr/>
      <dgm:t>
        <a:bodyPr/>
        <a:lstStyle/>
        <a:p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Unoptimised prediction</a:t>
          </a:r>
        </a:p>
      </dgm:t>
    </dgm:pt>
    <dgm:pt modelId="{FE5F5D8D-4B28-4062-BA88-00EB9D16948F}" type="parTrans" cxnId="{E9C72629-09DB-4B77-9950-4046D438F57E}">
      <dgm:prSet/>
      <dgm:spPr/>
      <dgm:t>
        <a:bodyPr/>
        <a:lstStyle/>
        <a:p>
          <a:endParaRPr lang="en-US"/>
        </a:p>
      </dgm:t>
    </dgm:pt>
    <dgm:pt modelId="{E4233B6A-89D2-47B2-8937-66A594AB7381}" type="sibTrans" cxnId="{E9C72629-09DB-4B77-9950-4046D438F57E}">
      <dgm:prSet/>
      <dgm:spPr/>
      <dgm:t>
        <a:bodyPr/>
        <a:lstStyle/>
        <a:p>
          <a:endParaRPr lang="en-US"/>
        </a:p>
      </dgm:t>
    </dgm:pt>
    <dgm:pt modelId="{C48175D9-E63A-40B5-9600-91BEFDF5BFE7}">
      <dgm:prSet custT="1"/>
      <dgm:spPr/>
      <dgm:t>
        <a:bodyPr/>
        <a:lstStyle/>
        <a:p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Optimised prediction</a:t>
          </a:r>
        </a:p>
      </dgm:t>
    </dgm:pt>
    <dgm:pt modelId="{B354CF23-B10E-45F9-AD95-9A544E3D5372}" type="parTrans" cxnId="{D705D591-7D85-432A-9183-5C2E8A1ED361}">
      <dgm:prSet/>
      <dgm:spPr/>
      <dgm:t>
        <a:bodyPr/>
        <a:lstStyle/>
        <a:p>
          <a:endParaRPr lang="en-US"/>
        </a:p>
      </dgm:t>
    </dgm:pt>
    <dgm:pt modelId="{D869131E-927A-4CDE-95C6-AE65BC978EDC}" type="sibTrans" cxnId="{D705D591-7D85-432A-9183-5C2E8A1ED361}">
      <dgm:prSet/>
      <dgm:spPr/>
      <dgm:t>
        <a:bodyPr/>
        <a:lstStyle/>
        <a:p>
          <a:endParaRPr lang="en-US"/>
        </a:p>
      </dgm:t>
    </dgm:pt>
    <dgm:pt modelId="{327E6551-1D19-4F8C-9EFD-51342C3087A2}">
      <dgm:prSet custT="1"/>
      <dgm:spPr/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Benchmarks: time, memory, accuracy</a:t>
          </a:r>
        </a:p>
      </dgm:t>
    </dgm:pt>
    <dgm:pt modelId="{D23E345A-7902-4EC6-AD2F-8E3BABF84A5C}" type="parTrans" cxnId="{BB3776DA-0355-4FA1-A4A5-2A13CE8B7891}">
      <dgm:prSet/>
      <dgm:spPr/>
      <dgm:t>
        <a:bodyPr/>
        <a:lstStyle/>
        <a:p>
          <a:endParaRPr lang="en-US"/>
        </a:p>
      </dgm:t>
    </dgm:pt>
    <dgm:pt modelId="{06A9F5A5-D3D4-4AEB-BC54-B811D337039F}" type="sibTrans" cxnId="{BB3776DA-0355-4FA1-A4A5-2A13CE8B7891}">
      <dgm:prSet/>
      <dgm:spPr/>
      <dgm:t>
        <a:bodyPr/>
        <a:lstStyle/>
        <a:p>
          <a:endParaRPr lang="en-US"/>
        </a:p>
      </dgm:t>
    </dgm:pt>
    <dgm:pt modelId="{D068CE03-3B60-4CBE-AD4C-0ACA043D2389}" type="pres">
      <dgm:prSet presAssocID="{3B6B6A7D-2FFE-4D29-84B2-F9CAD4D87944}" presName="root" presStyleCnt="0">
        <dgm:presLayoutVars>
          <dgm:dir/>
          <dgm:resizeHandles val="exact"/>
        </dgm:presLayoutVars>
      </dgm:prSet>
      <dgm:spPr/>
    </dgm:pt>
    <dgm:pt modelId="{C70759D6-42FB-4A75-B87B-77EEAA85658F}" type="pres">
      <dgm:prSet presAssocID="{0C2B44F0-9D29-4DA6-8C68-B09F3B658379}" presName="compNode" presStyleCnt="0"/>
      <dgm:spPr/>
    </dgm:pt>
    <dgm:pt modelId="{C466EB0D-4F60-40A4-893A-CB1D3F536614}" type="pres">
      <dgm:prSet presAssocID="{0C2B44F0-9D29-4DA6-8C68-B09F3B658379}" presName="bgRect" presStyleLbl="bgShp" presStyleIdx="0" presStyleCnt="4"/>
      <dgm:spPr/>
    </dgm:pt>
    <dgm:pt modelId="{BF8DD961-8AAB-4735-8115-89BDB598527B}" type="pres">
      <dgm:prSet presAssocID="{0C2B44F0-9D29-4DA6-8C68-B09F3B6583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3B7E6DC-3672-46A2-8ED1-24CB1AFC6880}" type="pres">
      <dgm:prSet presAssocID="{0C2B44F0-9D29-4DA6-8C68-B09F3B658379}" presName="spaceRect" presStyleCnt="0"/>
      <dgm:spPr/>
    </dgm:pt>
    <dgm:pt modelId="{A3C0C833-C698-47BC-8C11-85E642796053}" type="pres">
      <dgm:prSet presAssocID="{0C2B44F0-9D29-4DA6-8C68-B09F3B658379}" presName="parTx" presStyleLbl="revTx" presStyleIdx="0" presStyleCnt="5">
        <dgm:presLayoutVars>
          <dgm:chMax val="0"/>
          <dgm:chPref val="0"/>
        </dgm:presLayoutVars>
      </dgm:prSet>
      <dgm:spPr/>
    </dgm:pt>
    <dgm:pt modelId="{6B6EE265-FD66-4C24-A300-13E9C249D086}" type="pres">
      <dgm:prSet presAssocID="{43D750DD-A6C7-4872-9338-20E63104AC3D}" presName="sibTrans" presStyleCnt="0"/>
      <dgm:spPr/>
    </dgm:pt>
    <dgm:pt modelId="{5F99629D-9AD4-47EE-B3B3-696D8F6866DD}" type="pres">
      <dgm:prSet presAssocID="{C27A51DD-E959-46FD-89FC-24CF562B6414}" presName="compNode" presStyleCnt="0"/>
      <dgm:spPr/>
    </dgm:pt>
    <dgm:pt modelId="{636A50FA-C664-46D2-B8F5-E3406040232E}" type="pres">
      <dgm:prSet presAssocID="{C27A51DD-E959-46FD-89FC-24CF562B6414}" presName="bgRect" presStyleLbl="bgShp" presStyleIdx="1" presStyleCnt="4"/>
      <dgm:spPr/>
    </dgm:pt>
    <dgm:pt modelId="{C25FDFED-DAAA-4BB6-A733-C0FC6FE947D5}" type="pres">
      <dgm:prSet presAssocID="{C27A51DD-E959-46FD-89FC-24CF562B64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l"/>
        </a:ext>
      </dgm:extLst>
    </dgm:pt>
    <dgm:pt modelId="{9B1796D0-7096-4115-8B46-17E2EDC6C165}" type="pres">
      <dgm:prSet presAssocID="{C27A51DD-E959-46FD-89FC-24CF562B6414}" presName="spaceRect" presStyleCnt="0"/>
      <dgm:spPr/>
    </dgm:pt>
    <dgm:pt modelId="{94305843-0D9B-41FB-8704-CA5CB1E1C0C5}" type="pres">
      <dgm:prSet presAssocID="{C27A51DD-E959-46FD-89FC-24CF562B6414}" presName="parTx" presStyleLbl="revTx" presStyleIdx="1" presStyleCnt="5">
        <dgm:presLayoutVars>
          <dgm:chMax val="0"/>
          <dgm:chPref val="0"/>
        </dgm:presLayoutVars>
      </dgm:prSet>
      <dgm:spPr/>
    </dgm:pt>
    <dgm:pt modelId="{69F6ED68-7104-4CBD-A55B-87D1CE97579A}" type="pres">
      <dgm:prSet presAssocID="{5CD9CA4B-A322-4324-BD8A-DF09991A0073}" presName="sibTrans" presStyleCnt="0"/>
      <dgm:spPr/>
    </dgm:pt>
    <dgm:pt modelId="{01A91594-DB36-4DB7-BFF2-A1B6EB7EC64F}" type="pres">
      <dgm:prSet presAssocID="{C3DE6957-F004-42A8-BB35-D47DA125BF46}" presName="compNode" presStyleCnt="0"/>
      <dgm:spPr/>
    </dgm:pt>
    <dgm:pt modelId="{895E0132-721F-4AB1-AB38-0C6543FF1C8C}" type="pres">
      <dgm:prSet presAssocID="{C3DE6957-F004-42A8-BB35-D47DA125BF46}" presName="bgRect" presStyleLbl="bgShp" presStyleIdx="2" presStyleCnt="4"/>
      <dgm:spPr/>
    </dgm:pt>
    <dgm:pt modelId="{442F2AD1-E666-4E57-A8C8-458028C439A7}" type="pres">
      <dgm:prSet presAssocID="{C3DE6957-F004-42A8-BB35-D47DA125BF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E58582B-93D8-494E-9973-A1BBBAE23BFE}" type="pres">
      <dgm:prSet presAssocID="{C3DE6957-F004-42A8-BB35-D47DA125BF46}" presName="spaceRect" presStyleCnt="0"/>
      <dgm:spPr/>
    </dgm:pt>
    <dgm:pt modelId="{20D43597-A393-4438-B33F-FC3AFA8206AC}" type="pres">
      <dgm:prSet presAssocID="{C3DE6957-F004-42A8-BB35-D47DA125BF46}" presName="parTx" presStyleLbl="revTx" presStyleIdx="2" presStyleCnt="5">
        <dgm:presLayoutVars>
          <dgm:chMax val="0"/>
          <dgm:chPref val="0"/>
        </dgm:presLayoutVars>
      </dgm:prSet>
      <dgm:spPr/>
    </dgm:pt>
    <dgm:pt modelId="{0633D615-0A8D-4CC3-ACAC-C8767BB53792}" type="pres">
      <dgm:prSet presAssocID="{C3DE6957-F004-42A8-BB35-D47DA125BF46}" presName="desTx" presStyleLbl="revTx" presStyleIdx="3" presStyleCnt="5">
        <dgm:presLayoutVars/>
      </dgm:prSet>
      <dgm:spPr/>
    </dgm:pt>
    <dgm:pt modelId="{83521CFA-C53A-4FF0-964A-4BDB93CEB47D}" type="pres">
      <dgm:prSet presAssocID="{7EC4EE97-79A6-43AC-B363-9B6A7E2088B5}" presName="sibTrans" presStyleCnt="0"/>
      <dgm:spPr/>
    </dgm:pt>
    <dgm:pt modelId="{DAE04A70-E261-4DA7-8BFC-B0D8BBA8815D}" type="pres">
      <dgm:prSet presAssocID="{327E6551-1D19-4F8C-9EFD-51342C3087A2}" presName="compNode" presStyleCnt="0"/>
      <dgm:spPr/>
    </dgm:pt>
    <dgm:pt modelId="{568A0B37-2C56-4E21-9543-DA13D2BB1EB3}" type="pres">
      <dgm:prSet presAssocID="{327E6551-1D19-4F8C-9EFD-51342C3087A2}" presName="bgRect" presStyleLbl="bgShp" presStyleIdx="3" presStyleCnt="4"/>
      <dgm:spPr/>
    </dgm:pt>
    <dgm:pt modelId="{4AF24DC3-3A8E-4830-96D6-D27BC72B5ADE}" type="pres">
      <dgm:prSet presAssocID="{327E6551-1D19-4F8C-9EFD-51342C3087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48D48EC-4A4C-422E-9A66-498088C9D247}" type="pres">
      <dgm:prSet presAssocID="{327E6551-1D19-4F8C-9EFD-51342C3087A2}" presName="spaceRect" presStyleCnt="0"/>
      <dgm:spPr/>
    </dgm:pt>
    <dgm:pt modelId="{250533F4-1A57-4D24-8D12-6EAB097CE83C}" type="pres">
      <dgm:prSet presAssocID="{327E6551-1D19-4F8C-9EFD-51342C3087A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06B7310-D04C-44F9-B205-ADA35E664D67}" type="presOf" srcId="{3B6B6A7D-2FFE-4D29-84B2-F9CAD4D87944}" destId="{D068CE03-3B60-4CBE-AD4C-0ACA043D2389}" srcOrd="0" destOrd="0" presId="urn:microsoft.com/office/officeart/2018/2/layout/IconVerticalSolidList"/>
    <dgm:cxn modelId="{95F27E23-B3D5-4887-B0F1-C7C672703B4C}" srcId="{C3DE6957-F004-42A8-BB35-D47DA125BF46}" destId="{5C274564-56F1-4863-88E6-B024DF8A95B5}" srcOrd="0" destOrd="0" parTransId="{CC503479-8D57-4E62-B2D6-F5852A3457EB}" sibTransId="{53E4D809-B8F5-4432-B434-18C817B28E8E}"/>
    <dgm:cxn modelId="{E9C72629-09DB-4B77-9950-4046D438F57E}" srcId="{C3DE6957-F004-42A8-BB35-D47DA125BF46}" destId="{7DABA42A-7C45-4FAE-8C02-22EF43F173BA}" srcOrd="1" destOrd="0" parTransId="{FE5F5D8D-4B28-4062-BA88-00EB9D16948F}" sibTransId="{E4233B6A-89D2-47B2-8937-66A594AB7381}"/>
    <dgm:cxn modelId="{DEAE812C-2A34-466C-8828-481AD63ABB9E}" type="presOf" srcId="{327E6551-1D19-4F8C-9EFD-51342C3087A2}" destId="{250533F4-1A57-4D24-8D12-6EAB097CE83C}" srcOrd="0" destOrd="0" presId="urn:microsoft.com/office/officeart/2018/2/layout/IconVerticalSolidList"/>
    <dgm:cxn modelId="{F1373030-9733-4BDA-BFF4-8527A67AAA4C}" type="presOf" srcId="{7DABA42A-7C45-4FAE-8C02-22EF43F173BA}" destId="{0633D615-0A8D-4CC3-ACAC-C8767BB53792}" srcOrd="0" destOrd="1" presId="urn:microsoft.com/office/officeart/2018/2/layout/IconVerticalSolidList"/>
    <dgm:cxn modelId="{D503D041-CBF5-4AC8-BCD1-23AEB1352374}" type="presOf" srcId="{C27A51DD-E959-46FD-89FC-24CF562B6414}" destId="{94305843-0D9B-41FB-8704-CA5CB1E1C0C5}" srcOrd="0" destOrd="0" presId="urn:microsoft.com/office/officeart/2018/2/layout/IconVerticalSolidList"/>
    <dgm:cxn modelId="{D633004E-D017-4BF6-8E23-D2BF69D4B933}" srcId="{3B6B6A7D-2FFE-4D29-84B2-F9CAD4D87944}" destId="{C27A51DD-E959-46FD-89FC-24CF562B6414}" srcOrd="1" destOrd="0" parTransId="{929D759E-572B-414C-AC2E-0B98C3941BAB}" sibTransId="{5CD9CA4B-A322-4324-BD8A-DF09991A0073}"/>
    <dgm:cxn modelId="{583DD952-3C2A-4430-B093-10AFBE869EB8}" type="presOf" srcId="{5C274564-56F1-4863-88E6-B024DF8A95B5}" destId="{0633D615-0A8D-4CC3-ACAC-C8767BB53792}" srcOrd="0" destOrd="0" presId="urn:microsoft.com/office/officeart/2018/2/layout/IconVerticalSolidList"/>
    <dgm:cxn modelId="{5EAFA489-7165-40C0-8BFB-5B51AE72C002}" srcId="{3B6B6A7D-2FFE-4D29-84B2-F9CAD4D87944}" destId="{0C2B44F0-9D29-4DA6-8C68-B09F3B658379}" srcOrd="0" destOrd="0" parTransId="{65C91E06-13CC-427A-8073-EAD1E3A69991}" sibTransId="{43D750DD-A6C7-4872-9338-20E63104AC3D}"/>
    <dgm:cxn modelId="{D705D591-7D85-432A-9183-5C2E8A1ED361}" srcId="{C3DE6957-F004-42A8-BB35-D47DA125BF46}" destId="{C48175D9-E63A-40B5-9600-91BEFDF5BFE7}" srcOrd="2" destOrd="0" parTransId="{B354CF23-B10E-45F9-AD95-9A544E3D5372}" sibTransId="{D869131E-927A-4CDE-95C6-AE65BC978EDC}"/>
    <dgm:cxn modelId="{7E3ED2A3-8AEA-4B6F-9A23-B3E79222302A}" type="presOf" srcId="{C3DE6957-F004-42A8-BB35-D47DA125BF46}" destId="{20D43597-A393-4438-B33F-FC3AFA8206AC}" srcOrd="0" destOrd="0" presId="urn:microsoft.com/office/officeart/2018/2/layout/IconVerticalSolidList"/>
    <dgm:cxn modelId="{9E7E0CA6-D072-4021-89FF-0430320F48FA}" type="presOf" srcId="{C48175D9-E63A-40B5-9600-91BEFDF5BFE7}" destId="{0633D615-0A8D-4CC3-ACAC-C8767BB53792}" srcOrd="0" destOrd="2" presId="urn:microsoft.com/office/officeart/2018/2/layout/IconVerticalSolidList"/>
    <dgm:cxn modelId="{289006D1-7AC0-49E7-9CFC-DA1C5304831E}" srcId="{3B6B6A7D-2FFE-4D29-84B2-F9CAD4D87944}" destId="{C3DE6957-F004-42A8-BB35-D47DA125BF46}" srcOrd="2" destOrd="0" parTransId="{71DC5CA2-AA17-4F14-94DF-DDB29D0AA874}" sibTransId="{7EC4EE97-79A6-43AC-B363-9B6A7E2088B5}"/>
    <dgm:cxn modelId="{BB3776DA-0355-4FA1-A4A5-2A13CE8B7891}" srcId="{3B6B6A7D-2FFE-4D29-84B2-F9CAD4D87944}" destId="{327E6551-1D19-4F8C-9EFD-51342C3087A2}" srcOrd="3" destOrd="0" parTransId="{D23E345A-7902-4EC6-AD2F-8E3BABF84A5C}" sibTransId="{06A9F5A5-D3D4-4AEB-BC54-B811D337039F}"/>
    <dgm:cxn modelId="{119837E1-5DC1-4EED-A6AE-16DBF804F1DD}" type="presOf" srcId="{0C2B44F0-9D29-4DA6-8C68-B09F3B658379}" destId="{A3C0C833-C698-47BC-8C11-85E642796053}" srcOrd="0" destOrd="0" presId="urn:microsoft.com/office/officeart/2018/2/layout/IconVerticalSolidList"/>
    <dgm:cxn modelId="{7B6C04CA-C66F-4964-9B0F-BD4AB7727FE0}" type="presParOf" srcId="{D068CE03-3B60-4CBE-AD4C-0ACA043D2389}" destId="{C70759D6-42FB-4A75-B87B-77EEAA85658F}" srcOrd="0" destOrd="0" presId="urn:microsoft.com/office/officeart/2018/2/layout/IconVerticalSolidList"/>
    <dgm:cxn modelId="{010A3E0E-386D-40FE-99FA-197EDEEA71AA}" type="presParOf" srcId="{C70759D6-42FB-4A75-B87B-77EEAA85658F}" destId="{C466EB0D-4F60-40A4-893A-CB1D3F536614}" srcOrd="0" destOrd="0" presId="urn:microsoft.com/office/officeart/2018/2/layout/IconVerticalSolidList"/>
    <dgm:cxn modelId="{1AFA8B3F-DFF6-4DAB-B1A1-739E356D1E8B}" type="presParOf" srcId="{C70759D6-42FB-4A75-B87B-77EEAA85658F}" destId="{BF8DD961-8AAB-4735-8115-89BDB598527B}" srcOrd="1" destOrd="0" presId="urn:microsoft.com/office/officeart/2018/2/layout/IconVerticalSolidList"/>
    <dgm:cxn modelId="{D20C0868-15F6-40A2-BDD5-FA252A16FAF9}" type="presParOf" srcId="{C70759D6-42FB-4A75-B87B-77EEAA85658F}" destId="{F3B7E6DC-3672-46A2-8ED1-24CB1AFC6880}" srcOrd="2" destOrd="0" presId="urn:microsoft.com/office/officeart/2018/2/layout/IconVerticalSolidList"/>
    <dgm:cxn modelId="{CF235AF6-8E10-4437-9155-9D1F9A3EEF8E}" type="presParOf" srcId="{C70759D6-42FB-4A75-B87B-77EEAA85658F}" destId="{A3C0C833-C698-47BC-8C11-85E642796053}" srcOrd="3" destOrd="0" presId="urn:microsoft.com/office/officeart/2018/2/layout/IconVerticalSolidList"/>
    <dgm:cxn modelId="{C7FF5D84-20FB-4D37-BA8B-01AD2A8BC0B5}" type="presParOf" srcId="{D068CE03-3B60-4CBE-AD4C-0ACA043D2389}" destId="{6B6EE265-FD66-4C24-A300-13E9C249D086}" srcOrd="1" destOrd="0" presId="urn:microsoft.com/office/officeart/2018/2/layout/IconVerticalSolidList"/>
    <dgm:cxn modelId="{0191C5C7-3551-4CDD-90DF-B1D3D96069E9}" type="presParOf" srcId="{D068CE03-3B60-4CBE-AD4C-0ACA043D2389}" destId="{5F99629D-9AD4-47EE-B3B3-696D8F6866DD}" srcOrd="2" destOrd="0" presId="urn:microsoft.com/office/officeart/2018/2/layout/IconVerticalSolidList"/>
    <dgm:cxn modelId="{84B8F67A-744D-424A-87E3-0F0B903FA417}" type="presParOf" srcId="{5F99629D-9AD4-47EE-B3B3-696D8F6866DD}" destId="{636A50FA-C664-46D2-B8F5-E3406040232E}" srcOrd="0" destOrd="0" presId="urn:microsoft.com/office/officeart/2018/2/layout/IconVerticalSolidList"/>
    <dgm:cxn modelId="{F29A16E0-85B1-4336-B387-C325ADC2C7DF}" type="presParOf" srcId="{5F99629D-9AD4-47EE-B3B3-696D8F6866DD}" destId="{C25FDFED-DAAA-4BB6-A733-C0FC6FE947D5}" srcOrd="1" destOrd="0" presId="urn:microsoft.com/office/officeart/2018/2/layout/IconVerticalSolidList"/>
    <dgm:cxn modelId="{45780EB2-0161-49B3-AA36-000D84A8DE6D}" type="presParOf" srcId="{5F99629D-9AD4-47EE-B3B3-696D8F6866DD}" destId="{9B1796D0-7096-4115-8B46-17E2EDC6C165}" srcOrd="2" destOrd="0" presId="urn:microsoft.com/office/officeart/2018/2/layout/IconVerticalSolidList"/>
    <dgm:cxn modelId="{AF7F657C-63D8-4C59-93C9-424390508A6F}" type="presParOf" srcId="{5F99629D-9AD4-47EE-B3B3-696D8F6866DD}" destId="{94305843-0D9B-41FB-8704-CA5CB1E1C0C5}" srcOrd="3" destOrd="0" presId="urn:microsoft.com/office/officeart/2018/2/layout/IconVerticalSolidList"/>
    <dgm:cxn modelId="{23435B80-C7D7-45A0-8FC0-0323772FF89D}" type="presParOf" srcId="{D068CE03-3B60-4CBE-AD4C-0ACA043D2389}" destId="{69F6ED68-7104-4CBD-A55B-87D1CE97579A}" srcOrd="3" destOrd="0" presId="urn:microsoft.com/office/officeart/2018/2/layout/IconVerticalSolidList"/>
    <dgm:cxn modelId="{7B629A9E-CA54-496D-AFAC-A754E02FA00D}" type="presParOf" srcId="{D068CE03-3B60-4CBE-AD4C-0ACA043D2389}" destId="{01A91594-DB36-4DB7-BFF2-A1B6EB7EC64F}" srcOrd="4" destOrd="0" presId="urn:microsoft.com/office/officeart/2018/2/layout/IconVerticalSolidList"/>
    <dgm:cxn modelId="{F435F7F3-BB06-4601-884E-D9DFD11CF600}" type="presParOf" srcId="{01A91594-DB36-4DB7-BFF2-A1B6EB7EC64F}" destId="{895E0132-721F-4AB1-AB38-0C6543FF1C8C}" srcOrd="0" destOrd="0" presId="urn:microsoft.com/office/officeart/2018/2/layout/IconVerticalSolidList"/>
    <dgm:cxn modelId="{AD2A3E57-2BB6-4288-B2EF-B776239EF311}" type="presParOf" srcId="{01A91594-DB36-4DB7-BFF2-A1B6EB7EC64F}" destId="{442F2AD1-E666-4E57-A8C8-458028C439A7}" srcOrd="1" destOrd="0" presId="urn:microsoft.com/office/officeart/2018/2/layout/IconVerticalSolidList"/>
    <dgm:cxn modelId="{E8C82A7D-F45A-4EB9-92B9-A9C5AD2B9792}" type="presParOf" srcId="{01A91594-DB36-4DB7-BFF2-A1B6EB7EC64F}" destId="{2E58582B-93D8-494E-9973-A1BBBAE23BFE}" srcOrd="2" destOrd="0" presId="urn:microsoft.com/office/officeart/2018/2/layout/IconVerticalSolidList"/>
    <dgm:cxn modelId="{3D756E72-2153-4F88-AEE5-272C8543522B}" type="presParOf" srcId="{01A91594-DB36-4DB7-BFF2-A1B6EB7EC64F}" destId="{20D43597-A393-4438-B33F-FC3AFA8206AC}" srcOrd="3" destOrd="0" presId="urn:microsoft.com/office/officeart/2018/2/layout/IconVerticalSolidList"/>
    <dgm:cxn modelId="{7303B29C-0835-4D8E-9CDE-1ECE56668BEB}" type="presParOf" srcId="{01A91594-DB36-4DB7-BFF2-A1B6EB7EC64F}" destId="{0633D615-0A8D-4CC3-ACAC-C8767BB53792}" srcOrd="4" destOrd="0" presId="urn:microsoft.com/office/officeart/2018/2/layout/IconVerticalSolidList"/>
    <dgm:cxn modelId="{49C8AB06-C404-442C-831A-EE5A4274C9DE}" type="presParOf" srcId="{D068CE03-3B60-4CBE-AD4C-0ACA043D2389}" destId="{83521CFA-C53A-4FF0-964A-4BDB93CEB47D}" srcOrd="5" destOrd="0" presId="urn:microsoft.com/office/officeart/2018/2/layout/IconVerticalSolidList"/>
    <dgm:cxn modelId="{29E4AC1C-839F-40F5-8420-2336E838BC98}" type="presParOf" srcId="{D068CE03-3B60-4CBE-AD4C-0ACA043D2389}" destId="{DAE04A70-E261-4DA7-8BFC-B0D8BBA8815D}" srcOrd="6" destOrd="0" presId="urn:microsoft.com/office/officeart/2018/2/layout/IconVerticalSolidList"/>
    <dgm:cxn modelId="{7E7CCE69-8745-4466-BF84-6279F530EB8F}" type="presParOf" srcId="{DAE04A70-E261-4DA7-8BFC-B0D8BBA8815D}" destId="{568A0B37-2C56-4E21-9543-DA13D2BB1EB3}" srcOrd="0" destOrd="0" presId="urn:microsoft.com/office/officeart/2018/2/layout/IconVerticalSolidList"/>
    <dgm:cxn modelId="{38083B40-9555-4D6A-BDCC-BBEADF53CCD4}" type="presParOf" srcId="{DAE04A70-E261-4DA7-8BFC-B0D8BBA8815D}" destId="{4AF24DC3-3A8E-4830-96D6-D27BC72B5ADE}" srcOrd="1" destOrd="0" presId="urn:microsoft.com/office/officeart/2018/2/layout/IconVerticalSolidList"/>
    <dgm:cxn modelId="{F729E7ED-2E03-47BE-BDDF-C76FD7D24A1B}" type="presParOf" srcId="{DAE04A70-E261-4DA7-8BFC-B0D8BBA8815D}" destId="{B48D48EC-4A4C-422E-9A66-498088C9D247}" srcOrd="2" destOrd="0" presId="urn:microsoft.com/office/officeart/2018/2/layout/IconVerticalSolidList"/>
    <dgm:cxn modelId="{AD846141-A413-4AD4-B23B-87F5C3F2A3C8}" type="presParOf" srcId="{DAE04A70-E261-4DA7-8BFC-B0D8BBA8815D}" destId="{250533F4-1A57-4D24-8D12-6EAB097CE8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F82463-C4D9-4702-B635-BA5D5A2FB93F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47780CC-EFFF-4AF4-8B76-A563201220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Accuracy: Encrypted vs plaintext error &lt; 2%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350C18-098D-496C-8E2A-A0A22E35303B}" type="parTrans" cxnId="{15B37454-77E8-4786-8597-AF17E7990AEF}">
      <dgm:prSet/>
      <dgm:spPr/>
      <dgm:t>
        <a:bodyPr/>
        <a:lstStyle/>
        <a:p>
          <a:endParaRPr lang="en-US"/>
        </a:p>
      </dgm:t>
    </dgm:pt>
    <dgm:pt modelId="{AF6B9804-7F2C-4F95-8B1D-724297B95191}" type="sibTrans" cxnId="{15B37454-77E8-4786-8597-AF17E7990AEF}">
      <dgm:prSet/>
      <dgm:spPr/>
      <dgm:t>
        <a:bodyPr/>
        <a:lstStyle/>
        <a:p>
          <a:endParaRPr lang="en-US"/>
        </a:p>
      </dgm:t>
    </dgm:pt>
    <dgm:pt modelId="{368DC4E7-B8FC-4523-81F7-B154B89396A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Prediction: Optimised = same accuracy, faster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0AEDD0-D842-4916-9C8B-EE67F1EF0997}" type="parTrans" cxnId="{AF57F438-242A-46CB-ADBF-9AB81AF48F29}">
      <dgm:prSet/>
      <dgm:spPr/>
      <dgm:t>
        <a:bodyPr/>
        <a:lstStyle/>
        <a:p>
          <a:endParaRPr lang="en-US"/>
        </a:p>
      </dgm:t>
    </dgm:pt>
    <dgm:pt modelId="{980C851E-2A6B-4891-9A40-B9833D1A648F}" type="sibTrans" cxnId="{AF57F438-242A-46CB-ADBF-9AB81AF48F29}">
      <dgm:prSet/>
      <dgm:spPr/>
      <dgm:t>
        <a:bodyPr/>
        <a:lstStyle/>
        <a:p>
          <a:endParaRPr lang="en-US"/>
        </a:p>
      </dgm:t>
    </dgm:pt>
    <dgm:pt modelId="{E9763E3C-7BFD-4699-BFB1-986B42970A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Bottlenecks: multiplication &amp; rotation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9AEE31-B3F4-4312-916D-1DE9D65162BE}" type="parTrans" cxnId="{C5E9E9A9-66F9-493C-B131-DBBBEB4EE6DB}">
      <dgm:prSet/>
      <dgm:spPr/>
      <dgm:t>
        <a:bodyPr/>
        <a:lstStyle/>
        <a:p>
          <a:endParaRPr lang="en-US"/>
        </a:p>
      </dgm:t>
    </dgm:pt>
    <dgm:pt modelId="{B74CEF88-7D82-4228-9116-F71202D1284E}" type="sibTrans" cxnId="{C5E9E9A9-66F9-493C-B131-DBBBEB4EE6DB}">
      <dgm:prSet/>
      <dgm:spPr/>
      <dgm:t>
        <a:bodyPr/>
        <a:lstStyle/>
        <a:p>
          <a:endParaRPr lang="en-US"/>
        </a:p>
      </dgm:t>
    </dgm:pt>
    <dgm:pt modelId="{5EBE14EE-65CA-4731-BE49-4E0BD494AE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Best balance: poly degree 8192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C23918-19D9-4E82-8E88-E7B7993439D2}" type="parTrans" cxnId="{5E10AB24-D185-457A-8C6B-B24C1A66374D}">
      <dgm:prSet/>
      <dgm:spPr/>
      <dgm:t>
        <a:bodyPr/>
        <a:lstStyle/>
        <a:p>
          <a:endParaRPr lang="en-US"/>
        </a:p>
      </dgm:t>
    </dgm:pt>
    <dgm:pt modelId="{ED93DF67-C2FA-43D0-8A7B-57DD03AC359B}" type="sibTrans" cxnId="{5E10AB24-D185-457A-8C6B-B24C1A66374D}">
      <dgm:prSet/>
      <dgm:spPr/>
      <dgm:t>
        <a:bodyPr/>
        <a:lstStyle/>
        <a:p>
          <a:endParaRPr lang="en-US"/>
        </a:p>
      </dgm:t>
    </dgm:pt>
    <dgm:pt modelId="{9B235999-7CF9-46CE-9EBE-66C8F71375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All results logged to CSV (tables &amp; graphs)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A41BE7-5616-4F30-B48A-EF13E097A3C2}" type="parTrans" cxnId="{3878B898-F6F5-4386-A706-AD67B699852F}">
      <dgm:prSet/>
      <dgm:spPr/>
      <dgm:t>
        <a:bodyPr/>
        <a:lstStyle/>
        <a:p>
          <a:endParaRPr lang="en-US"/>
        </a:p>
      </dgm:t>
    </dgm:pt>
    <dgm:pt modelId="{64A87CD3-90B5-46EF-A8D5-91819B61A3A2}" type="sibTrans" cxnId="{3878B898-F6F5-4386-A706-AD67B699852F}">
      <dgm:prSet/>
      <dgm:spPr/>
      <dgm:t>
        <a:bodyPr/>
        <a:lstStyle/>
        <a:p>
          <a:endParaRPr lang="en-US"/>
        </a:p>
      </dgm:t>
    </dgm:pt>
    <dgm:pt modelId="{337C5A06-B872-4BF9-ADAA-976E6698B4B6}" type="pres">
      <dgm:prSet presAssocID="{D4F82463-C4D9-4702-B635-BA5D5A2FB93F}" presName="root" presStyleCnt="0">
        <dgm:presLayoutVars>
          <dgm:dir/>
          <dgm:resizeHandles val="exact"/>
        </dgm:presLayoutVars>
      </dgm:prSet>
      <dgm:spPr/>
    </dgm:pt>
    <dgm:pt modelId="{536808B8-375F-4D2F-A29D-ABBF5D66EC1C}" type="pres">
      <dgm:prSet presAssocID="{247780CC-EFFF-4AF4-8B76-A563201220CB}" presName="compNode" presStyleCnt="0"/>
      <dgm:spPr/>
    </dgm:pt>
    <dgm:pt modelId="{0AF2DFFE-617E-44C8-8DCE-B1FEED7920D7}" type="pres">
      <dgm:prSet presAssocID="{247780CC-EFFF-4AF4-8B76-A563201220C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DE70FFBE-006D-4A64-BB04-3F39D4985B58}" type="pres">
      <dgm:prSet presAssocID="{247780CC-EFFF-4AF4-8B76-A563201220CB}" presName="spaceRect" presStyleCnt="0"/>
      <dgm:spPr/>
    </dgm:pt>
    <dgm:pt modelId="{7CF925E5-405A-4F4D-914C-706C6FD1E268}" type="pres">
      <dgm:prSet presAssocID="{247780CC-EFFF-4AF4-8B76-A563201220CB}" presName="textRect" presStyleLbl="revTx" presStyleIdx="0" presStyleCnt="5">
        <dgm:presLayoutVars>
          <dgm:chMax val="1"/>
          <dgm:chPref val="1"/>
        </dgm:presLayoutVars>
      </dgm:prSet>
      <dgm:spPr/>
    </dgm:pt>
    <dgm:pt modelId="{972A5C02-9A29-47C5-8333-224385F7B55F}" type="pres">
      <dgm:prSet presAssocID="{AF6B9804-7F2C-4F95-8B1D-724297B95191}" presName="sibTrans" presStyleCnt="0"/>
      <dgm:spPr/>
    </dgm:pt>
    <dgm:pt modelId="{2BE43DFA-183A-483F-A28E-52E2FA387B68}" type="pres">
      <dgm:prSet presAssocID="{368DC4E7-B8FC-4523-81F7-B154B89396AB}" presName="compNode" presStyleCnt="0"/>
      <dgm:spPr/>
    </dgm:pt>
    <dgm:pt modelId="{8E31F762-EA4E-4827-83AE-E792FD139B42}" type="pres">
      <dgm:prSet presAssocID="{368DC4E7-B8FC-4523-81F7-B154B89396A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374AE3C-515F-4271-B19A-4AF06A3B25FC}" type="pres">
      <dgm:prSet presAssocID="{368DC4E7-B8FC-4523-81F7-B154B89396AB}" presName="spaceRect" presStyleCnt="0"/>
      <dgm:spPr/>
    </dgm:pt>
    <dgm:pt modelId="{1294061E-9138-4F28-BE71-F65AF848B54A}" type="pres">
      <dgm:prSet presAssocID="{368DC4E7-B8FC-4523-81F7-B154B89396AB}" presName="textRect" presStyleLbl="revTx" presStyleIdx="1" presStyleCnt="5">
        <dgm:presLayoutVars>
          <dgm:chMax val="1"/>
          <dgm:chPref val="1"/>
        </dgm:presLayoutVars>
      </dgm:prSet>
      <dgm:spPr/>
    </dgm:pt>
    <dgm:pt modelId="{8B841E8A-7CB1-4978-87FE-F21E3FAEA96D}" type="pres">
      <dgm:prSet presAssocID="{980C851E-2A6B-4891-9A40-B9833D1A648F}" presName="sibTrans" presStyleCnt="0"/>
      <dgm:spPr/>
    </dgm:pt>
    <dgm:pt modelId="{29370BC3-4A31-4334-B03A-678914C77DF6}" type="pres">
      <dgm:prSet presAssocID="{E9763E3C-7BFD-4699-BFB1-986B42970A53}" presName="compNode" presStyleCnt="0"/>
      <dgm:spPr/>
    </dgm:pt>
    <dgm:pt modelId="{8895BD9D-B948-4876-8A5B-0DDA7E62FF64}" type="pres">
      <dgm:prSet presAssocID="{E9763E3C-7BFD-4699-BFB1-986B42970A5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06AC0070-4BE4-42E3-B068-D588C7C5B13D}" type="pres">
      <dgm:prSet presAssocID="{E9763E3C-7BFD-4699-BFB1-986B42970A53}" presName="spaceRect" presStyleCnt="0"/>
      <dgm:spPr/>
    </dgm:pt>
    <dgm:pt modelId="{8AED979A-B851-49B1-8C90-9F598827F17F}" type="pres">
      <dgm:prSet presAssocID="{E9763E3C-7BFD-4699-BFB1-986B42970A53}" presName="textRect" presStyleLbl="revTx" presStyleIdx="2" presStyleCnt="5">
        <dgm:presLayoutVars>
          <dgm:chMax val="1"/>
          <dgm:chPref val="1"/>
        </dgm:presLayoutVars>
      </dgm:prSet>
      <dgm:spPr/>
    </dgm:pt>
    <dgm:pt modelId="{208D574F-913B-4B56-94A2-BB0BBA9F4EED}" type="pres">
      <dgm:prSet presAssocID="{B74CEF88-7D82-4228-9116-F71202D1284E}" presName="sibTrans" presStyleCnt="0"/>
      <dgm:spPr/>
    </dgm:pt>
    <dgm:pt modelId="{A0C943D8-22D2-4656-90C7-848BFE0C73EA}" type="pres">
      <dgm:prSet presAssocID="{5EBE14EE-65CA-4731-BE49-4E0BD494AE9F}" presName="compNode" presStyleCnt="0"/>
      <dgm:spPr/>
    </dgm:pt>
    <dgm:pt modelId="{AF72194D-9FFC-48D3-93DE-8C2A1B95F5CE}" type="pres">
      <dgm:prSet presAssocID="{5EBE14EE-65CA-4731-BE49-4E0BD494AE9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F7780A5-2102-4278-98E8-D2B966483CDC}" type="pres">
      <dgm:prSet presAssocID="{5EBE14EE-65CA-4731-BE49-4E0BD494AE9F}" presName="spaceRect" presStyleCnt="0"/>
      <dgm:spPr/>
    </dgm:pt>
    <dgm:pt modelId="{9CB3F736-ABDD-4820-9ACE-A812DDFC3FDF}" type="pres">
      <dgm:prSet presAssocID="{5EBE14EE-65CA-4731-BE49-4E0BD494AE9F}" presName="textRect" presStyleLbl="revTx" presStyleIdx="3" presStyleCnt="5">
        <dgm:presLayoutVars>
          <dgm:chMax val="1"/>
          <dgm:chPref val="1"/>
        </dgm:presLayoutVars>
      </dgm:prSet>
      <dgm:spPr/>
    </dgm:pt>
    <dgm:pt modelId="{686C1914-C654-4006-9E62-E1F91F5BD673}" type="pres">
      <dgm:prSet presAssocID="{ED93DF67-C2FA-43D0-8A7B-57DD03AC359B}" presName="sibTrans" presStyleCnt="0"/>
      <dgm:spPr/>
    </dgm:pt>
    <dgm:pt modelId="{D950A641-CD5A-46DA-A30E-1EE14AB752EA}" type="pres">
      <dgm:prSet presAssocID="{9B235999-7CF9-46CE-9EBE-66C8F713750E}" presName="compNode" presStyleCnt="0"/>
      <dgm:spPr/>
    </dgm:pt>
    <dgm:pt modelId="{E5595C78-2477-4FBF-86D5-348F57D1D2F7}" type="pres">
      <dgm:prSet presAssocID="{9B235999-7CF9-46CE-9EBE-66C8F713750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2886666-D60E-4D85-B264-949B4357FEBD}" type="pres">
      <dgm:prSet presAssocID="{9B235999-7CF9-46CE-9EBE-66C8F713750E}" presName="spaceRect" presStyleCnt="0"/>
      <dgm:spPr/>
    </dgm:pt>
    <dgm:pt modelId="{F30B3881-A331-4218-9E24-04CE2F2DF74E}" type="pres">
      <dgm:prSet presAssocID="{9B235999-7CF9-46CE-9EBE-66C8F713750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E10AB24-D185-457A-8C6B-B24C1A66374D}" srcId="{D4F82463-C4D9-4702-B635-BA5D5A2FB93F}" destId="{5EBE14EE-65CA-4731-BE49-4E0BD494AE9F}" srcOrd="3" destOrd="0" parTransId="{B6C23918-19D9-4E82-8E88-E7B7993439D2}" sibTransId="{ED93DF67-C2FA-43D0-8A7B-57DD03AC359B}"/>
    <dgm:cxn modelId="{99440F35-3E6A-A241-8842-EA89D3184C56}" type="presOf" srcId="{D4F82463-C4D9-4702-B635-BA5D5A2FB93F}" destId="{337C5A06-B872-4BF9-ADAA-976E6698B4B6}" srcOrd="0" destOrd="0" presId="urn:microsoft.com/office/officeart/2018/2/layout/IconLabelList"/>
    <dgm:cxn modelId="{AF57F438-242A-46CB-ADBF-9AB81AF48F29}" srcId="{D4F82463-C4D9-4702-B635-BA5D5A2FB93F}" destId="{368DC4E7-B8FC-4523-81F7-B154B89396AB}" srcOrd="1" destOrd="0" parTransId="{060AEDD0-D842-4916-9C8B-EE67F1EF0997}" sibTransId="{980C851E-2A6B-4891-9A40-B9833D1A648F}"/>
    <dgm:cxn modelId="{300DEB45-9CF3-A34F-8DBB-3B075D28F42B}" type="presOf" srcId="{9B235999-7CF9-46CE-9EBE-66C8F713750E}" destId="{F30B3881-A331-4218-9E24-04CE2F2DF74E}" srcOrd="0" destOrd="0" presId="urn:microsoft.com/office/officeart/2018/2/layout/IconLabelList"/>
    <dgm:cxn modelId="{8B02A64B-4047-2D41-A631-0559E3702990}" type="presOf" srcId="{247780CC-EFFF-4AF4-8B76-A563201220CB}" destId="{7CF925E5-405A-4F4D-914C-706C6FD1E268}" srcOrd="0" destOrd="0" presId="urn:microsoft.com/office/officeart/2018/2/layout/IconLabelList"/>
    <dgm:cxn modelId="{15B37454-77E8-4786-8597-AF17E7990AEF}" srcId="{D4F82463-C4D9-4702-B635-BA5D5A2FB93F}" destId="{247780CC-EFFF-4AF4-8B76-A563201220CB}" srcOrd="0" destOrd="0" parTransId="{B6350C18-098D-496C-8E2A-A0A22E35303B}" sibTransId="{AF6B9804-7F2C-4F95-8B1D-724297B95191}"/>
    <dgm:cxn modelId="{3878B898-F6F5-4386-A706-AD67B699852F}" srcId="{D4F82463-C4D9-4702-B635-BA5D5A2FB93F}" destId="{9B235999-7CF9-46CE-9EBE-66C8F713750E}" srcOrd="4" destOrd="0" parTransId="{64A41BE7-5616-4F30-B48A-EF13E097A3C2}" sibTransId="{64A87CD3-90B5-46EF-A8D5-91819B61A3A2}"/>
    <dgm:cxn modelId="{18ACD898-FEA1-9342-BFF5-5682298E45F3}" type="presOf" srcId="{368DC4E7-B8FC-4523-81F7-B154B89396AB}" destId="{1294061E-9138-4F28-BE71-F65AF848B54A}" srcOrd="0" destOrd="0" presId="urn:microsoft.com/office/officeart/2018/2/layout/IconLabelList"/>
    <dgm:cxn modelId="{C5E9E9A9-66F9-493C-B131-DBBBEB4EE6DB}" srcId="{D4F82463-C4D9-4702-B635-BA5D5A2FB93F}" destId="{E9763E3C-7BFD-4699-BFB1-986B42970A53}" srcOrd="2" destOrd="0" parTransId="{A29AEE31-B3F4-4312-916D-1DE9D65162BE}" sibTransId="{B74CEF88-7D82-4228-9116-F71202D1284E}"/>
    <dgm:cxn modelId="{CA85D7C8-61B5-6C47-8EAF-24047CB86662}" type="presOf" srcId="{5EBE14EE-65CA-4731-BE49-4E0BD494AE9F}" destId="{9CB3F736-ABDD-4820-9ACE-A812DDFC3FDF}" srcOrd="0" destOrd="0" presId="urn:microsoft.com/office/officeart/2018/2/layout/IconLabelList"/>
    <dgm:cxn modelId="{D5B1E7CA-8140-C045-9C02-236A05C22EF9}" type="presOf" srcId="{E9763E3C-7BFD-4699-BFB1-986B42970A53}" destId="{8AED979A-B851-49B1-8C90-9F598827F17F}" srcOrd="0" destOrd="0" presId="urn:microsoft.com/office/officeart/2018/2/layout/IconLabelList"/>
    <dgm:cxn modelId="{14DF1BD0-F909-8B42-BE5F-316DA7AB7388}" type="presParOf" srcId="{337C5A06-B872-4BF9-ADAA-976E6698B4B6}" destId="{536808B8-375F-4D2F-A29D-ABBF5D66EC1C}" srcOrd="0" destOrd="0" presId="urn:microsoft.com/office/officeart/2018/2/layout/IconLabelList"/>
    <dgm:cxn modelId="{389A5851-22CE-FE47-9EF5-B852D1E493B7}" type="presParOf" srcId="{536808B8-375F-4D2F-A29D-ABBF5D66EC1C}" destId="{0AF2DFFE-617E-44C8-8DCE-B1FEED7920D7}" srcOrd="0" destOrd="0" presId="urn:microsoft.com/office/officeart/2018/2/layout/IconLabelList"/>
    <dgm:cxn modelId="{80D4957E-E7D3-9B40-B0F9-E635993B5D11}" type="presParOf" srcId="{536808B8-375F-4D2F-A29D-ABBF5D66EC1C}" destId="{DE70FFBE-006D-4A64-BB04-3F39D4985B58}" srcOrd="1" destOrd="0" presId="urn:microsoft.com/office/officeart/2018/2/layout/IconLabelList"/>
    <dgm:cxn modelId="{92792CDB-FFAC-C34A-8033-F83A73A354DD}" type="presParOf" srcId="{536808B8-375F-4D2F-A29D-ABBF5D66EC1C}" destId="{7CF925E5-405A-4F4D-914C-706C6FD1E268}" srcOrd="2" destOrd="0" presId="urn:microsoft.com/office/officeart/2018/2/layout/IconLabelList"/>
    <dgm:cxn modelId="{C5DF9427-1CF9-614F-B59D-ECCBFB5D1F81}" type="presParOf" srcId="{337C5A06-B872-4BF9-ADAA-976E6698B4B6}" destId="{972A5C02-9A29-47C5-8333-224385F7B55F}" srcOrd="1" destOrd="0" presId="urn:microsoft.com/office/officeart/2018/2/layout/IconLabelList"/>
    <dgm:cxn modelId="{53381B01-FD02-4B46-A154-FD5AD1C1152D}" type="presParOf" srcId="{337C5A06-B872-4BF9-ADAA-976E6698B4B6}" destId="{2BE43DFA-183A-483F-A28E-52E2FA387B68}" srcOrd="2" destOrd="0" presId="urn:microsoft.com/office/officeart/2018/2/layout/IconLabelList"/>
    <dgm:cxn modelId="{F82B1C47-9586-8B41-AA1F-100F3B29FBD2}" type="presParOf" srcId="{2BE43DFA-183A-483F-A28E-52E2FA387B68}" destId="{8E31F762-EA4E-4827-83AE-E792FD139B42}" srcOrd="0" destOrd="0" presId="urn:microsoft.com/office/officeart/2018/2/layout/IconLabelList"/>
    <dgm:cxn modelId="{A9D3A3A1-7011-8B44-A5E9-391AC5773A47}" type="presParOf" srcId="{2BE43DFA-183A-483F-A28E-52E2FA387B68}" destId="{7374AE3C-515F-4271-B19A-4AF06A3B25FC}" srcOrd="1" destOrd="0" presId="urn:microsoft.com/office/officeart/2018/2/layout/IconLabelList"/>
    <dgm:cxn modelId="{6FD6BCEA-8B5E-554F-8A97-CEB2107352CC}" type="presParOf" srcId="{2BE43DFA-183A-483F-A28E-52E2FA387B68}" destId="{1294061E-9138-4F28-BE71-F65AF848B54A}" srcOrd="2" destOrd="0" presId="urn:microsoft.com/office/officeart/2018/2/layout/IconLabelList"/>
    <dgm:cxn modelId="{3698C5BF-A595-8B4C-8F0D-A50545C1D98E}" type="presParOf" srcId="{337C5A06-B872-4BF9-ADAA-976E6698B4B6}" destId="{8B841E8A-7CB1-4978-87FE-F21E3FAEA96D}" srcOrd="3" destOrd="0" presId="urn:microsoft.com/office/officeart/2018/2/layout/IconLabelList"/>
    <dgm:cxn modelId="{9C216670-9992-5F47-8389-2065884000ED}" type="presParOf" srcId="{337C5A06-B872-4BF9-ADAA-976E6698B4B6}" destId="{29370BC3-4A31-4334-B03A-678914C77DF6}" srcOrd="4" destOrd="0" presId="urn:microsoft.com/office/officeart/2018/2/layout/IconLabelList"/>
    <dgm:cxn modelId="{0DA2D2B9-9A67-F040-AA06-6EA629A9BE36}" type="presParOf" srcId="{29370BC3-4A31-4334-B03A-678914C77DF6}" destId="{8895BD9D-B948-4876-8A5B-0DDA7E62FF64}" srcOrd="0" destOrd="0" presId="urn:microsoft.com/office/officeart/2018/2/layout/IconLabelList"/>
    <dgm:cxn modelId="{D1C6C14A-BAAA-2F43-98AF-E7B555DBFF60}" type="presParOf" srcId="{29370BC3-4A31-4334-B03A-678914C77DF6}" destId="{06AC0070-4BE4-42E3-B068-D588C7C5B13D}" srcOrd="1" destOrd="0" presId="urn:microsoft.com/office/officeart/2018/2/layout/IconLabelList"/>
    <dgm:cxn modelId="{1E790D45-5B23-B846-A156-CEE9E343711A}" type="presParOf" srcId="{29370BC3-4A31-4334-B03A-678914C77DF6}" destId="{8AED979A-B851-49B1-8C90-9F598827F17F}" srcOrd="2" destOrd="0" presId="urn:microsoft.com/office/officeart/2018/2/layout/IconLabelList"/>
    <dgm:cxn modelId="{CC01E9AE-DA89-7C47-8993-8D382F0471C0}" type="presParOf" srcId="{337C5A06-B872-4BF9-ADAA-976E6698B4B6}" destId="{208D574F-913B-4B56-94A2-BB0BBA9F4EED}" srcOrd="5" destOrd="0" presId="urn:microsoft.com/office/officeart/2018/2/layout/IconLabelList"/>
    <dgm:cxn modelId="{7C073D56-B2D6-C14D-8D97-13525F3443EF}" type="presParOf" srcId="{337C5A06-B872-4BF9-ADAA-976E6698B4B6}" destId="{A0C943D8-22D2-4656-90C7-848BFE0C73EA}" srcOrd="6" destOrd="0" presId="urn:microsoft.com/office/officeart/2018/2/layout/IconLabelList"/>
    <dgm:cxn modelId="{486F526B-8A17-4040-950E-3DFBFD5720CE}" type="presParOf" srcId="{A0C943D8-22D2-4656-90C7-848BFE0C73EA}" destId="{AF72194D-9FFC-48D3-93DE-8C2A1B95F5CE}" srcOrd="0" destOrd="0" presId="urn:microsoft.com/office/officeart/2018/2/layout/IconLabelList"/>
    <dgm:cxn modelId="{5449FF88-0ED9-BC40-83A7-B86B2C63C422}" type="presParOf" srcId="{A0C943D8-22D2-4656-90C7-848BFE0C73EA}" destId="{4F7780A5-2102-4278-98E8-D2B966483CDC}" srcOrd="1" destOrd="0" presId="urn:microsoft.com/office/officeart/2018/2/layout/IconLabelList"/>
    <dgm:cxn modelId="{83D9430E-BCB8-F549-A325-6C02D6A62A53}" type="presParOf" srcId="{A0C943D8-22D2-4656-90C7-848BFE0C73EA}" destId="{9CB3F736-ABDD-4820-9ACE-A812DDFC3FDF}" srcOrd="2" destOrd="0" presId="urn:microsoft.com/office/officeart/2018/2/layout/IconLabelList"/>
    <dgm:cxn modelId="{1EDEB5B2-5874-5B42-9142-63F3BFB387EF}" type="presParOf" srcId="{337C5A06-B872-4BF9-ADAA-976E6698B4B6}" destId="{686C1914-C654-4006-9E62-E1F91F5BD673}" srcOrd="7" destOrd="0" presId="urn:microsoft.com/office/officeart/2018/2/layout/IconLabelList"/>
    <dgm:cxn modelId="{5D72B3AF-9EBA-534C-BFC6-AB118F03177E}" type="presParOf" srcId="{337C5A06-B872-4BF9-ADAA-976E6698B4B6}" destId="{D950A641-CD5A-46DA-A30E-1EE14AB752EA}" srcOrd="8" destOrd="0" presId="urn:microsoft.com/office/officeart/2018/2/layout/IconLabelList"/>
    <dgm:cxn modelId="{4797FAED-E15B-8A47-A3F9-E73D4255A130}" type="presParOf" srcId="{D950A641-CD5A-46DA-A30E-1EE14AB752EA}" destId="{E5595C78-2477-4FBF-86D5-348F57D1D2F7}" srcOrd="0" destOrd="0" presId="urn:microsoft.com/office/officeart/2018/2/layout/IconLabelList"/>
    <dgm:cxn modelId="{8F0ACBDC-80BE-804E-87C8-BF739A419799}" type="presParOf" srcId="{D950A641-CD5A-46DA-A30E-1EE14AB752EA}" destId="{02886666-D60E-4D85-B264-949B4357FEBD}" srcOrd="1" destOrd="0" presId="urn:microsoft.com/office/officeart/2018/2/layout/IconLabelList"/>
    <dgm:cxn modelId="{46FAC1A2-2E40-DF4B-9CB3-FFD0876369B8}" type="presParOf" srcId="{D950A641-CD5A-46DA-A30E-1EE14AB752EA}" destId="{F30B3881-A331-4218-9E24-04CE2F2DF74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05A12A-D3F2-4436-A149-378C0C33BEE9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EA79A48-C8AD-452F-A8C8-5CF809D817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HE is accurate, but slow.</a:t>
          </a:r>
        </a:p>
      </dgm:t>
    </dgm:pt>
    <dgm:pt modelId="{DF3ABE0D-ADF4-4662-80F4-E3719237CFB9}" type="parTrans" cxnId="{C59042EA-C44E-41B0-BABC-3ED0AA405C8D}">
      <dgm:prSet/>
      <dgm:spPr/>
      <dgm:t>
        <a:bodyPr/>
        <a:lstStyle/>
        <a:p>
          <a:endParaRPr lang="en-US"/>
        </a:p>
      </dgm:t>
    </dgm:pt>
    <dgm:pt modelId="{B52DDEEC-5AF6-4F18-AAD1-BFD46C3486EB}" type="sibTrans" cxnId="{C59042EA-C44E-41B0-BABC-3ED0AA405C8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70908F-21D8-4828-83FB-1135481ADD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Heavy memory use.</a:t>
          </a:r>
        </a:p>
      </dgm:t>
    </dgm:pt>
    <dgm:pt modelId="{EAD708A9-E58F-4B26-B969-5E8E384E3223}" type="parTrans" cxnId="{C0E78E05-A2B7-4A90-AE34-C63D585B5BC3}">
      <dgm:prSet/>
      <dgm:spPr/>
      <dgm:t>
        <a:bodyPr/>
        <a:lstStyle/>
        <a:p>
          <a:endParaRPr lang="en-US"/>
        </a:p>
      </dgm:t>
    </dgm:pt>
    <dgm:pt modelId="{364A0038-694A-435A-B902-3E9709235294}" type="sibTrans" cxnId="{C0E78E05-A2B7-4A90-AE34-C63D585B5B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A2947D-7D83-41AD-802E-2B618037DA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Needs more Computer Power.</a:t>
          </a:r>
        </a:p>
      </dgm:t>
    </dgm:pt>
    <dgm:pt modelId="{8B15D47E-1466-4EA5-B9D7-B53235277219}" type="parTrans" cxnId="{2231D6D2-29FA-4AA1-877F-B77C94130D9F}">
      <dgm:prSet/>
      <dgm:spPr/>
      <dgm:t>
        <a:bodyPr/>
        <a:lstStyle/>
        <a:p>
          <a:endParaRPr lang="en-US"/>
        </a:p>
      </dgm:t>
    </dgm:pt>
    <dgm:pt modelId="{A1D6F7BC-C8C5-41FF-B6C6-033704E442E2}" type="sibTrans" cxnId="{2231D6D2-29FA-4AA1-877F-B77C94130D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529AE5-2019-449D-82B7-AE83F7C522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Complex to set the correct parameters.</a:t>
          </a:r>
        </a:p>
      </dgm:t>
    </dgm:pt>
    <dgm:pt modelId="{F00A0F12-F468-4C99-B5B6-BED684B8B546}" type="parTrans" cxnId="{6F4CD32D-F4D2-4387-BA9D-D2B13218948F}">
      <dgm:prSet/>
      <dgm:spPr/>
      <dgm:t>
        <a:bodyPr/>
        <a:lstStyle/>
        <a:p>
          <a:endParaRPr lang="en-US"/>
        </a:p>
      </dgm:t>
    </dgm:pt>
    <dgm:pt modelId="{CA2252CD-31A0-402E-A2E9-9526ACA06E1D}" type="sibTrans" cxnId="{6F4CD32D-F4D2-4387-BA9D-D2B1321894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C30859-2248-4B44-B14D-BAC9925B37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Day-to-day use.</a:t>
          </a:r>
        </a:p>
      </dgm:t>
    </dgm:pt>
    <dgm:pt modelId="{CBC5A972-B4E7-4276-B00E-EC4D845676E9}" type="parTrans" cxnId="{8C8AA4D1-B7FB-4AF4-A9E5-38DD4F07377D}">
      <dgm:prSet/>
      <dgm:spPr/>
      <dgm:t>
        <a:bodyPr/>
        <a:lstStyle/>
        <a:p>
          <a:endParaRPr lang="en-US"/>
        </a:p>
      </dgm:t>
    </dgm:pt>
    <dgm:pt modelId="{A6010185-6073-4AB3-8692-AEBD9290FAD1}" type="sibTrans" cxnId="{8C8AA4D1-B7FB-4AF4-A9E5-38DD4F07377D}">
      <dgm:prSet/>
      <dgm:spPr/>
      <dgm:t>
        <a:bodyPr/>
        <a:lstStyle/>
        <a:p>
          <a:endParaRPr lang="en-US"/>
        </a:p>
      </dgm:t>
    </dgm:pt>
    <dgm:pt modelId="{49877E5A-12C8-460E-BCAC-3DACFC8C0454}" type="pres">
      <dgm:prSet presAssocID="{AA05A12A-D3F2-4436-A149-378C0C33BEE9}" presName="root" presStyleCnt="0">
        <dgm:presLayoutVars>
          <dgm:dir/>
          <dgm:resizeHandles val="exact"/>
        </dgm:presLayoutVars>
      </dgm:prSet>
      <dgm:spPr/>
    </dgm:pt>
    <dgm:pt modelId="{7628A12B-4A84-4460-8717-1B26EF094BCA}" type="pres">
      <dgm:prSet presAssocID="{6EA79A48-C8AD-452F-A8C8-5CF809D81775}" presName="compNode" presStyleCnt="0"/>
      <dgm:spPr/>
    </dgm:pt>
    <dgm:pt modelId="{D821B9AB-6A44-4D23-AD38-C6B347F523AE}" type="pres">
      <dgm:prSet presAssocID="{6EA79A48-C8AD-452F-A8C8-5CF809D8177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0DB5839-819D-42B4-A00C-ACB97AD8217B}" type="pres">
      <dgm:prSet presAssocID="{6EA79A48-C8AD-452F-A8C8-5CF809D81775}" presName="spaceRect" presStyleCnt="0"/>
      <dgm:spPr/>
    </dgm:pt>
    <dgm:pt modelId="{E79AF979-3CB5-442C-9D83-0BC0BF27D186}" type="pres">
      <dgm:prSet presAssocID="{6EA79A48-C8AD-452F-A8C8-5CF809D81775}" presName="textRect" presStyleLbl="revTx" presStyleIdx="0" presStyleCnt="5">
        <dgm:presLayoutVars>
          <dgm:chMax val="1"/>
          <dgm:chPref val="1"/>
        </dgm:presLayoutVars>
      </dgm:prSet>
      <dgm:spPr/>
    </dgm:pt>
    <dgm:pt modelId="{94CBDBE5-C135-484B-B0A3-4F166F707DEA}" type="pres">
      <dgm:prSet presAssocID="{B52DDEEC-5AF6-4F18-AAD1-BFD46C3486EB}" presName="sibTrans" presStyleCnt="0"/>
      <dgm:spPr/>
    </dgm:pt>
    <dgm:pt modelId="{D2520FF9-4A19-470C-B4B1-4BC485FD5F76}" type="pres">
      <dgm:prSet presAssocID="{8C70908F-21D8-4828-83FB-1135481ADD4F}" presName="compNode" presStyleCnt="0"/>
      <dgm:spPr/>
    </dgm:pt>
    <dgm:pt modelId="{2DDA1A5E-E9DD-4665-B9B8-199F737D1D5C}" type="pres">
      <dgm:prSet presAssocID="{8C70908F-21D8-4828-83FB-1135481ADD4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7B17C4E-53C9-49CD-839E-2BF8327EECA5}" type="pres">
      <dgm:prSet presAssocID="{8C70908F-21D8-4828-83FB-1135481ADD4F}" presName="spaceRect" presStyleCnt="0"/>
      <dgm:spPr/>
    </dgm:pt>
    <dgm:pt modelId="{04200E48-068F-49BC-98C4-B08CD47C09A5}" type="pres">
      <dgm:prSet presAssocID="{8C70908F-21D8-4828-83FB-1135481ADD4F}" presName="textRect" presStyleLbl="revTx" presStyleIdx="1" presStyleCnt="5">
        <dgm:presLayoutVars>
          <dgm:chMax val="1"/>
          <dgm:chPref val="1"/>
        </dgm:presLayoutVars>
      </dgm:prSet>
      <dgm:spPr/>
    </dgm:pt>
    <dgm:pt modelId="{D42ABB5C-E134-45EB-B0D4-88FD27D26351}" type="pres">
      <dgm:prSet presAssocID="{364A0038-694A-435A-B902-3E9709235294}" presName="sibTrans" presStyleCnt="0"/>
      <dgm:spPr/>
    </dgm:pt>
    <dgm:pt modelId="{41BBA8DF-996E-4DE4-8ECB-1A13823DB690}" type="pres">
      <dgm:prSet presAssocID="{92A2947D-7D83-41AD-802E-2B618037DA05}" presName="compNode" presStyleCnt="0"/>
      <dgm:spPr/>
    </dgm:pt>
    <dgm:pt modelId="{8C191012-9148-47FB-8C71-922AB27528E8}" type="pres">
      <dgm:prSet presAssocID="{92A2947D-7D83-41AD-802E-2B618037DA0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03C4E72-133F-4493-BECD-7BA542BAC899}" type="pres">
      <dgm:prSet presAssocID="{92A2947D-7D83-41AD-802E-2B618037DA05}" presName="spaceRect" presStyleCnt="0"/>
      <dgm:spPr/>
    </dgm:pt>
    <dgm:pt modelId="{66902970-7B5E-49D9-BD8B-672504CED718}" type="pres">
      <dgm:prSet presAssocID="{92A2947D-7D83-41AD-802E-2B618037DA05}" presName="textRect" presStyleLbl="revTx" presStyleIdx="2" presStyleCnt="5">
        <dgm:presLayoutVars>
          <dgm:chMax val="1"/>
          <dgm:chPref val="1"/>
        </dgm:presLayoutVars>
      </dgm:prSet>
      <dgm:spPr/>
    </dgm:pt>
    <dgm:pt modelId="{AD12F89F-2FA3-4C24-A77B-390914B623AC}" type="pres">
      <dgm:prSet presAssocID="{A1D6F7BC-C8C5-41FF-B6C6-033704E442E2}" presName="sibTrans" presStyleCnt="0"/>
      <dgm:spPr/>
    </dgm:pt>
    <dgm:pt modelId="{A14F15F4-6ACE-4260-9D54-5C757BCB0728}" type="pres">
      <dgm:prSet presAssocID="{5D529AE5-2019-449D-82B7-AE83F7C52249}" presName="compNode" presStyleCnt="0"/>
      <dgm:spPr/>
    </dgm:pt>
    <dgm:pt modelId="{F21612B5-4830-4BAB-9B97-89CF69F4168A}" type="pres">
      <dgm:prSet presAssocID="{5D529AE5-2019-449D-82B7-AE83F7C5224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F2F1FA4C-8C73-45A1-881C-5A6992305C15}" type="pres">
      <dgm:prSet presAssocID="{5D529AE5-2019-449D-82B7-AE83F7C52249}" presName="spaceRect" presStyleCnt="0"/>
      <dgm:spPr/>
    </dgm:pt>
    <dgm:pt modelId="{1517F40A-317F-478A-8A79-80CFF230F117}" type="pres">
      <dgm:prSet presAssocID="{5D529AE5-2019-449D-82B7-AE83F7C52249}" presName="textRect" presStyleLbl="revTx" presStyleIdx="3" presStyleCnt="5">
        <dgm:presLayoutVars>
          <dgm:chMax val="1"/>
          <dgm:chPref val="1"/>
        </dgm:presLayoutVars>
      </dgm:prSet>
      <dgm:spPr/>
    </dgm:pt>
    <dgm:pt modelId="{2244C1F2-37CD-4CAD-B147-6DDE44B75659}" type="pres">
      <dgm:prSet presAssocID="{CA2252CD-31A0-402E-A2E9-9526ACA06E1D}" presName="sibTrans" presStyleCnt="0"/>
      <dgm:spPr/>
    </dgm:pt>
    <dgm:pt modelId="{DB1266AB-2ECD-4162-88C7-8356F408D047}" type="pres">
      <dgm:prSet presAssocID="{1BC30859-2248-4B44-B14D-BAC9925B37F9}" presName="compNode" presStyleCnt="0"/>
      <dgm:spPr/>
    </dgm:pt>
    <dgm:pt modelId="{0EF2972A-5204-4057-A8DB-6B5B89F6EBEF}" type="pres">
      <dgm:prSet presAssocID="{1BC30859-2248-4B44-B14D-BAC9925B37F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5C2A48A-7F9E-47E1-B0E1-B88F9F30388E}" type="pres">
      <dgm:prSet presAssocID="{1BC30859-2248-4B44-B14D-BAC9925B37F9}" presName="spaceRect" presStyleCnt="0"/>
      <dgm:spPr/>
    </dgm:pt>
    <dgm:pt modelId="{8BBFE0D5-4104-43E5-8C59-069FA32A1454}" type="pres">
      <dgm:prSet presAssocID="{1BC30859-2248-4B44-B14D-BAC9925B37F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0E78E05-A2B7-4A90-AE34-C63D585B5BC3}" srcId="{AA05A12A-D3F2-4436-A149-378C0C33BEE9}" destId="{8C70908F-21D8-4828-83FB-1135481ADD4F}" srcOrd="1" destOrd="0" parTransId="{EAD708A9-E58F-4B26-B969-5E8E384E3223}" sibTransId="{364A0038-694A-435A-B902-3E9709235294}"/>
    <dgm:cxn modelId="{6F4CD32D-F4D2-4387-BA9D-D2B13218948F}" srcId="{AA05A12A-D3F2-4436-A149-378C0C33BEE9}" destId="{5D529AE5-2019-449D-82B7-AE83F7C52249}" srcOrd="3" destOrd="0" parTransId="{F00A0F12-F468-4C99-B5B6-BED684B8B546}" sibTransId="{CA2252CD-31A0-402E-A2E9-9526ACA06E1D}"/>
    <dgm:cxn modelId="{8A7F1A58-B46F-934B-8FE6-F02CAC0C8089}" type="presOf" srcId="{1BC30859-2248-4B44-B14D-BAC9925B37F9}" destId="{8BBFE0D5-4104-43E5-8C59-069FA32A1454}" srcOrd="0" destOrd="0" presId="urn:microsoft.com/office/officeart/2018/2/layout/IconLabelList"/>
    <dgm:cxn modelId="{4478D75A-C2A9-8940-A96A-AE74261FDE3C}" type="presOf" srcId="{8C70908F-21D8-4828-83FB-1135481ADD4F}" destId="{04200E48-068F-49BC-98C4-B08CD47C09A5}" srcOrd="0" destOrd="0" presId="urn:microsoft.com/office/officeart/2018/2/layout/IconLabelList"/>
    <dgm:cxn modelId="{34A2E086-2E40-A746-B2B0-62B947EB4BEF}" type="presOf" srcId="{AA05A12A-D3F2-4436-A149-378C0C33BEE9}" destId="{49877E5A-12C8-460E-BCAC-3DACFC8C0454}" srcOrd="0" destOrd="0" presId="urn:microsoft.com/office/officeart/2018/2/layout/IconLabelList"/>
    <dgm:cxn modelId="{26ED8DAE-AABB-264A-938F-05837B14AB1A}" type="presOf" srcId="{6EA79A48-C8AD-452F-A8C8-5CF809D81775}" destId="{E79AF979-3CB5-442C-9D83-0BC0BF27D186}" srcOrd="0" destOrd="0" presId="urn:microsoft.com/office/officeart/2018/2/layout/IconLabelList"/>
    <dgm:cxn modelId="{E0EAF9B0-3518-3A45-87C9-D68F51EDF162}" type="presOf" srcId="{92A2947D-7D83-41AD-802E-2B618037DA05}" destId="{66902970-7B5E-49D9-BD8B-672504CED718}" srcOrd="0" destOrd="0" presId="urn:microsoft.com/office/officeart/2018/2/layout/IconLabelList"/>
    <dgm:cxn modelId="{B00F30B8-BC42-F545-AC56-6E3B309DD678}" type="presOf" srcId="{5D529AE5-2019-449D-82B7-AE83F7C52249}" destId="{1517F40A-317F-478A-8A79-80CFF230F117}" srcOrd="0" destOrd="0" presId="urn:microsoft.com/office/officeart/2018/2/layout/IconLabelList"/>
    <dgm:cxn modelId="{8C8AA4D1-B7FB-4AF4-A9E5-38DD4F07377D}" srcId="{AA05A12A-D3F2-4436-A149-378C0C33BEE9}" destId="{1BC30859-2248-4B44-B14D-BAC9925B37F9}" srcOrd="4" destOrd="0" parTransId="{CBC5A972-B4E7-4276-B00E-EC4D845676E9}" sibTransId="{A6010185-6073-4AB3-8692-AEBD9290FAD1}"/>
    <dgm:cxn modelId="{2231D6D2-29FA-4AA1-877F-B77C94130D9F}" srcId="{AA05A12A-D3F2-4436-A149-378C0C33BEE9}" destId="{92A2947D-7D83-41AD-802E-2B618037DA05}" srcOrd="2" destOrd="0" parTransId="{8B15D47E-1466-4EA5-B9D7-B53235277219}" sibTransId="{A1D6F7BC-C8C5-41FF-B6C6-033704E442E2}"/>
    <dgm:cxn modelId="{C59042EA-C44E-41B0-BABC-3ED0AA405C8D}" srcId="{AA05A12A-D3F2-4436-A149-378C0C33BEE9}" destId="{6EA79A48-C8AD-452F-A8C8-5CF809D81775}" srcOrd="0" destOrd="0" parTransId="{DF3ABE0D-ADF4-4662-80F4-E3719237CFB9}" sibTransId="{B52DDEEC-5AF6-4F18-AAD1-BFD46C3486EB}"/>
    <dgm:cxn modelId="{03742868-BF24-2547-A370-E658A652EEDD}" type="presParOf" srcId="{49877E5A-12C8-460E-BCAC-3DACFC8C0454}" destId="{7628A12B-4A84-4460-8717-1B26EF094BCA}" srcOrd="0" destOrd="0" presId="urn:microsoft.com/office/officeart/2018/2/layout/IconLabelList"/>
    <dgm:cxn modelId="{CBE9A22F-BF19-274A-8C81-B621BEB5C66F}" type="presParOf" srcId="{7628A12B-4A84-4460-8717-1B26EF094BCA}" destId="{D821B9AB-6A44-4D23-AD38-C6B347F523AE}" srcOrd="0" destOrd="0" presId="urn:microsoft.com/office/officeart/2018/2/layout/IconLabelList"/>
    <dgm:cxn modelId="{BA737EE9-8884-F745-9B5A-FA12B90D3945}" type="presParOf" srcId="{7628A12B-4A84-4460-8717-1B26EF094BCA}" destId="{A0DB5839-819D-42B4-A00C-ACB97AD8217B}" srcOrd="1" destOrd="0" presId="urn:microsoft.com/office/officeart/2018/2/layout/IconLabelList"/>
    <dgm:cxn modelId="{E7D1CE00-57DC-F64E-B5DD-4A4E9B8A2171}" type="presParOf" srcId="{7628A12B-4A84-4460-8717-1B26EF094BCA}" destId="{E79AF979-3CB5-442C-9D83-0BC0BF27D186}" srcOrd="2" destOrd="0" presId="urn:microsoft.com/office/officeart/2018/2/layout/IconLabelList"/>
    <dgm:cxn modelId="{14D396B8-6B96-CA43-8E49-2A68F759EDBF}" type="presParOf" srcId="{49877E5A-12C8-460E-BCAC-3DACFC8C0454}" destId="{94CBDBE5-C135-484B-B0A3-4F166F707DEA}" srcOrd="1" destOrd="0" presId="urn:microsoft.com/office/officeart/2018/2/layout/IconLabelList"/>
    <dgm:cxn modelId="{5A3212BD-0AB8-4945-A1C4-B7F294E5FE35}" type="presParOf" srcId="{49877E5A-12C8-460E-BCAC-3DACFC8C0454}" destId="{D2520FF9-4A19-470C-B4B1-4BC485FD5F76}" srcOrd="2" destOrd="0" presId="urn:microsoft.com/office/officeart/2018/2/layout/IconLabelList"/>
    <dgm:cxn modelId="{12B3C9DB-A389-604F-9F87-877FA2F8E54A}" type="presParOf" srcId="{D2520FF9-4A19-470C-B4B1-4BC485FD5F76}" destId="{2DDA1A5E-E9DD-4665-B9B8-199F737D1D5C}" srcOrd="0" destOrd="0" presId="urn:microsoft.com/office/officeart/2018/2/layout/IconLabelList"/>
    <dgm:cxn modelId="{5F6393C9-9E0C-8447-ACDC-C07B5C66BEE3}" type="presParOf" srcId="{D2520FF9-4A19-470C-B4B1-4BC485FD5F76}" destId="{87B17C4E-53C9-49CD-839E-2BF8327EECA5}" srcOrd="1" destOrd="0" presId="urn:microsoft.com/office/officeart/2018/2/layout/IconLabelList"/>
    <dgm:cxn modelId="{4888B12F-3069-934F-9F3A-1D32453708EA}" type="presParOf" srcId="{D2520FF9-4A19-470C-B4B1-4BC485FD5F76}" destId="{04200E48-068F-49BC-98C4-B08CD47C09A5}" srcOrd="2" destOrd="0" presId="urn:microsoft.com/office/officeart/2018/2/layout/IconLabelList"/>
    <dgm:cxn modelId="{15E3C321-487D-B14D-8A3C-7F11F4618290}" type="presParOf" srcId="{49877E5A-12C8-460E-BCAC-3DACFC8C0454}" destId="{D42ABB5C-E134-45EB-B0D4-88FD27D26351}" srcOrd="3" destOrd="0" presId="urn:microsoft.com/office/officeart/2018/2/layout/IconLabelList"/>
    <dgm:cxn modelId="{0C7A2BCB-1133-B94D-B155-E9659180356D}" type="presParOf" srcId="{49877E5A-12C8-460E-BCAC-3DACFC8C0454}" destId="{41BBA8DF-996E-4DE4-8ECB-1A13823DB690}" srcOrd="4" destOrd="0" presId="urn:microsoft.com/office/officeart/2018/2/layout/IconLabelList"/>
    <dgm:cxn modelId="{7D463A90-F8BA-FB43-AED6-098D841D8544}" type="presParOf" srcId="{41BBA8DF-996E-4DE4-8ECB-1A13823DB690}" destId="{8C191012-9148-47FB-8C71-922AB27528E8}" srcOrd="0" destOrd="0" presId="urn:microsoft.com/office/officeart/2018/2/layout/IconLabelList"/>
    <dgm:cxn modelId="{C042D2C3-4BF5-0F43-AD0B-9ECFE63C42D5}" type="presParOf" srcId="{41BBA8DF-996E-4DE4-8ECB-1A13823DB690}" destId="{A03C4E72-133F-4493-BECD-7BA542BAC899}" srcOrd="1" destOrd="0" presId="urn:microsoft.com/office/officeart/2018/2/layout/IconLabelList"/>
    <dgm:cxn modelId="{F6C48B03-8686-9648-844F-60903EE04B12}" type="presParOf" srcId="{41BBA8DF-996E-4DE4-8ECB-1A13823DB690}" destId="{66902970-7B5E-49D9-BD8B-672504CED718}" srcOrd="2" destOrd="0" presId="urn:microsoft.com/office/officeart/2018/2/layout/IconLabelList"/>
    <dgm:cxn modelId="{2F5A635E-DB30-5949-995E-E8E825C80692}" type="presParOf" srcId="{49877E5A-12C8-460E-BCAC-3DACFC8C0454}" destId="{AD12F89F-2FA3-4C24-A77B-390914B623AC}" srcOrd="5" destOrd="0" presId="urn:microsoft.com/office/officeart/2018/2/layout/IconLabelList"/>
    <dgm:cxn modelId="{425C5572-ABA3-3D44-A12E-7314932F40BF}" type="presParOf" srcId="{49877E5A-12C8-460E-BCAC-3DACFC8C0454}" destId="{A14F15F4-6ACE-4260-9D54-5C757BCB0728}" srcOrd="6" destOrd="0" presId="urn:microsoft.com/office/officeart/2018/2/layout/IconLabelList"/>
    <dgm:cxn modelId="{0E29BED1-E945-2F40-B2C3-8022231DA23C}" type="presParOf" srcId="{A14F15F4-6ACE-4260-9D54-5C757BCB0728}" destId="{F21612B5-4830-4BAB-9B97-89CF69F4168A}" srcOrd="0" destOrd="0" presId="urn:microsoft.com/office/officeart/2018/2/layout/IconLabelList"/>
    <dgm:cxn modelId="{FDDCF11A-EAB0-444C-943C-76019955C276}" type="presParOf" srcId="{A14F15F4-6ACE-4260-9D54-5C757BCB0728}" destId="{F2F1FA4C-8C73-45A1-881C-5A6992305C15}" srcOrd="1" destOrd="0" presId="urn:microsoft.com/office/officeart/2018/2/layout/IconLabelList"/>
    <dgm:cxn modelId="{5456480F-8BBC-DE4F-855C-2C09734C2974}" type="presParOf" srcId="{A14F15F4-6ACE-4260-9D54-5C757BCB0728}" destId="{1517F40A-317F-478A-8A79-80CFF230F117}" srcOrd="2" destOrd="0" presId="urn:microsoft.com/office/officeart/2018/2/layout/IconLabelList"/>
    <dgm:cxn modelId="{C1C8C829-B1B5-6A4D-AC39-754A1C3F3587}" type="presParOf" srcId="{49877E5A-12C8-460E-BCAC-3DACFC8C0454}" destId="{2244C1F2-37CD-4CAD-B147-6DDE44B75659}" srcOrd="7" destOrd="0" presId="urn:microsoft.com/office/officeart/2018/2/layout/IconLabelList"/>
    <dgm:cxn modelId="{281861D9-C8A8-E844-8132-FA573781329B}" type="presParOf" srcId="{49877E5A-12C8-460E-BCAC-3DACFC8C0454}" destId="{DB1266AB-2ECD-4162-88C7-8356F408D047}" srcOrd="8" destOrd="0" presId="urn:microsoft.com/office/officeart/2018/2/layout/IconLabelList"/>
    <dgm:cxn modelId="{1E5E4359-247F-DF41-9CBE-78CB15D474A2}" type="presParOf" srcId="{DB1266AB-2ECD-4162-88C7-8356F408D047}" destId="{0EF2972A-5204-4057-A8DB-6B5B89F6EBEF}" srcOrd="0" destOrd="0" presId="urn:microsoft.com/office/officeart/2018/2/layout/IconLabelList"/>
    <dgm:cxn modelId="{C9516202-A6FE-3943-A80E-C73501690A45}" type="presParOf" srcId="{DB1266AB-2ECD-4162-88C7-8356F408D047}" destId="{F5C2A48A-7F9E-47E1-B0E1-B88F9F30388E}" srcOrd="1" destOrd="0" presId="urn:microsoft.com/office/officeart/2018/2/layout/IconLabelList"/>
    <dgm:cxn modelId="{A438CDC0-084B-8746-B6A4-4F50F2A7EB8B}" type="presParOf" srcId="{DB1266AB-2ECD-4162-88C7-8356F408D047}" destId="{8BBFE0D5-4104-43E5-8C59-069FA32A14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5BFA54-A7C5-4C21-86A4-491EA753DC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FD9DE0-07DA-4A76-B60B-26E5D33CF40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Works well for small insurance datasets</a:t>
          </a:r>
        </a:p>
      </dgm:t>
    </dgm:pt>
    <dgm:pt modelId="{379B20D9-BE50-4569-ACC9-E73A04375B90}" type="sibTrans" cxnId="{920250DE-272C-4953-806C-751670CD379F}">
      <dgm:prSet/>
      <dgm:spPr/>
      <dgm:t>
        <a:bodyPr/>
        <a:lstStyle/>
        <a:p>
          <a:endParaRPr lang="en-US"/>
        </a:p>
      </dgm:t>
    </dgm:pt>
    <dgm:pt modelId="{F50FB937-D81C-41EC-92B2-9CC162986349}" type="parTrans" cxnId="{920250DE-272C-4953-806C-751670CD379F}">
      <dgm:prSet/>
      <dgm:spPr/>
      <dgm:t>
        <a:bodyPr/>
        <a:lstStyle/>
        <a:p>
          <a:endParaRPr lang="en-US"/>
        </a:p>
      </dgm:t>
    </dgm:pt>
    <dgm:pt modelId="{66BB02BD-9835-4730-B9B0-C9104EB0983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>
              <a:latin typeface="Times New Roman" panose="02020603050405020304" pitchFamily="18" charset="0"/>
              <a:cs typeface="Times New Roman" panose="02020603050405020304" pitchFamily="18" charset="0"/>
            </a:rPr>
            <a:t>Accuracy is promising (&lt;2% error)</a:t>
          </a:r>
        </a:p>
      </dgm:t>
    </dgm:pt>
    <dgm:pt modelId="{826EECE6-2D16-4ECD-9CF6-09202F6B12DB}" type="sibTrans" cxnId="{FCDFE8BB-1FE0-487B-8070-CF2DA37F8216}">
      <dgm:prSet/>
      <dgm:spPr/>
      <dgm:t>
        <a:bodyPr/>
        <a:lstStyle/>
        <a:p>
          <a:endParaRPr lang="en-US"/>
        </a:p>
      </dgm:t>
    </dgm:pt>
    <dgm:pt modelId="{FADE22F6-ED9F-458A-A440-5A130AEE884B}" type="parTrans" cxnId="{FCDFE8BB-1FE0-487B-8070-CF2DA37F8216}">
      <dgm:prSet/>
      <dgm:spPr/>
      <dgm:t>
        <a:bodyPr/>
        <a:lstStyle/>
        <a:p>
          <a:endParaRPr lang="en-US"/>
        </a:p>
      </dgm:t>
    </dgm:pt>
    <dgm:pt modelId="{EFE54ADD-CE4B-46B1-A095-846B6A59475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>
              <a:latin typeface="Times New Roman" panose="02020603050405020304" pitchFamily="18" charset="0"/>
              <a:cs typeface="Times New Roman" panose="02020603050405020304" pitchFamily="18" charset="0"/>
            </a:rPr>
            <a:t>Optimisation shows speed can improve</a:t>
          </a:r>
        </a:p>
      </dgm:t>
    </dgm:pt>
    <dgm:pt modelId="{4E3589E3-A1E4-4D2C-9B7C-1CE4B56F3F88}" type="sibTrans" cxnId="{3E546555-A8AF-4953-8272-EC24AFB2F0E6}">
      <dgm:prSet/>
      <dgm:spPr/>
      <dgm:t>
        <a:bodyPr/>
        <a:lstStyle/>
        <a:p>
          <a:endParaRPr lang="en-US"/>
        </a:p>
      </dgm:t>
    </dgm:pt>
    <dgm:pt modelId="{C6614AE1-AAD4-479A-933B-C8447BE25731}" type="parTrans" cxnId="{3E546555-A8AF-4953-8272-EC24AFB2F0E6}">
      <dgm:prSet/>
      <dgm:spPr/>
      <dgm:t>
        <a:bodyPr/>
        <a:lstStyle/>
        <a:p>
          <a:endParaRPr lang="en-US"/>
        </a:p>
      </dgm:t>
    </dgm:pt>
    <dgm:pt modelId="{8CE1FFCD-4990-4AB0-929C-9505F999DB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>
              <a:latin typeface="Times New Roman" panose="02020603050405020304" pitchFamily="18" charset="0"/>
              <a:cs typeface="Times New Roman" panose="02020603050405020304" pitchFamily="18" charset="0"/>
            </a:rPr>
            <a:t>Not ready for large-scale real-time use</a:t>
          </a:r>
        </a:p>
      </dgm:t>
    </dgm:pt>
    <dgm:pt modelId="{018915A2-0E12-42E0-99B4-3F2C0F88C7D6}" type="sibTrans" cxnId="{D847C377-6AE0-441C-8510-4E40EEE0F896}">
      <dgm:prSet/>
      <dgm:spPr/>
      <dgm:t>
        <a:bodyPr/>
        <a:lstStyle/>
        <a:p>
          <a:endParaRPr lang="en-US"/>
        </a:p>
      </dgm:t>
    </dgm:pt>
    <dgm:pt modelId="{7FDA8C4A-0F1F-4559-8C5D-C53A43F3039A}" type="parTrans" cxnId="{D847C377-6AE0-441C-8510-4E40EEE0F896}">
      <dgm:prSet/>
      <dgm:spPr/>
      <dgm:t>
        <a:bodyPr/>
        <a:lstStyle/>
        <a:p>
          <a:endParaRPr lang="en-US"/>
        </a:p>
      </dgm:t>
    </dgm:pt>
    <dgm:pt modelId="{011CDA0A-D49A-44D8-8447-D675CCD19A9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>
              <a:latin typeface="Times New Roman" panose="02020603050405020304" pitchFamily="18" charset="0"/>
              <a:cs typeface="Times New Roman" panose="02020603050405020304" pitchFamily="18" charset="0"/>
            </a:rPr>
            <a:t>Needs further research + better hardware</a:t>
          </a:r>
        </a:p>
      </dgm:t>
    </dgm:pt>
    <dgm:pt modelId="{4432F097-C12D-475E-91DD-F0666D6912D3}" type="sibTrans" cxnId="{E6CDB795-34FE-42F5-85C6-5046A793BD5B}">
      <dgm:prSet/>
      <dgm:spPr/>
      <dgm:t>
        <a:bodyPr/>
        <a:lstStyle/>
        <a:p>
          <a:endParaRPr lang="en-US"/>
        </a:p>
      </dgm:t>
    </dgm:pt>
    <dgm:pt modelId="{F969071A-741A-4CBC-A72A-CA2FB781EFDC}" type="parTrans" cxnId="{E6CDB795-34FE-42F5-85C6-5046A793BD5B}">
      <dgm:prSet/>
      <dgm:spPr/>
      <dgm:t>
        <a:bodyPr/>
        <a:lstStyle/>
        <a:p>
          <a:endParaRPr lang="en-US"/>
        </a:p>
      </dgm:t>
    </dgm:pt>
    <dgm:pt modelId="{CE739D63-2ABB-4941-8CE4-C8747FA95A61}" type="pres">
      <dgm:prSet presAssocID="{755BFA54-A7C5-4C21-86A4-491EA753DC61}" presName="root" presStyleCnt="0">
        <dgm:presLayoutVars>
          <dgm:dir/>
          <dgm:resizeHandles val="exact"/>
        </dgm:presLayoutVars>
      </dgm:prSet>
      <dgm:spPr/>
    </dgm:pt>
    <dgm:pt modelId="{799C53E4-9053-4B9B-A202-E739394E06D3}" type="pres">
      <dgm:prSet presAssocID="{62FD9DE0-07DA-4A76-B60B-26E5D33CF40B}" presName="compNode" presStyleCnt="0"/>
      <dgm:spPr/>
    </dgm:pt>
    <dgm:pt modelId="{8A391F7F-F18E-4FCD-9C2D-CB5A796646B0}" type="pres">
      <dgm:prSet presAssocID="{62FD9DE0-07DA-4A76-B60B-26E5D33CF40B}" presName="iconBgRect" presStyleLbl="bgShp" presStyleIdx="0" presStyleCnt="5"/>
      <dgm:spPr/>
    </dgm:pt>
    <dgm:pt modelId="{4C6EEB80-283D-49B7-8A4E-FEBF709878F4}" type="pres">
      <dgm:prSet presAssocID="{62FD9DE0-07DA-4A76-B60B-26E5D33CF40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44617DE-9E6E-4E88-92B8-47964C1B0376}" type="pres">
      <dgm:prSet presAssocID="{62FD9DE0-07DA-4A76-B60B-26E5D33CF40B}" presName="spaceRect" presStyleCnt="0"/>
      <dgm:spPr/>
    </dgm:pt>
    <dgm:pt modelId="{B447B21D-996A-4F30-84D1-3DA5BD95F7B9}" type="pres">
      <dgm:prSet presAssocID="{62FD9DE0-07DA-4A76-B60B-26E5D33CF40B}" presName="textRect" presStyleLbl="revTx" presStyleIdx="0" presStyleCnt="5">
        <dgm:presLayoutVars>
          <dgm:chMax val="1"/>
          <dgm:chPref val="1"/>
        </dgm:presLayoutVars>
      </dgm:prSet>
      <dgm:spPr/>
    </dgm:pt>
    <dgm:pt modelId="{0480F0EC-6443-4B65-BF0C-C75D06C724D9}" type="pres">
      <dgm:prSet presAssocID="{379B20D9-BE50-4569-ACC9-E73A04375B90}" presName="sibTrans" presStyleCnt="0"/>
      <dgm:spPr/>
    </dgm:pt>
    <dgm:pt modelId="{8B37AE1E-FDFF-41E3-9FB0-6BA7545BF161}" type="pres">
      <dgm:prSet presAssocID="{66BB02BD-9835-4730-B9B0-C9104EB0983B}" presName="compNode" presStyleCnt="0"/>
      <dgm:spPr/>
    </dgm:pt>
    <dgm:pt modelId="{C8790FAB-DF62-4ECB-A2F8-A9D15D33A763}" type="pres">
      <dgm:prSet presAssocID="{66BB02BD-9835-4730-B9B0-C9104EB0983B}" presName="iconBgRect" presStyleLbl="bgShp" presStyleIdx="1" presStyleCnt="5"/>
      <dgm:spPr/>
    </dgm:pt>
    <dgm:pt modelId="{C1D2EB36-7A82-4AF8-9F79-C1C4677D1468}" type="pres">
      <dgm:prSet presAssocID="{66BB02BD-9835-4730-B9B0-C9104EB0983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C72A00F-83F5-4580-A24A-1A2077B556A5}" type="pres">
      <dgm:prSet presAssocID="{66BB02BD-9835-4730-B9B0-C9104EB0983B}" presName="spaceRect" presStyleCnt="0"/>
      <dgm:spPr/>
    </dgm:pt>
    <dgm:pt modelId="{F900BFBC-BB5D-4E5F-8DA6-53B026298368}" type="pres">
      <dgm:prSet presAssocID="{66BB02BD-9835-4730-B9B0-C9104EB0983B}" presName="textRect" presStyleLbl="revTx" presStyleIdx="1" presStyleCnt="5">
        <dgm:presLayoutVars>
          <dgm:chMax val="1"/>
          <dgm:chPref val="1"/>
        </dgm:presLayoutVars>
      </dgm:prSet>
      <dgm:spPr/>
    </dgm:pt>
    <dgm:pt modelId="{B18141C1-4B6A-48CD-9BD9-A595F4A79378}" type="pres">
      <dgm:prSet presAssocID="{826EECE6-2D16-4ECD-9CF6-09202F6B12DB}" presName="sibTrans" presStyleCnt="0"/>
      <dgm:spPr/>
    </dgm:pt>
    <dgm:pt modelId="{E53D3E16-DA73-4483-A12E-B5B69933DC96}" type="pres">
      <dgm:prSet presAssocID="{EFE54ADD-CE4B-46B1-A095-846B6A59475E}" presName="compNode" presStyleCnt="0"/>
      <dgm:spPr/>
    </dgm:pt>
    <dgm:pt modelId="{A34E8CA4-CB73-4A26-8397-647378BCD935}" type="pres">
      <dgm:prSet presAssocID="{EFE54ADD-CE4B-46B1-A095-846B6A59475E}" presName="iconBgRect" presStyleLbl="bgShp" presStyleIdx="2" presStyleCnt="5"/>
      <dgm:spPr/>
    </dgm:pt>
    <dgm:pt modelId="{30BE72A4-7B9E-4F13-A159-53415598BD26}" type="pres">
      <dgm:prSet presAssocID="{EFE54ADD-CE4B-46B1-A095-846B6A59475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C837EA1-02A3-485F-9754-D5BE16353FB5}" type="pres">
      <dgm:prSet presAssocID="{EFE54ADD-CE4B-46B1-A095-846B6A59475E}" presName="spaceRect" presStyleCnt="0"/>
      <dgm:spPr/>
    </dgm:pt>
    <dgm:pt modelId="{9D913E1A-48FA-4ED1-BCC1-CD17668E6989}" type="pres">
      <dgm:prSet presAssocID="{EFE54ADD-CE4B-46B1-A095-846B6A59475E}" presName="textRect" presStyleLbl="revTx" presStyleIdx="2" presStyleCnt="5">
        <dgm:presLayoutVars>
          <dgm:chMax val="1"/>
          <dgm:chPref val="1"/>
        </dgm:presLayoutVars>
      </dgm:prSet>
      <dgm:spPr/>
    </dgm:pt>
    <dgm:pt modelId="{5563C2D5-4110-4388-97AE-87EC9ED83A0C}" type="pres">
      <dgm:prSet presAssocID="{4E3589E3-A1E4-4D2C-9B7C-1CE4B56F3F88}" presName="sibTrans" presStyleCnt="0"/>
      <dgm:spPr/>
    </dgm:pt>
    <dgm:pt modelId="{D00AA8F4-960B-4960-8A80-3793620D2F60}" type="pres">
      <dgm:prSet presAssocID="{8CE1FFCD-4990-4AB0-929C-9505F999DB3C}" presName="compNode" presStyleCnt="0"/>
      <dgm:spPr/>
    </dgm:pt>
    <dgm:pt modelId="{457881C1-AC99-4E07-9267-7F180BAF93F6}" type="pres">
      <dgm:prSet presAssocID="{8CE1FFCD-4990-4AB0-929C-9505F999DB3C}" presName="iconBgRect" presStyleLbl="bgShp" presStyleIdx="3" presStyleCnt="5"/>
      <dgm:spPr/>
    </dgm:pt>
    <dgm:pt modelId="{52F56A81-3D88-4447-9E8E-0C7E19816D20}" type="pres">
      <dgm:prSet presAssocID="{8CE1FFCD-4990-4AB0-929C-9505F999DB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249B7E5B-392C-4295-AF01-C0D456D35859}" type="pres">
      <dgm:prSet presAssocID="{8CE1FFCD-4990-4AB0-929C-9505F999DB3C}" presName="spaceRect" presStyleCnt="0"/>
      <dgm:spPr/>
    </dgm:pt>
    <dgm:pt modelId="{4EDF9946-BC77-4F95-862D-629E875D09C3}" type="pres">
      <dgm:prSet presAssocID="{8CE1FFCD-4990-4AB0-929C-9505F999DB3C}" presName="textRect" presStyleLbl="revTx" presStyleIdx="3" presStyleCnt="5">
        <dgm:presLayoutVars>
          <dgm:chMax val="1"/>
          <dgm:chPref val="1"/>
        </dgm:presLayoutVars>
      </dgm:prSet>
      <dgm:spPr/>
    </dgm:pt>
    <dgm:pt modelId="{BF2A9010-2079-438A-BACC-53225B486099}" type="pres">
      <dgm:prSet presAssocID="{018915A2-0E12-42E0-99B4-3F2C0F88C7D6}" presName="sibTrans" presStyleCnt="0"/>
      <dgm:spPr/>
    </dgm:pt>
    <dgm:pt modelId="{4C4A5945-E193-483A-B86B-3FF3BD8F6CF0}" type="pres">
      <dgm:prSet presAssocID="{011CDA0A-D49A-44D8-8447-D675CCD19A99}" presName="compNode" presStyleCnt="0"/>
      <dgm:spPr/>
    </dgm:pt>
    <dgm:pt modelId="{B5FECACE-26DF-4B1C-B9D9-B6E6CE2CD828}" type="pres">
      <dgm:prSet presAssocID="{011CDA0A-D49A-44D8-8447-D675CCD19A99}" presName="iconBgRect" presStyleLbl="bgShp" presStyleIdx="4" presStyleCnt="5"/>
      <dgm:spPr/>
    </dgm:pt>
    <dgm:pt modelId="{31ABB441-AF48-455D-9447-60AD25114DD2}" type="pres">
      <dgm:prSet presAssocID="{011CDA0A-D49A-44D8-8447-D675CCD19A9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399EB5D-E61E-4E16-8CA7-7B2F2E9B320E}" type="pres">
      <dgm:prSet presAssocID="{011CDA0A-D49A-44D8-8447-D675CCD19A99}" presName="spaceRect" presStyleCnt="0"/>
      <dgm:spPr/>
    </dgm:pt>
    <dgm:pt modelId="{9BF6211C-29FB-48A0-8877-EA9EAFEDC13E}" type="pres">
      <dgm:prSet presAssocID="{011CDA0A-D49A-44D8-8447-D675CCD19A9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2CE1C18-104B-9347-A851-C8E0C93E8F9F}" type="presOf" srcId="{011CDA0A-D49A-44D8-8447-D675CCD19A99}" destId="{9BF6211C-29FB-48A0-8877-EA9EAFEDC13E}" srcOrd="0" destOrd="0" presId="urn:microsoft.com/office/officeart/2018/5/layout/IconCircleLabelList"/>
    <dgm:cxn modelId="{37BAB936-7734-5F49-9337-15B737B70AD6}" type="presOf" srcId="{62FD9DE0-07DA-4A76-B60B-26E5D33CF40B}" destId="{B447B21D-996A-4F30-84D1-3DA5BD95F7B9}" srcOrd="0" destOrd="0" presId="urn:microsoft.com/office/officeart/2018/5/layout/IconCircleLabelList"/>
    <dgm:cxn modelId="{3E546555-A8AF-4953-8272-EC24AFB2F0E6}" srcId="{755BFA54-A7C5-4C21-86A4-491EA753DC61}" destId="{EFE54ADD-CE4B-46B1-A095-846B6A59475E}" srcOrd="2" destOrd="0" parTransId="{C6614AE1-AAD4-479A-933B-C8447BE25731}" sibTransId="{4E3589E3-A1E4-4D2C-9B7C-1CE4B56F3F88}"/>
    <dgm:cxn modelId="{D719F855-F21C-F145-BCDE-313D453F9E08}" type="presOf" srcId="{66BB02BD-9835-4730-B9B0-C9104EB0983B}" destId="{F900BFBC-BB5D-4E5F-8DA6-53B026298368}" srcOrd="0" destOrd="0" presId="urn:microsoft.com/office/officeart/2018/5/layout/IconCircleLabelList"/>
    <dgm:cxn modelId="{403EFD6B-FFAE-3645-908E-8FD2DB5394A1}" type="presOf" srcId="{755BFA54-A7C5-4C21-86A4-491EA753DC61}" destId="{CE739D63-2ABB-4941-8CE4-C8747FA95A61}" srcOrd="0" destOrd="0" presId="urn:microsoft.com/office/officeart/2018/5/layout/IconCircleLabelList"/>
    <dgm:cxn modelId="{D847C377-6AE0-441C-8510-4E40EEE0F896}" srcId="{755BFA54-A7C5-4C21-86A4-491EA753DC61}" destId="{8CE1FFCD-4990-4AB0-929C-9505F999DB3C}" srcOrd="3" destOrd="0" parTransId="{7FDA8C4A-0F1F-4559-8C5D-C53A43F3039A}" sibTransId="{018915A2-0E12-42E0-99B4-3F2C0F88C7D6}"/>
    <dgm:cxn modelId="{E6CDB795-34FE-42F5-85C6-5046A793BD5B}" srcId="{755BFA54-A7C5-4C21-86A4-491EA753DC61}" destId="{011CDA0A-D49A-44D8-8447-D675CCD19A99}" srcOrd="4" destOrd="0" parTransId="{F969071A-741A-4CBC-A72A-CA2FB781EFDC}" sibTransId="{4432F097-C12D-475E-91DD-F0666D6912D3}"/>
    <dgm:cxn modelId="{FCDFE8BB-1FE0-487B-8070-CF2DA37F8216}" srcId="{755BFA54-A7C5-4C21-86A4-491EA753DC61}" destId="{66BB02BD-9835-4730-B9B0-C9104EB0983B}" srcOrd="1" destOrd="0" parTransId="{FADE22F6-ED9F-458A-A440-5A130AEE884B}" sibTransId="{826EECE6-2D16-4ECD-9CF6-09202F6B12DB}"/>
    <dgm:cxn modelId="{86CB37CD-E355-7E43-A543-B86372C664E2}" type="presOf" srcId="{8CE1FFCD-4990-4AB0-929C-9505F999DB3C}" destId="{4EDF9946-BC77-4F95-862D-629E875D09C3}" srcOrd="0" destOrd="0" presId="urn:microsoft.com/office/officeart/2018/5/layout/IconCircleLabelList"/>
    <dgm:cxn modelId="{920250DE-272C-4953-806C-751670CD379F}" srcId="{755BFA54-A7C5-4C21-86A4-491EA753DC61}" destId="{62FD9DE0-07DA-4A76-B60B-26E5D33CF40B}" srcOrd="0" destOrd="0" parTransId="{F50FB937-D81C-41EC-92B2-9CC162986349}" sibTransId="{379B20D9-BE50-4569-ACC9-E73A04375B90}"/>
    <dgm:cxn modelId="{85C218FE-DA4E-BB4E-B535-6F08F640B6EF}" type="presOf" srcId="{EFE54ADD-CE4B-46B1-A095-846B6A59475E}" destId="{9D913E1A-48FA-4ED1-BCC1-CD17668E6989}" srcOrd="0" destOrd="0" presId="urn:microsoft.com/office/officeart/2018/5/layout/IconCircleLabelList"/>
    <dgm:cxn modelId="{95F5169A-9741-2B49-B5A6-8D04109C9616}" type="presParOf" srcId="{CE739D63-2ABB-4941-8CE4-C8747FA95A61}" destId="{799C53E4-9053-4B9B-A202-E739394E06D3}" srcOrd="0" destOrd="0" presId="urn:microsoft.com/office/officeart/2018/5/layout/IconCircleLabelList"/>
    <dgm:cxn modelId="{903D50BE-023A-DE4E-A3C3-D744C362E09F}" type="presParOf" srcId="{799C53E4-9053-4B9B-A202-E739394E06D3}" destId="{8A391F7F-F18E-4FCD-9C2D-CB5A796646B0}" srcOrd="0" destOrd="0" presId="urn:microsoft.com/office/officeart/2018/5/layout/IconCircleLabelList"/>
    <dgm:cxn modelId="{8E70B3CB-ED59-9146-90D3-5B1C9EBBF0FD}" type="presParOf" srcId="{799C53E4-9053-4B9B-A202-E739394E06D3}" destId="{4C6EEB80-283D-49B7-8A4E-FEBF709878F4}" srcOrd="1" destOrd="0" presId="urn:microsoft.com/office/officeart/2018/5/layout/IconCircleLabelList"/>
    <dgm:cxn modelId="{4E3F3B4F-26C1-7445-8AF8-7469BC50D3C5}" type="presParOf" srcId="{799C53E4-9053-4B9B-A202-E739394E06D3}" destId="{644617DE-9E6E-4E88-92B8-47964C1B0376}" srcOrd="2" destOrd="0" presId="urn:microsoft.com/office/officeart/2018/5/layout/IconCircleLabelList"/>
    <dgm:cxn modelId="{790CB264-8BA4-B741-AC22-CA73CEA369C9}" type="presParOf" srcId="{799C53E4-9053-4B9B-A202-E739394E06D3}" destId="{B447B21D-996A-4F30-84D1-3DA5BD95F7B9}" srcOrd="3" destOrd="0" presId="urn:microsoft.com/office/officeart/2018/5/layout/IconCircleLabelList"/>
    <dgm:cxn modelId="{8B8FBEF6-3B47-9D46-B3C5-2EBB0DDCEA20}" type="presParOf" srcId="{CE739D63-2ABB-4941-8CE4-C8747FA95A61}" destId="{0480F0EC-6443-4B65-BF0C-C75D06C724D9}" srcOrd="1" destOrd="0" presId="urn:microsoft.com/office/officeart/2018/5/layout/IconCircleLabelList"/>
    <dgm:cxn modelId="{6A0A04F8-CFC3-224D-8A4D-07E6325B0D26}" type="presParOf" srcId="{CE739D63-2ABB-4941-8CE4-C8747FA95A61}" destId="{8B37AE1E-FDFF-41E3-9FB0-6BA7545BF161}" srcOrd="2" destOrd="0" presId="urn:microsoft.com/office/officeart/2018/5/layout/IconCircleLabelList"/>
    <dgm:cxn modelId="{5955C6CA-5885-9E4E-86FB-A2A455D1D51F}" type="presParOf" srcId="{8B37AE1E-FDFF-41E3-9FB0-6BA7545BF161}" destId="{C8790FAB-DF62-4ECB-A2F8-A9D15D33A763}" srcOrd="0" destOrd="0" presId="urn:microsoft.com/office/officeart/2018/5/layout/IconCircleLabelList"/>
    <dgm:cxn modelId="{AA2864B8-580C-E14C-9091-918DEA879CF1}" type="presParOf" srcId="{8B37AE1E-FDFF-41E3-9FB0-6BA7545BF161}" destId="{C1D2EB36-7A82-4AF8-9F79-C1C4677D1468}" srcOrd="1" destOrd="0" presId="urn:microsoft.com/office/officeart/2018/5/layout/IconCircleLabelList"/>
    <dgm:cxn modelId="{82D210EE-DB3E-8940-931D-98110A830C50}" type="presParOf" srcId="{8B37AE1E-FDFF-41E3-9FB0-6BA7545BF161}" destId="{DC72A00F-83F5-4580-A24A-1A2077B556A5}" srcOrd="2" destOrd="0" presId="urn:microsoft.com/office/officeart/2018/5/layout/IconCircleLabelList"/>
    <dgm:cxn modelId="{30D24044-3A47-FD4D-8BEA-E3C64036F051}" type="presParOf" srcId="{8B37AE1E-FDFF-41E3-9FB0-6BA7545BF161}" destId="{F900BFBC-BB5D-4E5F-8DA6-53B026298368}" srcOrd="3" destOrd="0" presId="urn:microsoft.com/office/officeart/2018/5/layout/IconCircleLabelList"/>
    <dgm:cxn modelId="{AD4AF76A-BE34-5B48-A081-25CCC8353589}" type="presParOf" srcId="{CE739D63-2ABB-4941-8CE4-C8747FA95A61}" destId="{B18141C1-4B6A-48CD-9BD9-A595F4A79378}" srcOrd="3" destOrd="0" presId="urn:microsoft.com/office/officeart/2018/5/layout/IconCircleLabelList"/>
    <dgm:cxn modelId="{C0DD3704-0411-0843-90E7-2040282909AD}" type="presParOf" srcId="{CE739D63-2ABB-4941-8CE4-C8747FA95A61}" destId="{E53D3E16-DA73-4483-A12E-B5B69933DC96}" srcOrd="4" destOrd="0" presId="urn:microsoft.com/office/officeart/2018/5/layout/IconCircleLabelList"/>
    <dgm:cxn modelId="{953B0C81-C2AC-EF48-BBCE-9E1CCE4FA37B}" type="presParOf" srcId="{E53D3E16-DA73-4483-A12E-B5B69933DC96}" destId="{A34E8CA4-CB73-4A26-8397-647378BCD935}" srcOrd="0" destOrd="0" presId="urn:microsoft.com/office/officeart/2018/5/layout/IconCircleLabelList"/>
    <dgm:cxn modelId="{04A14CA8-3C5B-E644-BE6A-1335127D2FEE}" type="presParOf" srcId="{E53D3E16-DA73-4483-A12E-B5B69933DC96}" destId="{30BE72A4-7B9E-4F13-A159-53415598BD26}" srcOrd="1" destOrd="0" presId="urn:microsoft.com/office/officeart/2018/5/layout/IconCircleLabelList"/>
    <dgm:cxn modelId="{C15664F5-09AA-3445-8EA9-07FF01DD7E5E}" type="presParOf" srcId="{E53D3E16-DA73-4483-A12E-B5B69933DC96}" destId="{8C837EA1-02A3-485F-9754-D5BE16353FB5}" srcOrd="2" destOrd="0" presId="urn:microsoft.com/office/officeart/2018/5/layout/IconCircleLabelList"/>
    <dgm:cxn modelId="{6CC8D144-92E8-8740-BF1C-414619656291}" type="presParOf" srcId="{E53D3E16-DA73-4483-A12E-B5B69933DC96}" destId="{9D913E1A-48FA-4ED1-BCC1-CD17668E6989}" srcOrd="3" destOrd="0" presId="urn:microsoft.com/office/officeart/2018/5/layout/IconCircleLabelList"/>
    <dgm:cxn modelId="{B573DCDF-F1AB-C54E-800B-227A60B3976E}" type="presParOf" srcId="{CE739D63-2ABB-4941-8CE4-C8747FA95A61}" destId="{5563C2D5-4110-4388-97AE-87EC9ED83A0C}" srcOrd="5" destOrd="0" presId="urn:microsoft.com/office/officeart/2018/5/layout/IconCircleLabelList"/>
    <dgm:cxn modelId="{C071A43B-F4C2-1E4F-9FF7-6C62B83A6806}" type="presParOf" srcId="{CE739D63-2ABB-4941-8CE4-C8747FA95A61}" destId="{D00AA8F4-960B-4960-8A80-3793620D2F60}" srcOrd="6" destOrd="0" presId="urn:microsoft.com/office/officeart/2018/5/layout/IconCircleLabelList"/>
    <dgm:cxn modelId="{8A17A8B0-CDA8-5244-A3DA-E399D213A352}" type="presParOf" srcId="{D00AA8F4-960B-4960-8A80-3793620D2F60}" destId="{457881C1-AC99-4E07-9267-7F180BAF93F6}" srcOrd="0" destOrd="0" presId="urn:microsoft.com/office/officeart/2018/5/layout/IconCircleLabelList"/>
    <dgm:cxn modelId="{2B395978-CD37-004F-BF05-0E08A16F0F41}" type="presParOf" srcId="{D00AA8F4-960B-4960-8A80-3793620D2F60}" destId="{52F56A81-3D88-4447-9E8E-0C7E19816D20}" srcOrd="1" destOrd="0" presId="urn:microsoft.com/office/officeart/2018/5/layout/IconCircleLabelList"/>
    <dgm:cxn modelId="{A540F8DC-68EC-014E-BC12-40D844141537}" type="presParOf" srcId="{D00AA8F4-960B-4960-8A80-3793620D2F60}" destId="{249B7E5B-392C-4295-AF01-C0D456D35859}" srcOrd="2" destOrd="0" presId="urn:microsoft.com/office/officeart/2018/5/layout/IconCircleLabelList"/>
    <dgm:cxn modelId="{6CDD6EF2-86A4-284F-9C8C-B04E2D5308CA}" type="presParOf" srcId="{D00AA8F4-960B-4960-8A80-3793620D2F60}" destId="{4EDF9946-BC77-4F95-862D-629E875D09C3}" srcOrd="3" destOrd="0" presId="urn:microsoft.com/office/officeart/2018/5/layout/IconCircleLabelList"/>
    <dgm:cxn modelId="{27E06EBD-E935-3948-9825-A1FE793A6D33}" type="presParOf" srcId="{CE739D63-2ABB-4941-8CE4-C8747FA95A61}" destId="{BF2A9010-2079-438A-BACC-53225B486099}" srcOrd="7" destOrd="0" presId="urn:microsoft.com/office/officeart/2018/5/layout/IconCircleLabelList"/>
    <dgm:cxn modelId="{B7C262C6-0868-7D43-81BD-C5BA909FB3E4}" type="presParOf" srcId="{CE739D63-2ABB-4941-8CE4-C8747FA95A61}" destId="{4C4A5945-E193-483A-B86B-3FF3BD8F6CF0}" srcOrd="8" destOrd="0" presId="urn:microsoft.com/office/officeart/2018/5/layout/IconCircleLabelList"/>
    <dgm:cxn modelId="{B953FFBB-5B48-7144-8851-5FA9C65D5CFF}" type="presParOf" srcId="{4C4A5945-E193-483A-B86B-3FF3BD8F6CF0}" destId="{B5FECACE-26DF-4B1C-B9D9-B6E6CE2CD828}" srcOrd="0" destOrd="0" presId="urn:microsoft.com/office/officeart/2018/5/layout/IconCircleLabelList"/>
    <dgm:cxn modelId="{9513B96E-BAA1-A34C-917D-31D4EA392572}" type="presParOf" srcId="{4C4A5945-E193-483A-B86B-3FF3BD8F6CF0}" destId="{31ABB441-AF48-455D-9447-60AD25114DD2}" srcOrd="1" destOrd="0" presId="urn:microsoft.com/office/officeart/2018/5/layout/IconCircleLabelList"/>
    <dgm:cxn modelId="{24A8D974-ACFE-654C-8960-B829B5BD307B}" type="presParOf" srcId="{4C4A5945-E193-483A-B86B-3FF3BD8F6CF0}" destId="{4399EB5D-E61E-4E16-8CA7-7B2F2E9B320E}" srcOrd="2" destOrd="0" presId="urn:microsoft.com/office/officeart/2018/5/layout/IconCircleLabelList"/>
    <dgm:cxn modelId="{17F986CE-3836-D349-B36A-84B1B0865188}" type="presParOf" srcId="{4C4A5945-E193-483A-B86B-3FF3BD8F6CF0}" destId="{9BF6211C-29FB-48A0-8877-EA9EAFEDC1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C2A501F-0101-4E78-9A27-B72C821856E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76B82A-294F-465F-AC91-799F8C4BB3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gm:t>
    </dgm:pt>
    <dgm:pt modelId="{02E12B7B-0EE9-44A8-9698-41F36BC79215}" type="parTrans" cxnId="{EB62312D-345F-43FA-A6DB-9ED1E656A240}">
      <dgm:prSet/>
      <dgm:spPr/>
      <dgm:t>
        <a:bodyPr/>
        <a:lstStyle/>
        <a:p>
          <a:endParaRPr lang="en-US"/>
        </a:p>
      </dgm:t>
    </dgm:pt>
    <dgm:pt modelId="{4B464BAB-E204-46A6-B671-8F84B3E03EE4}" type="sibTrans" cxnId="{EB62312D-345F-43FA-A6DB-9ED1E656A240}">
      <dgm:prSet/>
      <dgm:spPr/>
      <dgm:t>
        <a:bodyPr/>
        <a:lstStyle/>
        <a:p>
          <a:endParaRPr lang="en-US"/>
        </a:p>
      </dgm:t>
    </dgm:pt>
    <dgm:pt modelId="{9A92E6FA-2E53-49C8-81A3-13A4FC8923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Encrypted regression works (error &lt; 2%)</a:t>
          </a:r>
        </a:p>
      </dgm:t>
    </dgm:pt>
    <dgm:pt modelId="{384CCE9A-DCE6-42C4-9F44-B15C8E7EA7DF}" type="parTrans" cxnId="{191B13AF-EAC8-44B6-84FD-1F690F02DE00}">
      <dgm:prSet/>
      <dgm:spPr/>
      <dgm:t>
        <a:bodyPr/>
        <a:lstStyle/>
        <a:p>
          <a:endParaRPr lang="en-US"/>
        </a:p>
      </dgm:t>
    </dgm:pt>
    <dgm:pt modelId="{5571F341-829D-460D-BD6B-933F73A5D9A2}" type="sibTrans" cxnId="{191B13AF-EAC8-44B6-84FD-1F690F02DE00}">
      <dgm:prSet/>
      <dgm:spPr/>
      <dgm:t>
        <a:bodyPr/>
        <a:lstStyle/>
        <a:p>
          <a:endParaRPr lang="en-US"/>
        </a:p>
      </dgm:t>
    </dgm:pt>
    <dgm:pt modelId="{7B9E2F2E-11BB-4EA1-849F-94E58A862BE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>
              <a:latin typeface="Times New Roman" panose="02020603050405020304" pitchFamily="18" charset="0"/>
              <a:cs typeface="Times New Roman" panose="02020603050405020304" pitchFamily="18" charset="0"/>
            </a:rPr>
            <a:t>Optimisation = faster, same accuracy</a:t>
          </a:r>
        </a:p>
      </dgm:t>
    </dgm:pt>
    <dgm:pt modelId="{1FA7668D-59BB-4649-8842-0FF0A91EF9B5}" type="parTrans" cxnId="{13B32A87-17E1-409A-BFCF-DEAF79449C55}">
      <dgm:prSet/>
      <dgm:spPr/>
      <dgm:t>
        <a:bodyPr/>
        <a:lstStyle/>
        <a:p>
          <a:endParaRPr lang="en-US"/>
        </a:p>
      </dgm:t>
    </dgm:pt>
    <dgm:pt modelId="{D0EDB379-743B-47F0-9EF5-DD1132283030}" type="sibTrans" cxnId="{13B32A87-17E1-409A-BFCF-DEAF79449C55}">
      <dgm:prSet/>
      <dgm:spPr/>
      <dgm:t>
        <a:bodyPr/>
        <a:lstStyle/>
        <a:p>
          <a:endParaRPr lang="en-US"/>
        </a:p>
      </dgm:t>
    </dgm:pt>
    <dgm:pt modelId="{C1469F91-2653-4AE7-8FE9-27978A9988A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Bottlenecks: multiplication &amp; rotation</a:t>
          </a:r>
        </a:p>
      </dgm:t>
    </dgm:pt>
    <dgm:pt modelId="{AADB97B2-3A55-4D61-AADD-F551E5088E73}" type="parTrans" cxnId="{BE940F15-AB92-4305-B338-56DEA9F63666}">
      <dgm:prSet/>
      <dgm:spPr/>
      <dgm:t>
        <a:bodyPr/>
        <a:lstStyle/>
        <a:p>
          <a:endParaRPr lang="en-US"/>
        </a:p>
      </dgm:t>
    </dgm:pt>
    <dgm:pt modelId="{3C911416-C352-424D-8E48-20AA12958201}" type="sibTrans" cxnId="{BE940F15-AB92-4305-B338-56DEA9F63666}">
      <dgm:prSet/>
      <dgm:spPr/>
      <dgm:t>
        <a:bodyPr/>
        <a:lstStyle/>
        <a:p>
          <a:endParaRPr lang="en-US"/>
        </a:p>
      </dgm:t>
    </dgm:pt>
    <dgm:pt modelId="{0ED78318-9BE7-4672-BD0F-451AC0B7CC50}" type="pres">
      <dgm:prSet presAssocID="{3C2A501F-0101-4E78-9A27-B72C821856E7}" presName="root" presStyleCnt="0">
        <dgm:presLayoutVars>
          <dgm:dir/>
          <dgm:resizeHandles val="exact"/>
        </dgm:presLayoutVars>
      </dgm:prSet>
      <dgm:spPr/>
    </dgm:pt>
    <dgm:pt modelId="{7E522612-E0AE-48F3-BBB9-E88A493FB9D9}" type="pres">
      <dgm:prSet presAssocID="{2076B82A-294F-465F-AC91-799F8C4BB3A8}" presName="compNode" presStyleCnt="0"/>
      <dgm:spPr/>
    </dgm:pt>
    <dgm:pt modelId="{0C841715-D65B-434C-89C2-9D9C1640289C}" type="pres">
      <dgm:prSet presAssocID="{2076B82A-294F-465F-AC91-799F8C4BB3A8}" presName="bgRect" presStyleLbl="bgShp" presStyleIdx="0" presStyleCnt="4"/>
      <dgm:spPr/>
    </dgm:pt>
    <dgm:pt modelId="{A002F5DA-C3B2-478B-92E1-CC525A872F0F}" type="pres">
      <dgm:prSet presAssocID="{2076B82A-294F-465F-AC91-799F8C4BB3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51C92291-CBC6-45EA-AB4E-251961B7969A}" type="pres">
      <dgm:prSet presAssocID="{2076B82A-294F-465F-AC91-799F8C4BB3A8}" presName="spaceRect" presStyleCnt="0"/>
      <dgm:spPr/>
    </dgm:pt>
    <dgm:pt modelId="{EC4A7171-EF06-4D07-92C9-A0C66104685A}" type="pres">
      <dgm:prSet presAssocID="{2076B82A-294F-465F-AC91-799F8C4BB3A8}" presName="parTx" presStyleLbl="revTx" presStyleIdx="0" presStyleCnt="4">
        <dgm:presLayoutVars>
          <dgm:chMax val="0"/>
          <dgm:chPref val="0"/>
        </dgm:presLayoutVars>
      </dgm:prSet>
      <dgm:spPr/>
    </dgm:pt>
    <dgm:pt modelId="{F7852A18-DE3C-4A69-BB58-FC7DEEAF5D00}" type="pres">
      <dgm:prSet presAssocID="{4B464BAB-E204-46A6-B671-8F84B3E03EE4}" presName="sibTrans" presStyleCnt="0"/>
      <dgm:spPr/>
    </dgm:pt>
    <dgm:pt modelId="{02D17ED1-1746-4B12-B1AE-FAA68D96C979}" type="pres">
      <dgm:prSet presAssocID="{9A92E6FA-2E53-49C8-81A3-13A4FC8923C9}" presName="compNode" presStyleCnt="0"/>
      <dgm:spPr/>
    </dgm:pt>
    <dgm:pt modelId="{595C7227-FAD0-4025-8174-D7994EA81707}" type="pres">
      <dgm:prSet presAssocID="{9A92E6FA-2E53-49C8-81A3-13A4FC8923C9}" presName="bgRect" presStyleLbl="bgShp" presStyleIdx="1" presStyleCnt="4"/>
      <dgm:spPr/>
    </dgm:pt>
    <dgm:pt modelId="{1CE3DF88-4AA1-48FF-98CB-6E0A115F3DA2}" type="pres">
      <dgm:prSet presAssocID="{9A92E6FA-2E53-49C8-81A3-13A4FC8923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D945DC9-CF72-43B2-AB25-405E05A15E4F}" type="pres">
      <dgm:prSet presAssocID="{9A92E6FA-2E53-49C8-81A3-13A4FC8923C9}" presName="spaceRect" presStyleCnt="0"/>
      <dgm:spPr/>
    </dgm:pt>
    <dgm:pt modelId="{5FE6E5F7-AE7C-46D2-AE31-A3518A7D077B}" type="pres">
      <dgm:prSet presAssocID="{9A92E6FA-2E53-49C8-81A3-13A4FC8923C9}" presName="parTx" presStyleLbl="revTx" presStyleIdx="1" presStyleCnt="4">
        <dgm:presLayoutVars>
          <dgm:chMax val="0"/>
          <dgm:chPref val="0"/>
        </dgm:presLayoutVars>
      </dgm:prSet>
      <dgm:spPr/>
    </dgm:pt>
    <dgm:pt modelId="{30E71E91-E76A-4F73-A3E3-943DB34A2F7D}" type="pres">
      <dgm:prSet presAssocID="{5571F341-829D-460D-BD6B-933F73A5D9A2}" presName="sibTrans" presStyleCnt="0"/>
      <dgm:spPr/>
    </dgm:pt>
    <dgm:pt modelId="{867DEED2-61C7-4F5E-98C4-008BD4A6DBDC}" type="pres">
      <dgm:prSet presAssocID="{7B9E2F2E-11BB-4EA1-849F-94E58A862BE4}" presName="compNode" presStyleCnt="0"/>
      <dgm:spPr/>
    </dgm:pt>
    <dgm:pt modelId="{E9B9022E-FF84-4331-BF77-5A2D39BAFAFB}" type="pres">
      <dgm:prSet presAssocID="{7B9E2F2E-11BB-4EA1-849F-94E58A862BE4}" presName="bgRect" presStyleLbl="bgShp" presStyleIdx="2" presStyleCnt="4"/>
      <dgm:spPr/>
    </dgm:pt>
    <dgm:pt modelId="{F5E7F8B6-A3E3-4479-B444-F1B231E97AF9}" type="pres">
      <dgm:prSet presAssocID="{7B9E2F2E-11BB-4EA1-849F-94E58A862B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98DDAA2-B476-4F84-A9DF-348B58837E82}" type="pres">
      <dgm:prSet presAssocID="{7B9E2F2E-11BB-4EA1-849F-94E58A862BE4}" presName="spaceRect" presStyleCnt="0"/>
      <dgm:spPr/>
    </dgm:pt>
    <dgm:pt modelId="{5C018D5E-41B6-4EE0-B81D-1C98FF5DCDA0}" type="pres">
      <dgm:prSet presAssocID="{7B9E2F2E-11BB-4EA1-849F-94E58A862BE4}" presName="parTx" presStyleLbl="revTx" presStyleIdx="2" presStyleCnt="4">
        <dgm:presLayoutVars>
          <dgm:chMax val="0"/>
          <dgm:chPref val="0"/>
        </dgm:presLayoutVars>
      </dgm:prSet>
      <dgm:spPr/>
    </dgm:pt>
    <dgm:pt modelId="{278843E4-D671-420A-81FF-6C9108F96AD2}" type="pres">
      <dgm:prSet presAssocID="{D0EDB379-743B-47F0-9EF5-DD1132283030}" presName="sibTrans" presStyleCnt="0"/>
      <dgm:spPr/>
    </dgm:pt>
    <dgm:pt modelId="{109BCEDF-04E4-433A-A4C2-FE97727AA3C5}" type="pres">
      <dgm:prSet presAssocID="{C1469F91-2653-4AE7-8FE9-27978A9988A5}" presName="compNode" presStyleCnt="0"/>
      <dgm:spPr/>
    </dgm:pt>
    <dgm:pt modelId="{8FA2C6C4-AA2A-4186-ABBC-8F784E65F63C}" type="pres">
      <dgm:prSet presAssocID="{C1469F91-2653-4AE7-8FE9-27978A9988A5}" presName="bgRect" presStyleLbl="bgShp" presStyleIdx="3" presStyleCnt="4"/>
      <dgm:spPr/>
    </dgm:pt>
    <dgm:pt modelId="{342DDC31-0D5A-4E7B-9FCC-7D08EECB9177}" type="pres">
      <dgm:prSet presAssocID="{C1469F91-2653-4AE7-8FE9-27978A9988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879874D-81EE-4CC7-ACF2-616D87AC5955}" type="pres">
      <dgm:prSet presAssocID="{C1469F91-2653-4AE7-8FE9-27978A9988A5}" presName="spaceRect" presStyleCnt="0"/>
      <dgm:spPr/>
    </dgm:pt>
    <dgm:pt modelId="{54A35CC2-7CEE-4AD9-8F24-01B652352476}" type="pres">
      <dgm:prSet presAssocID="{C1469F91-2653-4AE7-8FE9-27978A9988A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E940F15-AB92-4305-B338-56DEA9F63666}" srcId="{3C2A501F-0101-4E78-9A27-B72C821856E7}" destId="{C1469F91-2653-4AE7-8FE9-27978A9988A5}" srcOrd="3" destOrd="0" parTransId="{AADB97B2-3A55-4D61-AADD-F551E5088E73}" sibTransId="{3C911416-C352-424D-8E48-20AA12958201}"/>
    <dgm:cxn modelId="{EB62312D-345F-43FA-A6DB-9ED1E656A240}" srcId="{3C2A501F-0101-4E78-9A27-B72C821856E7}" destId="{2076B82A-294F-465F-AC91-799F8C4BB3A8}" srcOrd="0" destOrd="0" parTransId="{02E12B7B-0EE9-44A8-9698-41F36BC79215}" sibTransId="{4B464BAB-E204-46A6-B671-8F84B3E03EE4}"/>
    <dgm:cxn modelId="{6BA40141-2807-41B9-AB5E-3227C3428024}" type="presOf" srcId="{2076B82A-294F-465F-AC91-799F8C4BB3A8}" destId="{EC4A7171-EF06-4D07-92C9-A0C66104685A}" srcOrd="0" destOrd="0" presId="urn:microsoft.com/office/officeart/2018/2/layout/IconVerticalSolidList"/>
    <dgm:cxn modelId="{E8E24971-3FB1-456D-ABF3-2A868B088BE1}" type="presOf" srcId="{7B9E2F2E-11BB-4EA1-849F-94E58A862BE4}" destId="{5C018D5E-41B6-4EE0-B81D-1C98FF5DCDA0}" srcOrd="0" destOrd="0" presId="urn:microsoft.com/office/officeart/2018/2/layout/IconVerticalSolidList"/>
    <dgm:cxn modelId="{13B32A87-17E1-409A-BFCF-DEAF79449C55}" srcId="{3C2A501F-0101-4E78-9A27-B72C821856E7}" destId="{7B9E2F2E-11BB-4EA1-849F-94E58A862BE4}" srcOrd="2" destOrd="0" parTransId="{1FA7668D-59BB-4649-8842-0FF0A91EF9B5}" sibTransId="{D0EDB379-743B-47F0-9EF5-DD1132283030}"/>
    <dgm:cxn modelId="{E59E24A0-3637-4E98-A1C0-23D804AA70BF}" type="presOf" srcId="{C1469F91-2653-4AE7-8FE9-27978A9988A5}" destId="{54A35CC2-7CEE-4AD9-8F24-01B652352476}" srcOrd="0" destOrd="0" presId="urn:microsoft.com/office/officeart/2018/2/layout/IconVerticalSolidList"/>
    <dgm:cxn modelId="{7A097DA9-6680-471F-9053-9C0CF4C30ADA}" type="presOf" srcId="{3C2A501F-0101-4E78-9A27-B72C821856E7}" destId="{0ED78318-9BE7-4672-BD0F-451AC0B7CC50}" srcOrd="0" destOrd="0" presId="urn:microsoft.com/office/officeart/2018/2/layout/IconVerticalSolidList"/>
    <dgm:cxn modelId="{191B13AF-EAC8-44B6-84FD-1F690F02DE00}" srcId="{3C2A501F-0101-4E78-9A27-B72C821856E7}" destId="{9A92E6FA-2E53-49C8-81A3-13A4FC8923C9}" srcOrd="1" destOrd="0" parTransId="{384CCE9A-DCE6-42C4-9F44-B15C8E7EA7DF}" sibTransId="{5571F341-829D-460D-BD6B-933F73A5D9A2}"/>
    <dgm:cxn modelId="{CFB37BE3-C57A-4568-B2C5-B245D57171B3}" type="presOf" srcId="{9A92E6FA-2E53-49C8-81A3-13A4FC8923C9}" destId="{5FE6E5F7-AE7C-46D2-AE31-A3518A7D077B}" srcOrd="0" destOrd="0" presId="urn:microsoft.com/office/officeart/2018/2/layout/IconVerticalSolidList"/>
    <dgm:cxn modelId="{088B5EF2-A61C-44E5-8EA6-78D3070EFAB8}" type="presParOf" srcId="{0ED78318-9BE7-4672-BD0F-451AC0B7CC50}" destId="{7E522612-E0AE-48F3-BBB9-E88A493FB9D9}" srcOrd="0" destOrd="0" presId="urn:microsoft.com/office/officeart/2018/2/layout/IconVerticalSolidList"/>
    <dgm:cxn modelId="{A7AD4E7B-5630-474D-BE3D-DC8A0758E9FB}" type="presParOf" srcId="{7E522612-E0AE-48F3-BBB9-E88A493FB9D9}" destId="{0C841715-D65B-434C-89C2-9D9C1640289C}" srcOrd="0" destOrd="0" presId="urn:microsoft.com/office/officeart/2018/2/layout/IconVerticalSolidList"/>
    <dgm:cxn modelId="{351F4442-6024-4400-B92D-542C104F1142}" type="presParOf" srcId="{7E522612-E0AE-48F3-BBB9-E88A493FB9D9}" destId="{A002F5DA-C3B2-478B-92E1-CC525A872F0F}" srcOrd="1" destOrd="0" presId="urn:microsoft.com/office/officeart/2018/2/layout/IconVerticalSolidList"/>
    <dgm:cxn modelId="{2F6E96C5-845D-434D-BE66-2D48C0FD317D}" type="presParOf" srcId="{7E522612-E0AE-48F3-BBB9-E88A493FB9D9}" destId="{51C92291-CBC6-45EA-AB4E-251961B7969A}" srcOrd="2" destOrd="0" presId="urn:microsoft.com/office/officeart/2018/2/layout/IconVerticalSolidList"/>
    <dgm:cxn modelId="{00362786-28CD-4DBF-A10E-7BC9837CCF31}" type="presParOf" srcId="{7E522612-E0AE-48F3-BBB9-E88A493FB9D9}" destId="{EC4A7171-EF06-4D07-92C9-A0C66104685A}" srcOrd="3" destOrd="0" presId="urn:microsoft.com/office/officeart/2018/2/layout/IconVerticalSolidList"/>
    <dgm:cxn modelId="{E22C2F4C-AA18-461F-9630-54AED72D6779}" type="presParOf" srcId="{0ED78318-9BE7-4672-BD0F-451AC0B7CC50}" destId="{F7852A18-DE3C-4A69-BB58-FC7DEEAF5D00}" srcOrd="1" destOrd="0" presId="urn:microsoft.com/office/officeart/2018/2/layout/IconVerticalSolidList"/>
    <dgm:cxn modelId="{CA0A582F-482F-4B93-B54F-3DCEDF19C23F}" type="presParOf" srcId="{0ED78318-9BE7-4672-BD0F-451AC0B7CC50}" destId="{02D17ED1-1746-4B12-B1AE-FAA68D96C979}" srcOrd="2" destOrd="0" presId="urn:microsoft.com/office/officeart/2018/2/layout/IconVerticalSolidList"/>
    <dgm:cxn modelId="{BCBDA8AB-390A-4170-977C-93ABD0388D8F}" type="presParOf" srcId="{02D17ED1-1746-4B12-B1AE-FAA68D96C979}" destId="{595C7227-FAD0-4025-8174-D7994EA81707}" srcOrd="0" destOrd="0" presId="urn:microsoft.com/office/officeart/2018/2/layout/IconVerticalSolidList"/>
    <dgm:cxn modelId="{5E848BB6-63D6-475F-B770-EFF4DDEFF96C}" type="presParOf" srcId="{02D17ED1-1746-4B12-B1AE-FAA68D96C979}" destId="{1CE3DF88-4AA1-48FF-98CB-6E0A115F3DA2}" srcOrd="1" destOrd="0" presId="urn:microsoft.com/office/officeart/2018/2/layout/IconVerticalSolidList"/>
    <dgm:cxn modelId="{FBD68939-E818-4B9C-B603-858FB8AA4841}" type="presParOf" srcId="{02D17ED1-1746-4B12-B1AE-FAA68D96C979}" destId="{CD945DC9-CF72-43B2-AB25-405E05A15E4F}" srcOrd="2" destOrd="0" presId="urn:microsoft.com/office/officeart/2018/2/layout/IconVerticalSolidList"/>
    <dgm:cxn modelId="{F3740AE5-0F64-4186-9DA7-7A0B16D79818}" type="presParOf" srcId="{02D17ED1-1746-4B12-B1AE-FAA68D96C979}" destId="{5FE6E5F7-AE7C-46D2-AE31-A3518A7D077B}" srcOrd="3" destOrd="0" presId="urn:microsoft.com/office/officeart/2018/2/layout/IconVerticalSolidList"/>
    <dgm:cxn modelId="{D4E4C75E-6F58-466E-AE00-E5C18E835DEF}" type="presParOf" srcId="{0ED78318-9BE7-4672-BD0F-451AC0B7CC50}" destId="{30E71E91-E76A-4F73-A3E3-943DB34A2F7D}" srcOrd="3" destOrd="0" presId="urn:microsoft.com/office/officeart/2018/2/layout/IconVerticalSolidList"/>
    <dgm:cxn modelId="{1F4610F0-C38F-48A2-8368-187672AEF3A8}" type="presParOf" srcId="{0ED78318-9BE7-4672-BD0F-451AC0B7CC50}" destId="{867DEED2-61C7-4F5E-98C4-008BD4A6DBDC}" srcOrd="4" destOrd="0" presId="urn:microsoft.com/office/officeart/2018/2/layout/IconVerticalSolidList"/>
    <dgm:cxn modelId="{7EA07FB2-C725-43BE-8DD5-9F5FD076C8CB}" type="presParOf" srcId="{867DEED2-61C7-4F5E-98C4-008BD4A6DBDC}" destId="{E9B9022E-FF84-4331-BF77-5A2D39BAFAFB}" srcOrd="0" destOrd="0" presId="urn:microsoft.com/office/officeart/2018/2/layout/IconVerticalSolidList"/>
    <dgm:cxn modelId="{7BB39E21-959C-42CF-B311-5FF59C946F6A}" type="presParOf" srcId="{867DEED2-61C7-4F5E-98C4-008BD4A6DBDC}" destId="{F5E7F8B6-A3E3-4479-B444-F1B231E97AF9}" srcOrd="1" destOrd="0" presId="urn:microsoft.com/office/officeart/2018/2/layout/IconVerticalSolidList"/>
    <dgm:cxn modelId="{31FFDD9B-174E-476C-99EE-21612F88BF7D}" type="presParOf" srcId="{867DEED2-61C7-4F5E-98C4-008BD4A6DBDC}" destId="{A98DDAA2-B476-4F84-A9DF-348B58837E82}" srcOrd="2" destOrd="0" presId="urn:microsoft.com/office/officeart/2018/2/layout/IconVerticalSolidList"/>
    <dgm:cxn modelId="{6F2534F4-3451-4CF5-99A1-B2008324403F}" type="presParOf" srcId="{867DEED2-61C7-4F5E-98C4-008BD4A6DBDC}" destId="{5C018D5E-41B6-4EE0-B81D-1C98FF5DCDA0}" srcOrd="3" destOrd="0" presId="urn:microsoft.com/office/officeart/2018/2/layout/IconVerticalSolidList"/>
    <dgm:cxn modelId="{B15D5600-82B4-49DD-930B-1A88A0E48A34}" type="presParOf" srcId="{0ED78318-9BE7-4672-BD0F-451AC0B7CC50}" destId="{278843E4-D671-420A-81FF-6C9108F96AD2}" srcOrd="5" destOrd="0" presId="urn:microsoft.com/office/officeart/2018/2/layout/IconVerticalSolidList"/>
    <dgm:cxn modelId="{14FB2FAE-6248-4664-8B71-A9417E6201B6}" type="presParOf" srcId="{0ED78318-9BE7-4672-BD0F-451AC0B7CC50}" destId="{109BCEDF-04E4-433A-A4C2-FE97727AA3C5}" srcOrd="6" destOrd="0" presId="urn:microsoft.com/office/officeart/2018/2/layout/IconVerticalSolidList"/>
    <dgm:cxn modelId="{936B05B8-1F7C-4A35-BDC1-558E4711B3EB}" type="presParOf" srcId="{109BCEDF-04E4-433A-A4C2-FE97727AA3C5}" destId="{8FA2C6C4-AA2A-4186-ABBC-8F784E65F63C}" srcOrd="0" destOrd="0" presId="urn:microsoft.com/office/officeart/2018/2/layout/IconVerticalSolidList"/>
    <dgm:cxn modelId="{A92675A5-8E37-4B3C-86E3-3C10B59BFCFE}" type="presParOf" srcId="{109BCEDF-04E4-433A-A4C2-FE97727AA3C5}" destId="{342DDC31-0D5A-4E7B-9FCC-7D08EECB9177}" srcOrd="1" destOrd="0" presId="urn:microsoft.com/office/officeart/2018/2/layout/IconVerticalSolidList"/>
    <dgm:cxn modelId="{7F915277-1A5C-4971-847C-1A5C7C6D5F0A}" type="presParOf" srcId="{109BCEDF-04E4-433A-A4C2-FE97727AA3C5}" destId="{E879874D-81EE-4CC7-ACF2-616D87AC5955}" srcOrd="2" destOrd="0" presId="urn:microsoft.com/office/officeart/2018/2/layout/IconVerticalSolidList"/>
    <dgm:cxn modelId="{E6EF7EB3-4483-4F84-A3CF-1C1D0F981399}" type="presParOf" srcId="{109BCEDF-04E4-433A-A4C2-FE97727AA3C5}" destId="{54A35CC2-7CEE-4AD9-8F24-01B6523524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C2A501F-0101-4E78-9A27-B72C821856E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76B82A-294F-465F-AC91-799F8C4BB3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Future Work</a:t>
          </a:r>
          <a:endParaRPr lang="en-US" sz="1600" b="1" dirty="0"/>
        </a:p>
      </dgm:t>
    </dgm:pt>
    <dgm:pt modelId="{02E12B7B-0EE9-44A8-9698-41F36BC79215}" type="parTrans" cxnId="{EB62312D-345F-43FA-A6DB-9ED1E656A240}">
      <dgm:prSet/>
      <dgm:spPr/>
      <dgm:t>
        <a:bodyPr/>
        <a:lstStyle/>
        <a:p>
          <a:endParaRPr lang="en-US"/>
        </a:p>
      </dgm:t>
    </dgm:pt>
    <dgm:pt modelId="{4B464BAB-E204-46A6-B671-8F84B3E03EE4}" type="sibTrans" cxnId="{EB62312D-345F-43FA-A6DB-9ED1E656A240}">
      <dgm:prSet/>
      <dgm:spPr/>
      <dgm:t>
        <a:bodyPr/>
        <a:lstStyle/>
        <a:p>
          <a:endParaRPr lang="en-US"/>
        </a:p>
      </dgm:t>
    </dgm:pt>
    <dgm:pt modelId="{9A92E6FA-2E53-49C8-81A3-13A4FC8923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Larger datasets.</a:t>
          </a:r>
          <a:endParaRPr lang="en-US" sz="1600" b="1" dirty="0"/>
        </a:p>
      </dgm:t>
    </dgm:pt>
    <dgm:pt modelId="{5571F341-829D-460D-BD6B-933F73A5D9A2}" type="sibTrans" cxnId="{191B13AF-EAC8-44B6-84FD-1F690F02DE00}">
      <dgm:prSet/>
      <dgm:spPr/>
      <dgm:t>
        <a:bodyPr/>
        <a:lstStyle/>
        <a:p>
          <a:endParaRPr lang="en-US"/>
        </a:p>
      </dgm:t>
    </dgm:pt>
    <dgm:pt modelId="{384CCE9A-DCE6-42C4-9F44-B15C8E7EA7DF}" type="parTrans" cxnId="{191B13AF-EAC8-44B6-84FD-1F690F02DE00}">
      <dgm:prSet/>
      <dgm:spPr/>
      <dgm:t>
        <a:bodyPr/>
        <a:lstStyle/>
        <a:p>
          <a:endParaRPr lang="en-US"/>
        </a:p>
      </dgm:t>
    </dgm:pt>
    <dgm:pt modelId="{7B9E2F2E-11BB-4EA1-849F-94E58A862BE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Use more features (BMI, smoker, region) and</a:t>
          </a:r>
        </a:p>
        <a:p>
          <a:pPr>
            <a:lnSpc>
              <a:spcPct val="100000"/>
            </a:lnSpc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More models like logistic regression, trees..</a:t>
          </a:r>
          <a:r>
            <a:rPr lang="en-US" sz="16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en-US" sz="1600" b="1" dirty="0"/>
        </a:p>
      </dgm:t>
    </dgm:pt>
    <dgm:pt modelId="{D0EDB379-743B-47F0-9EF5-DD1132283030}" type="sibTrans" cxnId="{13B32A87-17E1-409A-BFCF-DEAF79449C55}">
      <dgm:prSet/>
      <dgm:spPr/>
      <dgm:t>
        <a:bodyPr/>
        <a:lstStyle/>
        <a:p>
          <a:endParaRPr lang="en-US"/>
        </a:p>
      </dgm:t>
    </dgm:pt>
    <dgm:pt modelId="{1FA7668D-59BB-4649-8842-0FF0A91EF9B5}" type="parTrans" cxnId="{13B32A87-17E1-409A-BFCF-DEAF79449C55}">
      <dgm:prSet/>
      <dgm:spPr/>
      <dgm:t>
        <a:bodyPr/>
        <a:lstStyle/>
        <a:p>
          <a:endParaRPr lang="en-US"/>
        </a:p>
      </dgm:t>
    </dgm:pt>
    <dgm:pt modelId="{C1469F91-2653-4AE7-8FE9-27978A9988A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Try GPUs / hardware accelerators helps for bottlenecks.</a:t>
          </a:r>
        </a:p>
      </dgm:t>
    </dgm:pt>
    <dgm:pt modelId="{3C911416-C352-424D-8E48-20AA12958201}" type="sibTrans" cxnId="{BE940F15-AB92-4305-B338-56DEA9F63666}">
      <dgm:prSet/>
      <dgm:spPr/>
      <dgm:t>
        <a:bodyPr/>
        <a:lstStyle/>
        <a:p>
          <a:endParaRPr lang="en-US"/>
        </a:p>
      </dgm:t>
    </dgm:pt>
    <dgm:pt modelId="{AADB97B2-3A55-4D61-AADD-F551E5088E73}" type="parTrans" cxnId="{BE940F15-AB92-4305-B338-56DEA9F63666}">
      <dgm:prSet/>
      <dgm:spPr/>
      <dgm:t>
        <a:bodyPr/>
        <a:lstStyle/>
        <a:p>
          <a:endParaRPr lang="en-US"/>
        </a:p>
      </dgm:t>
    </dgm:pt>
    <dgm:pt modelId="{0ED78318-9BE7-4672-BD0F-451AC0B7CC50}" type="pres">
      <dgm:prSet presAssocID="{3C2A501F-0101-4E78-9A27-B72C821856E7}" presName="root" presStyleCnt="0">
        <dgm:presLayoutVars>
          <dgm:dir/>
          <dgm:resizeHandles val="exact"/>
        </dgm:presLayoutVars>
      </dgm:prSet>
      <dgm:spPr/>
    </dgm:pt>
    <dgm:pt modelId="{7E522612-E0AE-48F3-BBB9-E88A493FB9D9}" type="pres">
      <dgm:prSet presAssocID="{2076B82A-294F-465F-AC91-799F8C4BB3A8}" presName="compNode" presStyleCnt="0"/>
      <dgm:spPr/>
    </dgm:pt>
    <dgm:pt modelId="{0C841715-D65B-434C-89C2-9D9C1640289C}" type="pres">
      <dgm:prSet presAssocID="{2076B82A-294F-465F-AC91-799F8C4BB3A8}" presName="bgRect" presStyleLbl="bgShp" presStyleIdx="0" presStyleCnt="4"/>
      <dgm:spPr/>
    </dgm:pt>
    <dgm:pt modelId="{A002F5DA-C3B2-478B-92E1-CC525A872F0F}" type="pres">
      <dgm:prSet presAssocID="{2076B82A-294F-465F-AC91-799F8C4BB3A8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51C92291-CBC6-45EA-AB4E-251961B7969A}" type="pres">
      <dgm:prSet presAssocID="{2076B82A-294F-465F-AC91-799F8C4BB3A8}" presName="spaceRect" presStyleCnt="0"/>
      <dgm:spPr/>
    </dgm:pt>
    <dgm:pt modelId="{EC4A7171-EF06-4D07-92C9-A0C66104685A}" type="pres">
      <dgm:prSet presAssocID="{2076B82A-294F-465F-AC91-799F8C4BB3A8}" presName="parTx" presStyleLbl="revTx" presStyleIdx="0" presStyleCnt="4">
        <dgm:presLayoutVars>
          <dgm:chMax val="0"/>
          <dgm:chPref val="0"/>
        </dgm:presLayoutVars>
      </dgm:prSet>
      <dgm:spPr/>
    </dgm:pt>
    <dgm:pt modelId="{F7852A18-DE3C-4A69-BB58-FC7DEEAF5D00}" type="pres">
      <dgm:prSet presAssocID="{4B464BAB-E204-46A6-B671-8F84B3E03EE4}" presName="sibTrans" presStyleCnt="0"/>
      <dgm:spPr/>
    </dgm:pt>
    <dgm:pt modelId="{02D17ED1-1746-4B12-B1AE-FAA68D96C979}" type="pres">
      <dgm:prSet presAssocID="{9A92E6FA-2E53-49C8-81A3-13A4FC8923C9}" presName="compNode" presStyleCnt="0"/>
      <dgm:spPr/>
    </dgm:pt>
    <dgm:pt modelId="{595C7227-FAD0-4025-8174-D7994EA81707}" type="pres">
      <dgm:prSet presAssocID="{9A92E6FA-2E53-49C8-81A3-13A4FC8923C9}" presName="bgRect" presStyleLbl="bgShp" presStyleIdx="1" presStyleCnt="4" custLinFactNeighborX="-769" custLinFactNeighborY="6846"/>
      <dgm:spPr/>
    </dgm:pt>
    <dgm:pt modelId="{1CE3DF88-4AA1-48FF-98CB-6E0A115F3DA2}" type="pres">
      <dgm:prSet presAssocID="{9A92E6FA-2E53-49C8-81A3-13A4FC8923C9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D945DC9-CF72-43B2-AB25-405E05A15E4F}" type="pres">
      <dgm:prSet presAssocID="{9A92E6FA-2E53-49C8-81A3-13A4FC8923C9}" presName="spaceRect" presStyleCnt="0"/>
      <dgm:spPr/>
    </dgm:pt>
    <dgm:pt modelId="{5FE6E5F7-AE7C-46D2-AE31-A3518A7D077B}" type="pres">
      <dgm:prSet presAssocID="{9A92E6FA-2E53-49C8-81A3-13A4FC8923C9}" presName="parTx" presStyleLbl="revTx" presStyleIdx="1" presStyleCnt="4">
        <dgm:presLayoutVars>
          <dgm:chMax val="0"/>
          <dgm:chPref val="0"/>
        </dgm:presLayoutVars>
      </dgm:prSet>
      <dgm:spPr/>
    </dgm:pt>
    <dgm:pt modelId="{30E71E91-E76A-4F73-A3E3-943DB34A2F7D}" type="pres">
      <dgm:prSet presAssocID="{5571F341-829D-460D-BD6B-933F73A5D9A2}" presName="sibTrans" presStyleCnt="0"/>
      <dgm:spPr/>
    </dgm:pt>
    <dgm:pt modelId="{867DEED2-61C7-4F5E-98C4-008BD4A6DBDC}" type="pres">
      <dgm:prSet presAssocID="{7B9E2F2E-11BB-4EA1-849F-94E58A862BE4}" presName="compNode" presStyleCnt="0"/>
      <dgm:spPr/>
    </dgm:pt>
    <dgm:pt modelId="{E9B9022E-FF84-4331-BF77-5A2D39BAFAFB}" type="pres">
      <dgm:prSet presAssocID="{7B9E2F2E-11BB-4EA1-849F-94E58A862BE4}" presName="bgRect" presStyleLbl="bgShp" presStyleIdx="2" presStyleCnt="4"/>
      <dgm:spPr/>
    </dgm:pt>
    <dgm:pt modelId="{F5E7F8B6-A3E3-4479-B444-F1B231E97AF9}" type="pres">
      <dgm:prSet presAssocID="{7B9E2F2E-11BB-4EA1-849F-94E58A862BE4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98DDAA2-B476-4F84-A9DF-348B58837E82}" type="pres">
      <dgm:prSet presAssocID="{7B9E2F2E-11BB-4EA1-849F-94E58A862BE4}" presName="spaceRect" presStyleCnt="0"/>
      <dgm:spPr/>
    </dgm:pt>
    <dgm:pt modelId="{5C018D5E-41B6-4EE0-B81D-1C98FF5DCDA0}" type="pres">
      <dgm:prSet presAssocID="{7B9E2F2E-11BB-4EA1-849F-94E58A862BE4}" presName="parTx" presStyleLbl="revTx" presStyleIdx="2" presStyleCnt="4">
        <dgm:presLayoutVars>
          <dgm:chMax val="0"/>
          <dgm:chPref val="0"/>
        </dgm:presLayoutVars>
      </dgm:prSet>
      <dgm:spPr/>
    </dgm:pt>
    <dgm:pt modelId="{278843E4-D671-420A-81FF-6C9108F96AD2}" type="pres">
      <dgm:prSet presAssocID="{D0EDB379-743B-47F0-9EF5-DD1132283030}" presName="sibTrans" presStyleCnt="0"/>
      <dgm:spPr/>
    </dgm:pt>
    <dgm:pt modelId="{109BCEDF-04E4-433A-A4C2-FE97727AA3C5}" type="pres">
      <dgm:prSet presAssocID="{C1469F91-2653-4AE7-8FE9-27978A9988A5}" presName="compNode" presStyleCnt="0"/>
      <dgm:spPr/>
    </dgm:pt>
    <dgm:pt modelId="{8FA2C6C4-AA2A-4186-ABBC-8F784E65F63C}" type="pres">
      <dgm:prSet presAssocID="{C1469F91-2653-4AE7-8FE9-27978A9988A5}" presName="bgRect" presStyleLbl="bgShp" presStyleIdx="3" presStyleCnt="4"/>
      <dgm:spPr/>
    </dgm:pt>
    <dgm:pt modelId="{342DDC31-0D5A-4E7B-9FCC-7D08EECB9177}" type="pres">
      <dgm:prSet presAssocID="{C1469F91-2653-4AE7-8FE9-27978A9988A5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879874D-81EE-4CC7-ACF2-616D87AC5955}" type="pres">
      <dgm:prSet presAssocID="{C1469F91-2653-4AE7-8FE9-27978A9988A5}" presName="spaceRect" presStyleCnt="0"/>
      <dgm:spPr/>
    </dgm:pt>
    <dgm:pt modelId="{54A35CC2-7CEE-4AD9-8F24-01B652352476}" type="pres">
      <dgm:prSet presAssocID="{C1469F91-2653-4AE7-8FE9-27978A9988A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E940F15-AB92-4305-B338-56DEA9F63666}" srcId="{3C2A501F-0101-4E78-9A27-B72C821856E7}" destId="{C1469F91-2653-4AE7-8FE9-27978A9988A5}" srcOrd="3" destOrd="0" parTransId="{AADB97B2-3A55-4D61-AADD-F551E5088E73}" sibTransId="{3C911416-C352-424D-8E48-20AA12958201}"/>
    <dgm:cxn modelId="{EB62312D-345F-43FA-A6DB-9ED1E656A240}" srcId="{3C2A501F-0101-4E78-9A27-B72C821856E7}" destId="{2076B82A-294F-465F-AC91-799F8C4BB3A8}" srcOrd="0" destOrd="0" parTransId="{02E12B7B-0EE9-44A8-9698-41F36BC79215}" sibTransId="{4B464BAB-E204-46A6-B671-8F84B3E03EE4}"/>
    <dgm:cxn modelId="{6BA40141-2807-41B9-AB5E-3227C3428024}" type="presOf" srcId="{2076B82A-294F-465F-AC91-799F8C4BB3A8}" destId="{EC4A7171-EF06-4D07-92C9-A0C66104685A}" srcOrd="0" destOrd="0" presId="urn:microsoft.com/office/officeart/2018/2/layout/IconVerticalSolidList"/>
    <dgm:cxn modelId="{E8E24971-3FB1-456D-ABF3-2A868B088BE1}" type="presOf" srcId="{7B9E2F2E-11BB-4EA1-849F-94E58A862BE4}" destId="{5C018D5E-41B6-4EE0-B81D-1C98FF5DCDA0}" srcOrd="0" destOrd="0" presId="urn:microsoft.com/office/officeart/2018/2/layout/IconVerticalSolidList"/>
    <dgm:cxn modelId="{13B32A87-17E1-409A-BFCF-DEAF79449C55}" srcId="{3C2A501F-0101-4E78-9A27-B72C821856E7}" destId="{7B9E2F2E-11BB-4EA1-849F-94E58A862BE4}" srcOrd="2" destOrd="0" parTransId="{1FA7668D-59BB-4649-8842-0FF0A91EF9B5}" sibTransId="{D0EDB379-743B-47F0-9EF5-DD1132283030}"/>
    <dgm:cxn modelId="{E59E24A0-3637-4E98-A1C0-23D804AA70BF}" type="presOf" srcId="{C1469F91-2653-4AE7-8FE9-27978A9988A5}" destId="{54A35CC2-7CEE-4AD9-8F24-01B652352476}" srcOrd="0" destOrd="0" presId="urn:microsoft.com/office/officeart/2018/2/layout/IconVerticalSolidList"/>
    <dgm:cxn modelId="{7A097DA9-6680-471F-9053-9C0CF4C30ADA}" type="presOf" srcId="{3C2A501F-0101-4E78-9A27-B72C821856E7}" destId="{0ED78318-9BE7-4672-BD0F-451AC0B7CC50}" srcOrd="0" destOrd="0" presId="urn:microsoft.com/office/officeart/2018/2/layout/IconVerticalSolidList"/>
    <dgm:cxn modelId="{191B13AF-EAC8-44B6-84FD-1F690F02DE00}" srcId="{3C2A501F-0101-4E78-9A27-B72C821856E7}" destId="{9A92E6FA-2E53-49C8-81A3-13A4FC8923C9}" srcOrd="1" destOrd="0" parTransId="{384CCE9A-DCE6-42C4-9F44-B15C8E7EA7DF}" sibTransId="{5571F341-829D-460D-BD6B-933F73A5D9A2}"/>
    <dgm:cxn modelId="{CFB37BE3-C57A-4568-B2C5-B245D57171B3}" type="presOf" srcId="{9A92E6FA-2E53-49C8-81A3-13A4FC8923C9}" destId="{5FE6E5F7-AE7C-46D2-AE31-A3518A7D077B}" srcOrd="0" destOrd="0" presId="urn:microsoft.com/office/officeart/2018/2/layout/IconVerticalSolidList"/>
    <dgm:cxn modelId="{088B5EF2-A61C-44E5-8EA6-78D3070EFAB8}" type="presParOf" srcId="{0ED78318-9BE7-4672-BD0F-451AC0B7CC50}" destId="{7E522612-E0AE-48F3-BBB9-E88A493FB9D9}" srcOrd="0" destOrd="0" presId="urn:microsoft.com/office/officeart/2018/2/layout/IconVerticalSolidList"/>
    <dgm:cxn modelId="{A7AD4E7B-5630-474D-BE3D-DC8A0758E9FB}" type="presParOf" srcId="{7E522612-E0AE-48F3-BBB9-E88A493FB9D9}" destId="{0C841715-D65B-434C-89C2-9D9C1640289C}" srcOrd="0" destOrd="0" presId="urn:microsoft.com/office/officeart/2018/2/layout/IconVerticalSolidList"/>
    <dgm:cxn modelId="{351F4442-6024-4400-B92D-542C104F1142}" type="presParOf" srcId="{7E522612-E0AE-48F3-BBB9-E88A493FB9D9}" destId="{A002F5DA-C3B2-478B-92E1-CC525A872F0F}" srcOrd="1" destOrd="0" presId="urn:microsoft.com/office/officeart/2018/2/layout/IconVerticalSolidList"/>
    <dgm:cxn modelId="{2F6E96C5-845D-434D-BE66-2D48C0FD317D}" type="presParOf" srcId="{7E522612-E0AE-48F3-BBB9-E88A493FB9D9}" destId="{51C92291-CBC6-45EA-AB4E-251961B7969A}" srcOrd="2" destOrd="0" presId="urn:microsoft.com/office/officeart/2018/2/layout/IconVerticalSolidList"/>
    <dgm:cxn modelId="{00362786-28CD-4DBF-A10E-7BC9837CCF31}" type="presParOf" srcId="{7E522612-E0AE-48F3-BBB9-E88A493FB9D9}" destId="{EC4A7171-EF06-4D07-92C9-A0C66104685A}" srcOrd="3" destOrd="0" presId="urn:microsoft.com/office/officeart/2018/2/layout/IconVerticalSolidList"/>
    <dgm:cxn modelId="{E22C2F4C-AA18-461F-9630-54AED72D6779}" type="presParOf" srcId="{0ED78318-9BE7-4672-BD0F-451AC0B7CC50}" destId="{F7852A18-DE3C-4A69-BB58-FC7DEEAF5D00}" srcOrd="1" destOrd="0" presId="urn:microsoft.com/office/officeart/2018/2/layout/IconVerticalSolidList"/>
    <dgm:cxn modelId="{CA0A582F-482F-4B93-B54F-3DCEDF19C23F}" type="presParOf" srcId="{0ED78318-9BE7-4672-BD0F-451AC0B7CC50}" destId="{02D17ED1-1746-4B12-B1AE-FAA68D96C979}" srcOrd="2" destOrd="0" presId="urn:microsoft.com/office/officeart/2018/2/layout/IconVerticalSolidList"/>
    <dgm:cxn modelId="{BCBDA8AB-390A-4170-977C-93ABD0388D8F}" type="presParOf" srcId="{02D17ED1-1746-4B12-B1AE-FAA68D96C979}" destId="{595C7227-FAD0-4025-8174-D7994EA81707}" srcOrd="0" destOrd="0" presId="urn:microsoft.com/office/officeart/2018/2/layout/IconVerticalSolidList"/>
    <dgm:cxn modelId="{5E848BB6-63D6-475F-B770-EFF4DDEFF96C}" type="presParOf" srcId="{02D17ED1-1746-4B12-B1AE-FAA68D96C979}" destId="{1CE3DF88-4AA1-48FF-98CB-6E0A115F3DA2}" srcOrd="1" destOrd="0" presId="urn:microsoft.com/office/officeart/2018/2/layout/IconVerticalSolidList"/>
    <dgm:cxn modelId="{FBD68939-E818-4B9C-B603-858FB8AA4841}" type="presParOf" srcId="{02D17ED1-1746-4B12-B1AE-FAA68D96C979}" destId="{CD945DC9-CF72-43B2-AB25-405E05A15E4F}" srcOrd="2" destOrd="0" presId="urn:microsoft.com/office/officeart/2018/2/layout/IconVerticalSolidList"/>
    <dgm:cxn modelId="{F3740AE5-0F64-4186-9DA7-7A0B16D79818}" type="presParOf" srcId="{02D17ED1-1746-4B12-B1AE-FAA68D96C979}" destId="{5FE6E5F7-AE7C-46D2-AE31-A3518A7D077B}" srcOrd="3" destOrd="0" presId="urn:microsoft.com/office/officeart/2018/2/layout/IconVerticalSolidList"/>
    <dgm:cxn modelId="{D4E4C75E-6F58-466E-AE00-E5C18E835DEF}" type="presParOf" srcId="{0ED78318-9BE7-4672-BD0F-451AC0B7CC50}" destId="{30E71E91-E76A-4F73-A3E3-943DB34A2F7D}" srcOrd="3" destOrd="0" presId="urn:microsoft.com/office/officeart/2018/2/layout/IconVerticalSolidList"/>
    <dgm:cxn modelId="{1F4610F0-C38F-48A2-8368-187672AEF3A8}" type="presParOf" srcId="{0ED78318-9BE7-4672-BD0F-451AC0B7CC50}" destId="{867DEED2-61C7-4F5E-98C4-008BD4A6DBDC}" srcOrd="4" destOrd="0" presId="urn:microsoft.com/office/officeart/2018/2/layout/IconVerticalSolidList"/>
    <dgm:cxn modelId="{7EA07FB2-C725-43BE-8DD5-9F5FD076C8CB}" type="presParOf" srcId="{867DEED2-61C7-4F5E-98C4-008BD4A6DBDC}" destId="{E9B9022E-FF84-4331-BF77-5A2D39BAFAFB}" srcOrd="0" destOrd="0" presId="urn:microsoft.com/office/officeart/2018/2/layout/IconVerticalSolidList"/>
    <dgm:cxn modelId="{7BB39E21-959C-42CF-B311-5FF59C946F6A}" type="presParOf" srcId="{867DEED2-61C7-4F5E-98C4-008BD4A6DBDC}" destId="{F5E7F8B6-A3E3-4479-B444-F1B231E97AF9}" srcOrd="1" destOrd="0" presId="urn:microsoft.com/office/officeart/2018/2/layout/IconVerticalSolidList"/>
    <dgm:cxn modelId="{31FFDD9B-174E-476C-99EE-21612F88BF7D}" type="presParOf" srcId="{867DEED2-61C7-4F5E-98C4-008BD4A6DBDC}" destId="{A98DDAA2-B476-4F84-A9DF-348B58837E82}" srcOrd="2" destOrd="0" presId="urn:microsoft.com/office/officeart/2018/2/layout/IconVerticalSolidList"/>
    <dgm:cxn modelId="{6F2534F4-3451-4CF5-99A1-B2008324403F}" type="presParOf" srcId="{867DEED2-61C7-4F5E-98C4-008BD4A6DBDC}" destId="{5C018D5E-41B6-4EE0-B81D-1C98FF5DCDA0}" srcOrd="3" destOrd="0" presId="urn:microsoft.com/office/officeart/2018/2/layout/IconVerticalSolidList"/>
    <dgm:cxn modelId="{B15D5600-82B4-49DD-930B-1A88A0E48A34}" type="presParOf" srcId="{0ED78318-9BE7-4672-BD0F-451AC0B7CC50}" destId="{278843E4-D671-420A-81FF-6C9108F96AD2}" srcOrd="5" destOrd="0" presId="urn:microsoft.com/office/officeart/2018/2/layout/IconVerticalSolidList"/>
    <dgm:cxn modelId="{14FB2FAE-6248-4664-8B71-A9417E6201B6}" type="presParOf" srcId="{0ED78318-9BE7-4672-BD0F-451AC0B7CC50}" destId="{109BCEDF-04E4-433A-A4C2-FE97727AA3C5}" srcOrd="6" destOrd="0" presId="urn:microsoft.com/office/officeart/2018/2/layout/IconVerticalSolidList"/>
    <dgm:cxn modelId="{936B05B8-1F7C-4A35-BDC1-558E4711B3EB}" type="presParOf" srcId="{109BCEDF-04E4-433A-A4C2-FE97727AA3C5}" destId="{8FA2C6C4-AA2A-4186-ABBC-8F784E65F63C}" srcOrd="0" destOrd="0" presId="urn:microsoft.com/office/officeart/2018/2/layout/IconVerticalSolidList"/>
    <dgm:cxn modelId="{A92675A5-8E37-4B3C-86E3-3C10B59BFCFE}" type="presParOf" srcId="{109BCEDF-04E4-433A-A4C2-FE97727AA3C5}" destId="{342DDC31-0D5A-4E7B-9FCC-7D08EECB9177}" srcOrd="1" destOrd="0" presId="urn:microsoft.com/office/officeart/2018/2/layout/IconVerticalSolidList"/>
    <dgm:cxn modelId="{7F915277-1A5C-4971-847C-1A5C7C6D5F0A}" type="presParOf" srcId="{109BCEDF-04E4-433A-A4C2-FE97727AA3C5}" destId="{E879874D-81EE-4CC7-ACF2-616D87AC5955}" srcOrd="2" destOrd="0" presId="urn:microsoft.com/office/officeart/2018/2/layout/IconVerticalSolidList"/>
    <dgm:cxn modelId="{E6EF7EB3-4483-4F84-A3CF-1C1D0F981399}" type="presParOf" srcId="{109BCEDF-04E4-433A-A4C2-FE97727AA3C5}" destId="{54A35CC2-7CEE-4AD9-8F24-01B6523524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DCA9E-A963-F843-B997-46397CB94B77}">
      <dsp:nvSpPr>
        <dsp:cNvPr id="0" name=""/>
        <dsp:cNvSpPr/>
      </dsp:nvSpPr>
      <dsp:spPr>
        <a:xfrm>
          <a:off x="0" y="0"/>
          <a:ext cx="106208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5B9CC-BD91-4149-9AFF-CD9C7F617A9E}">
      <dsp:nvSpPr>
        <dsp:cNvPr id="0" name=""/>
        <dsp:cNvSpPr/>
      </dsp:nvSpPr>
      <dsp:spPr>
        <a:xfrm>
          <a:off x="0" y="0"/>
          <a:ext cx="10620855" cy="96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Growth of sensitive data (healthcare, insurance, cybersecurity)</a:t>
          </a:r>
        </a:p>
      </dsp:txBody>
      <dsp:txXfrm>
        <a:off x="0" y="0"/>
        <a:ext cx="10620855" cy="962025"/>
      </dsp:txXfrm>
    </dsp:sp>
    <dsp:sp modelId="{BB57B175-5318-E94E-BDE5-D83CB15A022A}">
      <dsp:nvSpPr>
        <dsp:cNvPr id="0" name=""/>
        <dsp:cNvSpPr/>
      </dsp:nvSpPr>
      <dsp:spPr>
        <a:xfrm>
          <a:off x="0" y="962024"/>
          <a:ext cx="106208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0A341-7441-CE4A-8F60-8DAF163C5814}">
      <dsp:nvSpPr>
        <dsp:cNvPr id="0" name=""/>
        <dsp:cNvSpPr/>
      </dsp:nvSpPr>
      <dsp:spPr>
        <a:xfrm>
          <a:off x="0" y="962025"/>
          <a:ext cx="10620855" cy="96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Need to use data without exposing it</a:t>
          </a:r>
        </a:p>
      </dsp:txBody>
      <dsp:txXfrm>
        <a:off x="0" y="962025"/>
        <a:ext cx="10620855" cy="962025"/>
      </dsp:txXfrm>
    </dsp:sp>
    <dsp:sp modelId="{4B295E8A-BFDE-ED4C-8B1A-0CEE046F8F9A}">
      <dsp:nvSpPr>
        <dsp:cNvPr id="0" name=""/>
        <dsp:cNvSpPr/>
      </dsp:nvSpPr>
      <dsp:spPr>
        <a:xfrm>
          <a:off x="0" y="1924049"/>
          <a:ext cx="106208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5E197-382F-0746-9151-E053A05ABF6E}">
      <dsp:nvSpPr>
        <dsp:cNvPr id="0" name=""/>
        <dsp:cNvSpPr/>
      </dsp:nvSpPr>
      <dsp:spPr>
        <a:xfrm>
          <a:off x="0" y="1924050"/>
          <a:ext cx="10620855" cy="96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Homomorphic Encryption come in handy</a:t>
          </a:r>
        </a:p>
      </dsp:txBody>
      <dsp:txXfrm>
        <a:off x="0" y="1924050"/>
        <a:ext cx="10620855" cy="962025"/>
      </dsp:txXfrm>
    </dsp:sp>
    <dsp:sp modelId="{8703FA90-536A-CB4C-9A45-09AFAFDEEA2A}">
      <dsp:nvSpPr>
        <dsp:cNvPr id="0" name=""/>
        <dsp:cNvSpPr/>
      </dsp:nvSpPr>
      <dsp:spPr>
        <a:xfrm>
          <a:off x="0" y="2886075"/>
          <a:ext cx="1062085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DAF98-816B-3F4B-9614-4AB45F2D73A0}">
      <dsp:nvSpPr>
        <dsp:cNvPr id="0" name=""/>
        <dsp:cNvSpPr/>
      </dsp:nvSpPr>
      <dsp:spPr>
        <a:xfrm>
          <a:off x="0" y="2886075"/>
          <a:ext cx="10620855" cy="96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Goal: see if privacy and accuracy can go together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886075"/>
        <a:ext cx="10620855" cy="962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51FF1-8B49-4357-B05B-EBC31C4D6433}">
      <dsp:nvSpPr>
        <dsp:cNvPr id="0" name=""/>
        <dsp:cNvSpPr/>
      </dsp:nvSpPr>
      <dsp:spPr>
        <a:xfrm>
          <a:off x="429553" y="1152341"/>
          <a:ext cx="694511" cy="694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76B84-9602-4843-92B7-EE4DBAC06DF8}">
      <dsp:nvSpPr>
        <dsp:cNvPr id="0" name=""/>
        <dsp:cNvSpPr/>
      </dsp:nvSpPr>
      <dsp:spPr>
        <a:xfrm>
          <a:off x="5129" y="2078415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First idea by Rivest, Adleman, </a:t>
          </a:r>
          <a:r>
            <a:rPr lang="en-US" sz="1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Dertouzos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(1978)</a:t>
          </a:r>
        </a:p>
      </dsp:txBody>
      <dsp:txXfrm>
        <a:off x="5129" y="2078415"/>
        <a:ext cx="1543359" cy="617343"/>
      </dsp:txXfrm>
    </dsp:sp>
    <dsp:sp modelId="{C6B31511-5B50-4E8F-B40B-3843E1149327}">
      <dsp:nvSpPr>
        <dsp:cNvPr id="0" name=""/>
        <dsp:cNvSpPr/>
      </dsp:nvSpPr>
      <dsp:spPr>
        <a:xfrm>
          <a:off x="2243000" y="1152341"/>
          <a:ext cx="694511" cy="694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D27A7-4529-4C55-9CF1-641984A7768E}">
      <dsp:nvSpPr>
        <dsp:cNvPr id="0" name=""/>
        <dsp:cNvSpPr/>
      </dsp:nvSpPr>
      <dsp:spPr>
        <a:xfrm>
          <a:off x="1818576" y="2078415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Craig Gentry gave first full method (2009)</a:t>
          </a:r>
        </a:p>
      </dsp:txBody>
      <dsp:txXfrm>
        <a:off x="1818576" y="2078415"/>
        <a:ext cx="1543359" cy="617343"/>
      </dsp:txXfrm>
    </dsp:sp>
    <dsp:sp modelId="{44FFE03B-38B0-4F15-B2B4-090A8FDC45F3}">
      <dsp:nvSpPr>
        <dsp:cNvPr id="0" name=""/>
        <dsp:cNvSpPr/>
      </dsp:nvSpPr>
      <dsp:spPr>
        <a:xfrm>
          <a:off x="4056448" y="1152341"/>
          <a:ext cx="694511" cy="694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18398-86F9-4095-B7A7-24B5A33F5003}">
      <dsp:nvSpPr>
        <dsp:cNvPr id="0" name=""/>
        <dsp:cNvSpPr/>
      </dsp:nvSpPr>
      <dsp:spPr>
        <a:xfrm>
          <a:off x="3632024" y="2078415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Types:</a:t>
          </a:r>
        </a:p>
      </dsp:txBody>
      <dsp:txXfrm>
        <a:off x="3632024" y="2078415"/>
        <a:ext cx="1543359" cy="617343"/>
      </dsp:txXfrm>
    </dsp:sp>
    <dsp:sp modelId="{C636FD2F-6ACC-4DE8-9B6A-F808C788446E}">
      <dsp:nvSpPr>
        <dsp:cNvPr id="0" name=""/>
        <dsp:cNvSpPr/>
      </dsp:nvSpPr>
      <dsp:spPr>
        <a:xfrm>
          <a:off x="5869895" y="1152341"/>
          <a:ext cx="694511" cy="694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0FBBF-DE65-4AA9-B6B4-7A7014484F30}">
      <dsp:nvSpPr>
        <dsp:cNvPr id="0" name=""/>
        <dsp:cNvSpPr/>
      </dsp:nvSpPr>
      <dsp:spPr>
        <a:xfrm>
          <a:off x="5445471" y="2078415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Partial (works for only one operation)</a:t>
          </a:r>
        </a:p>
      </dsp:txBody>
      <dsp:txXfrm>
        <a:off x="5445471" y="2078415"/>
        <a:ext cx="1543359" cy="617343"/>
      </dsp:txXfrm>
    </dsp:sp>
    <dsp:sp modelId="{A57BA5B0-4F71-41BB-9CB0-D0AEC3674377}">
      <dsp:nvSpPr>
        <dsp:cNvPr id="0" name=""/>
        <dsp:cNvSpPr/>
      </dsp:nvSpPr>
      <dsp:spPr>
        <a:xfrm>
          <a:off x="7683342" y="1152341"/>
          <a:ext cx="694511" cy="6945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C5CCB-3AE3-49BC-836F-245BC38F1D7E}">
      <dsp:nvSpPr>
        <dsp:cNvPr id="0" name=""/>
        <dsp:cNvSpPr/>
      </dsp:nvSpPr>
      <dsp:spPr>
        <a:xfrm>
          <a:off x="7258918" y="2078415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Somewhat (limited number of operations)</a:t>
          </a:r>
        </a:p>
      </dsp:txBody>
      <dsp:txXfrm>
        <a:off x="7258918" y="2078415"/>
        <a:ext cx="1543359" cy="617343"/>
      </dsp:txXfrm>
    </dsp:sp>
    <dsp:sp modelId="{DDE13268-825D-4C96-BE13-229F53C3EA5A}">
      <dsp:nvSpPr>
        <dsp:cNvPr id="0" name=""/>
        <dsp:cNvSpPr/>
      </dsp:nvSpPr>
      <dsp:spPr>
        <a:xfrm>
          <a:off x="9496789" y="1152341"/>
          <a:ext cx="694511" cy="6945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B663F-BA7E-4A36-814F-9DEECB8B2F77}">
      <dsp:nvSpPr>
        <dsp:cNvPr id="0" name=""/>
        <dsp:cNvSpPr/>
      </dsp:nvSpPr>
      <dsp:spPr>
        <a:xfrm>
          <a:off x="9072365" y="2078415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Fully (unlimited operations, but slow)</a:t>
          </a:r>
        </a:p>
      </dsp:txBody>
      <dsp:txXfrm>
        <a:off x="9072365" y="2078415"/>
        <a:ext cx="1543359" cy="617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D9535-4C84-4999-AFE7-130731F4A471}">
      <dsp:nvSpPr>
        <dsp:cNvPr id="0" name=""/>
        <dsp:cNvSpPr/>
      </dsp:nvSpPr>
      <dsp:spPr>
        <a:xfrm>
          <a:off x="0" y="4535"/>
          <a:ext cx="10891837" cy="59426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FF7D6-3105-4A66-BD87-619DD4E818F2}">
      <dsp:nvSpPr>
        <dsp:cNvPr id="0" name=""/>
        <dsp:cNvSpPr/>
      </dsp:nvSpPr>
      <dsp:spPr>
        <a:xfrm>
          <a:off x="179765" y="138245"/>
          <a:ext cx="326847" cy="326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DFFFC-5E44-4974-AC85-B97ED75D6536}">
      <dsp:nvSpPr>
        <dsp:cNvPr id="0" name=""/>
        <dsp:cNvSpPr/>
      </dsp:nvSpPr>
      <dsp:spPr>
        <a:xfrm>
          <a:off x="686378" y="4535"/>
          <a:ext cx="4901326" cy="594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93" tIns="62893" rIns="62893" bIns="6289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Common schemes:</a:t>
          </a:r>
        </a:p>
      </dsp:txBody>
      <dsp:txXfrm>
        <a:off x="686378" y="4535"/>
        <a:ext cx="4901326" cy="594267"/>
      </dsp:txXfrm>
    </dsp:sp>
    <dsp:sp modelId="{BB21C817-8992-40F2-89C0-E7D79E09A6FD}">
      <dsp:nvSpPr>
        <dsp:cNvPr id="0" name=""/>
        <dsp:cNvSpPr/>
      </dsp:nvSpPr>
      <dsp:spPr>
        <a:xfrm>
          <a:off x="5587705" y="4535"/>
          <a:ext cx="5303460" cy="594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93" tIns="62893" rIns="62893" bIns="6289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BFV → whole numbers (exact results)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BGV → whole numbers (more flexible, advanced math)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CKKS → decimal numbers (approximate results)</a:t>
          </a:r>
        </a:p>
      </dsp:txBody>
      <dsp:txXfrm>
        <a:off x="5587705" y="4535"/>
        <a:ext cx="5303460" cy="594267"/>
      </dsp:txXfrm>
    </dsp:sp>
    <dsp:sp modelId="{73277872-823D-4FB2-963B-33D2A4A7777C}">
      <dsp:nvSpPr>
        <dsp:cNvPr id="0" name=""/>
        <dsp:cNvSpPr/>
      </dsp:nvSpPr>
      <dsp:spPr>
        <a:xfrm>
          <a:off x="0" y="747369"/>
          <a:ext cx="10891837" cy="59426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20E04-DACF-4C5A-A9EE-34742B940043}">
      <dsp:nvSpPr>
        <dsp:cNvPr id="0" name=""/>
        <dsp:cNvSpPr/>
      </dsp:nvSpPr>
      <dsp:spPr>
        <a:xfrm>
          <a:off x="179765" y="881079"/>
          <a:ext cx="326847" cy="326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206B3-FCBD-4AC6-B1EF-0CA2E83514A6}">
      <dsp:nvSpPr>
        <dsp:cNvPr id="0" name=""/>
        <dsp:cNvSpPr/>
      </dsp:nvSpPr>
      <dsp:spPr>
        <a:xfrm>
          <a:off x="686378" y="747369"/>
          <a:ext cx="10204787" cy="594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93" tIns="62893" rIns="62893" bIns="6289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CKKS = Cheon, Kim, Kim, Song (2017)</a:t>
          </a:r>
        </a:p>
      </dsp:txBody>
      <dsp:txXfrm>
        <a:off x="686378" y="747369"/>
        <a:ext cx="10204787" cy="594267"/>
      </dsp:txXfrm>
    </dsp:sp>
    <dsp:sp modelId="{E47FC2B0-65A9-40AE-B0C2-61BC6A782DC1}">
      <dsp:nvSpPr>
        <dsp:cNvPr id="0" name=""/>
        <dsp:cNvSpPr/>
      </dsp:nvSpPr>
      <dsp:spPr>
        <a:xfrm>
          <a:off x="0" y="1490203"/>
          <a:ext cx="10891837" cy="59426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EC392-325A-4A22-8428-2F8BC1306571}">
      <dsp:nvSpPr>
        <dsp:cNvPr id="0" name=""/>
        <dsp:cNvSpPr/>
      </dsp:nvSpPr>
      <dsp:spPr>
        <a:xfrm>
          <a:off x="179765" y="1623913"/>
          <a:ext cx="326847" cy="3268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F7C84-66F6-4095-A4FE-4D890B30F255}">
      <dsp:nvSpPr>
        <dsp:cNvPr id="0" name=""/>
        <dsp:cNvSpPr/>
      </dsp:nvSpPr>
      <dsp:spPr>
        <a:xfrm>
          <a:off x="686378" y="1490203"/>
          <a:ext cx="10204787" cy="594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93" tIns="62893" rIns="62893" bIns="6289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Specially made for decimal numbers</a:t>
          </a:r>
        </a:p>
      </dsp:txBody>
      <dsp:txXfrm>
        <a:off x="686378" y="1490203"/>
        <a:ext cx="10204787" cy="594267"/>
      </dsp:txXfrm>
    </dsp:sp>
    <dsp:sp modelId="{A2E61355-1984-4AA0-A2AC-FF477A8EF4AE}">
      <dsp:nvSpPr>
        <dsp:cNvPr id="0" name=""/>
        <dsp:cNvSpPr/>
      </dsp:nvSpPr>
      <dsp:spPr>
        <a:xfrm>
          <a:off x="0" y="2233038"/>
          <a:ext cx="10891837" cy="59426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B06A4-2E17-4903-A16D-9D89E2C3CFD7}">
      <dsp:nvSpPr>
        <dsp:cNvPr id="0" name=""/>
        <dsp:cNvSpPr/>
      </dsp:nvSpPr>
      <dsp:spPr>
        <a:xfrm>
          <a:off x="179765" y="2366748"/>
          <a:ext cx="326847" cy="3268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4F73A-D988-4B59-B38F-4439C17966D7}">
      <dsp:nvSpPr>
        <dsp:cNvPr id="0" name=""/>
        <dsp:cNvSpPr/>
      </dsp:nvSpPr>
      <dsp:spPr>
        <a:xfrm>
          <a:off x="686378" y="2233038"/>
          <a:ext cx="10204787" cy="594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93" tIns="62893" rIns="62893" bIns="6289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Works well for averages, regression, predictions</a:t>
          </a:r>
        </a:p>
      </dsp:txBody>
      <dsp:txXfrm>
        <a:off x="686378" y="2233038"/>
        <a:ext cx="10204787" cy="594267"/>
      </dsp:txXfrm>
    </dsp:sp>
    <dsp:sp modelId="{8831E0DA-CE4D-49C1-94B4-5297E28F0B84}">
      <dsp:nvSpPr>
        <dsp:cNvPr id="0" name=""/>
        <dsp:cNvSpPr/>
      </dsp:nvSpPr>
      <dsp:spPr>
        <a:xfrm>
          <a:off x="0" y="2975872"/>
          <a:ext cx="10891837" cy="594267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109A6-97FF-45DA-B36D-2C31CB8E2A36}">
      <dsp:nvSpPr>
        <dsp:cNvPr id="0" name=""/>
        <dsp:cNvSpPr/>
      </dsp:nvSpPr>
      <dsp:spPr>
        <a:xfrm>
          <a:off x="179765" y="3109582"/>
          <a:ext cx="326847" cy="3268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AD73A-244A-41D9-B039-37DAED197A7F}">
      <dsp:nvSpPr>
        <dsp:cNvPr id="0" name=""/>
        <dsp:cNvSpPr/>
      </dsp:nvSpPr>
      <dsp:spPr>
        <a:xfrm>
          <a:off x="686378" y="2975872"/>
          <a:ext cx="10204787" cy="594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93" tIns="62893" rIns="62893" bIns="6289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Focus of this project</a:t>
          </a:r>
        </a:p>
      </dsp:txBody>
      <dsp:txXfrm>
        <a:off x="686378" y="2975872"/>
        <a:ext cx="10204787" cy="594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6EB0D-4F60-40A4-893A-CB1D3F536614}">
      <dsp:nvSpPr>
        <dsp:cNvPr id="0" name=""/>
        <dsp:cNvSpPr/>
      </dsp:nvSpPr>
      <dsp:spPr>
        <a:xfrm>
          <a:off x="0" y="2087"/>
          <a:ext cx="6057900" cy="10579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DD961-8AAB-4735-8115-89BDB598527B}">
      <dsp:nvSpPr>
        <dsp:cNvPr id="0" name=""/>
        <dsp:cNvSpPr/>
      </dsp:nvSpPr>
      <dsp:spPr>
        <a:xfrm>
          <a:off x="320014" y="240114"/>
          <a:ext cx="581845" cy="581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0C833-C698-47BC-8C11-85E642796053}">
      <dsp:nvSpPr>
        <dsp:cNvPr id="0" name=""/>
        <dsp:cNvSpPr/>
      </dsp:nvSpPr>
      <dsp:spPr>
        <a:xfrm>
          <a:off x="1221874" y="2087"/>
          <a:ext cx="4836025" cy="1057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61" tIns="111961" rIns="111961" bIns="11196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Dataset: Insurance costs (age → charges)</a:t>
          </a:r>
        </a:p>
      </dsp:txBody>
      <dsp:txXfrm>
        <a:off x="1221874" y="2087"/>
        <a:ext cx="4836025" cy="1057900"/>
      </dsp:txXfrm>
    </dsp:sp>
    <dsp:sp modelId="{636A50FA-C664-46D2-B8F5-E3406040232E}">
      <dsp:nvSpPr>
        <dsp:cNvPr id="0" name=""/>
        <dsp:cNvSpPr/>
      </dsp:nvSpPr>
      <dsp:spPr>
        <a:xfrm>
          <a:off x="0" y="1324462"/>
          <a:ext cx="6057900" cy="10579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FDFED-DAAA-4BB6-A733-C0FC6FE947D5}">
      <dsp:nvSpPr>
        <dsp:cNvPr id="0" name=""/>
        <dsp:cNvSpPr/>
      </dsp:nvSpPr>
      <dsp:spPr>
        <a:xfrm>
          <a:off x="320014" y="1562489"/>
          <a:ext cx="581845" cy="581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05843-0D9B-41FB-8704-CA5CB1E1C0C5}">
      <dsp:nvSpPr>
        <dsp:cNvPr id="0" name=""/>
        <dsp:cNvSpPr/>
      </dsp:nvSpPr>
      <dsp:spPr>
        <a:xfrm>
          <a:off x="1221874" y="1324462"/>
          <a:ext cx="4836025" cy="1057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61" tIns="111961" rIns="111961" bIns="11196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Tools: Microsoft SEAL (CKKS)</a:t>
          </a:r>
        </a:p>
      </dsp:txBody>
      <dsp:txXfrm>
        <a:off x="1221874" y="1324462"/>
        <a:ext cx="4836025" cy="1057900"/>
      </dsp:txXfrm>
    </dsp:sp>
    <dsp:sp modelId="{895E0132-721F-4AB1-AB38-0C6543FF1C8C}">
      <dsp:nvSpPr>
        <dsp:cNvPr id="0" name=""/>
        <dsp:cNvSpPr/>
      </dsp:nvSpPr>
      <dsp:spPr>
        <a:xfrm>
          <a:off x="0" y="2646837"/>
          <a:ext cx="6057900" cy="10579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F2AD1-E666-4E57-A8C8-458028C439A7}">
      <dsp:nvSpPr>
        <dsp:cNvPr id="0" name=""/>
        <dsp:cNvSpPr/>
      </dsp:nvSpPr>
      <dsp:spPr>
        <a:xfrm>
          <a:off x="320014" y="2884865"/>
          <a:ext cx="581845" cy="5818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43597-A393-4438-B33F-FC3AFA8206AC}">
      <dsp:nvSpPr>
        <dsp:cNvPr id="0" name=""/>
        <dsp:cNvSpPr/>
      </dsp:nvSpPr>
      <dsp:spPr>
        <a:xfrm>
          <a:off x="1221874" y="2646837"/>
          <a:ext cx="2726055" cy="1057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61" tIns="111961" rIns="111961" bIns="11196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Designs:</a:t>
          </a:r>
        </a:p>
      </dsp:txBody>
      <dsp:txXfrm>
        <a:off x="1221874" y="2646837"/>
        <a:ext cx="2726055" cy="1057900"/>
      </dsp:txXfrm>
    </dsp:sp>
    <dsp:sp modelId="{0633D615-0A8D-4CC3-ACAC-C8767BB53792}">
      <dsp:nvSpPr>
        <dsp:cNvPr id="0" name=""/>
        <dsp:cNvSpPr/>
      </dsp:nvSpPr>
      <dsp:spPr>
        <a:xfrm>
          <a:off x="3947929" y="2646837"/>
          <a:ext cx="2109970" cy="1057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61" tIns="111961" rIns="111961" bIns="11196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Regression baseline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Unoptimised prediction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Optimised prediction</a:t>
          </a:r>
        </a:p>
      </dsp:txBody>
      <dsp:txXfrm>
        <a:off x="3947929" y="2646837"/>
        <a:ext cx="2109970" cy="1057900"/>
      </dsp:txXfrm>
    </dsp:sp>
    <dsp:sp modelId="{568A0B37-2C56-4E21-9543-DA13D2BB1EB3}">
      <dsp:nvSpPr>
        <dsp:cNvPr id="0" name=""/>
        <dsp:cNvSpPr/>
      </dsp:nvSpPr>
      <dsp:spPr>
        <a:xfrm>
          <a:off x="0" y="3969212"/>
          <a:ext cx="6057900" cy="10579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24DC3-3A8E-4830-96D6-D27BC72B5ADE}">
      <dsp:nvSpPr>
        <dsp:cNvPr id="0" name=""/>
        <dsp:cNvSpPr/>
      </dsp:nvSpPr>
      <dsp:spPr>
        <a:xfrm>
          <a:off x="320014" y="4207240"/>
          <a:ext cx="581845" cy="5818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533F4-1A57-4D24-8D12-6EAB097CE83C}">
      <dsp:nvSpPr>
        <dsp:cNvPr id="0" name=""/>
        <dsp:cNvSpPr/>
      </dsp:nvSpPr>
      <dsp:spPr>
        <a:xfrm>
          <a:off x="1221874" y="3969212"/>
          <a:ext cx="4836025" cy="1057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61" tIns="111961" rIns="111961" bIns="11196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Benchmarks: time, memory, accuracy</a:t>
          </a:r>
        </a:p>
      </dsp:txBody>
      <dsp:txXfrm>
        <a:off x="1221874" y="3969212"/>
        <a:ext cx="4836025" cy="10579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2DFFE-617E-44C8-8DCE-B1FEED7920D7}">
      <dsp:nvSpPr>
        <dsp:cNvPr id="0" name=""/>
        <dsp:cNvSpPr/>
      </dsp:nvSpPr>
      <dsp:spPr>
        <a:xfrm>
          <a:off x="431115" y="337387"/>
          <a:ext cx="700839" cy="70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925E5-405A-4F4D-914C-706C6FD1E268}">
      <dsp:nvSpPr>
        <dsp:cNvPr id="0" name=""/>
        <dsp:cNvSpPr/>
      </dsp:nvSpPr>
      <dsp:spPr>
        <a:xfrm>
          <a:off x="2824" y="1291301"/>
          <a:ext cx="1557421" cy="6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Accuracy: Encrypted vs plaintext error &lt; 2%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24" y="1291301"/>
        <a:ext cx="1557421" cy="622968"/>
      </dsp:txXfrm>
    </dsp:sp>
    <dsp:sp modelId="{8E31F762-EA4E-4827-83AE-E792FD139B42}">
      <dsp:nvSpPr>
        <dsp:cNvPr id="0" name=""/>
        <dsp:cNvSpPr/>
      </dsp:nvSpPr>
      <dsp:spPr>
        <a:xfrm>
          <a:off x="2261086" y="337387"/>
          <a:ext cx="700839" cy="700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4061E-9138-4F28-BE71-F65AF848B54A}">
      <dsp:nvSpPr>
        <dsp:cNvPr id="0" name=""/>
        <dsp:cNvSpPr/>
      </dsp:nvSpPr>
      <dsp:spPr>
        <a:xfrm>
          <a:off x="1832795" y="1291301"/>
          <a:ext cx="1557421" cy="6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Prediction: Optimised = same accuracy, faster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2795" y="1291301"/>
        <a:ext cx="1557421" cy="622968"/>
      </dsp:txXfrm>
    </dsp:sp>
    <dsp:sp modelId="{8895BD9D-B948-4876-8A5B-0DDA7E62FF64}">
      <dsp:nvSpPr>
        <dsp:cNvPr id="0" name=""/>
        <dsp:cNvSpPr/>
      </dsp:nvSpPr>
      <dsp:spPr>
        <a:xfrm>
          <a:off x="4091056" y="337387"/>
          <a:ext cx="700839" cy="700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D979A-B851-49B1-8C90-9F598827F17F}">
      <dsp:nvSpPr>
        <dsp:cNvPr id="0" name=""/>
        <dsp:cNvSpPr/>
      </dsp:nvSpPr>
      <dsp:spPr>
        <a:xfrm>
          <a:off x="3662765" y="1291301"/>
          <a:ext cx="1557421" cy="6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Bottlenecks: multiplication &amp; rotation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62765" y="1291301"/>
        <a:ext cx="1557421" cy="622968"/>
      </dsp:txXfrm>
    </dsp:sp>
    <dsp:sp modelId="{AF72194D-9FFC-48D3-93DE-8C2A1B95F5CE}">
      <dsp:nvSpPr>
        <dsp:cNvPr id="0" name=""/>
        <dsp:cNvSpPr/>
      </dsp:nvSpPr>
      <dsp:spPr>
        <a:xfrm>
          <a:off x="1346100" y="2303625"/>
          <a:ext cx="700839" cy="7008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3F736-ABDD-4820-9ACE-A812DDFC3FDF}">
      <dsp:nvSpPr>
        <dsp:cNvPr id="0" name=""/>
        <dsp:cNvSpPr/>
      </dsp:nvSpPr>
      <dsp:spPr>
        <a:xfrm>
          <a:off x="917809" y="3257538"/>
          <a:ext cx="1557421" cy="6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Best balance: poly degree 8192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17809" y="3257538"/>
        <a:ext cx="1557421" cy="622968"/>
      </dsp:txXfrm>
    </dsp:sp>
    <dsp:sp modelId="{E5595C78-2477-4FBF-86D5-348F57D1D2F7}">
      <dsp:nvSpPr>
        <dsp:cNvPr id="0" name=""/>
        <dsp:cNvSpPr/>
      </dsp:nvSpPr>
      <dsp:spPr>
        <a:xfrm>
          <a:off x="3176071" y="2303625"/>
          <a:ext cx="700839" cy="7008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B3881-A331-4218-9E24-04CE2F2DF74E}">
      <dsp:nvSpPr>
        <dsp:cNvPr id="0" name=""/>
        <dsp:cNvSpPr/>
      </dsp:nvSpPr>
      <dsp:spPr>
        <a:xfrm>
          <a:off x="2747780" y="3257538"/>
          <a:ext cx="1557421" cy="62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All results logged to CSV (tables &amp; graphs)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47780" y="3257538"/>
        <a:ext cx="1557421" cy="6229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1B9AB-6A44-4D23-AD38-C6B347F523AE}">
      <dsp:nvSpPr>
        <dsp:cNvPr id="0" name=""/>
        <dsp:cNvSpPr/>
      </dsp:nvSpPr>
      <dsp:spPr>
        <a:xfrm>
          <a:off x="810918" y="88723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AF979-3CB5-442C-9D83-0BC0BF27D186}">
      <dsp:nvSpPr>
        <dsp:cNvPr id="0" name=""/>
        <dsp:cNvSpPr/>
      </dsp:nvSpPr>
      <dsp:spPr>
        <a:xfrm>
          <a:off x="315918" y="196743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 is accurate, but slow.</a:t>
          </a:r>
        </a:p>
      </dsp:txBody>
      <dsp:txXfrm>
        <a:off x="315918" y="1967435"/>
        <a:ext cx="1800000" cy="720000"/>
      </dsp:txXfrm>
    </dsp:sp>
    <dsp:sp modelId="{2DDA1A5E-E9DD-4665-B9B8-199F737D1D5C}">
      <dsp:nvSpPr>
        <dsp:cNvPr id="0" name=""/>
        <dsp:cNvSpPr/>
      </dsp:nvSpPr>
      <dsp:spPr>
        <a:xfrm>
          <a:off x="2925918" y="88723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00E48-068F-49BC-98C4-B08CD47C09A5}">
      <dsp:nvSpPr>
        <dsp:cNvPr id="0" name=""/>
        <dsp:cNvSpPr/>
      </dsp:nvSpPr>
      <dsp:spPr>
        <a:xfrm>
          <a:off x="2430918" y="196743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Heavy memory use.</a:t>
          </a:r>
        </a:p>
      </dsp:txBody>
      <dsp:txXfrm>
        <a:off x="2430918" y="1967435"/>
        <a:ext cx="1800000" cy="720000"/>
      </dsp:txXfrm>
    </dsp:sp>
    <dsp:sp modelId="{8C191012-9148-47FB-8C71-922AB27528E8}">
      <dsp:nvSpPr>
        <dsp:cNvPr id="0" name=""/>
        <dsp:cNvSpPr/>
      </dsp:nvSpPr>
      <dsp:spPr>
        <a:xfrm>
          <a:off x="5040918" y="88723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02970-7B5E-49D9-BD8B-672504CED718}">
      <dsp:nvSpPr>
        <dsp:cNvPr id="0" name=""/>
        <dsp:cNvSpPr/>
      </dsp:nvSpPr>
      <dsp:spPr>
        <a:xfrm>
          <a:off x="4545918" y="196743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Needs more Computer Power.</a:t>
          </a:r>
        </a:p>
      </dsp:txBody>
      <dsp:txXfrm>
        <a:off x="4545918" y="1967435"/>
        <a:ext cx="1800000" cy="720000"/>
      </dsp:txXfrm>
    </dsp:sp>
    <dsp:sp modelId="{F21612B5-4830-4BAB-9B97-89CF69F4168A}">
      <dsp:nvSpPr>
        <dsp:cNvPr id="0" name=""/>
        <dsp:cNvSpPr/>
      </dsp:nvSpPr>
      <dsp:spPr>
        <a:xfrm>
          <a:off x="7155918" y="88723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7F40A-317F-478A-8A79-80CFF230F117}">
      <dsp:nvSpPr>
        <dsp:cNvPr id="0" name=""/>
        <dsp:cNvSpPr/>
      </dsp:nvSpPr>
      <dsp:spPr>
        <a:xfrm>
          <a:off x="6660918" y="196743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Complex to set the correct parameters.</a:t>
          </a:r>
        </a:p>
      </dsp:txBody>
      <dsp:txXfrm>
        <a:off x="6660918" y="1967435"/>
        <a:ext cx="1800000" cy="720000"/>
      </dsp:txXfrm>
    </dsp:sp>
    <dsp:sp modelId="{0EF2972A-5204-4057-A8DB-6B5B89F6EBEF}">
      <dsp:nvSpPr>
        <dsp:cNvPr id="0" name=""/>
        <dsp:cNvSpPr/>
      </dsp:nvSpPr>
      <dsp:spPr>
        <a:xfrm>
          <a:off x="9270918" y="88723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FE0D5-4104-43E5-8C59-069FA32A1454}">
      <dsp:nvSpPr>
        <dsp:cNvPr id="0" name=""/>
        <dsp:cNvSpPr/>
      </dsp:nvSpPr>
      <dsp:spPr>
        <a:xfrm>
          <a:off x="8775918" y="196743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Day-to-day use.</a:t>
          </a:r>
        </a:p>
      </dsp:txBody>
      <dsp:txXfrm>
        <a:off x="8775918" y="1967435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91F7F-F18E-4FCD-9C2D-CB5A796646B0}">
      <dsp:nvSpPr>
        <dsp:cNvPr id="0" name=""/>
        <dsp:cNvSpPr/>
      </dsp:nvSpPr>
      <dsp:spPr>
        <a:xfrm>
          <a:off x="666918" y="87927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EEB80-283D-49B7-8A4E-FEBF709878F4}">
      <dsp:nvSpPr>
        <dsp:cNvPr id="0" name=""/>
        <dsp:cNvSpPr/>
      </dsp:nvSpPr>
      <dsp:spPr>
        <a:xfrm>
          <a:off x="900918" y="111327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7B21D-996A-4F30-84D1-3DA5BD95F7B9}">
      <dsp:nvSpPr>
        <dsp:cNvPr id="0" name=""/>
        <dsp:cNvSpPr/>
      </dsp:nvSpPr>
      <dsp:spPr>
        <a:xfrm>
          <a:off x="315918" y="2319278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Works well for small insurance datasets</a:t>
          </a:r>
        </a:p>
      </dsp:txBody>
      <dsp:txXfrm>
        <a:off x="315918" y="2319278"/>
        <a:ext cx="1800000" cy="922500"/>
      </dsp:txXfrm>
    </dsp:sp>
    <dsp:sp modelId="{C8790FAB-DF62-4ECB-A2F8-A9D15D33A763}">
      <dsp:nvSpPr>
        <dsp:cNvPr id="0" name=""/>
        <dsp:cNvSpPr/>
      </dsp:nvSpPr>
      <dsp:spPr>
        <a:xfrm>
          <a:off x="2781918" y="87927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2EB36-7A82-4AF8-9F79-C1C4677D1468}">
      <dsp:nvSpPr>
        <dsp:cNvPr id="0" name=""/>
        <dsp:cNvSpPr/>
      </dsp:nvSpPr>
      <dsp:spPr>
        <a:xfrm>
          <a:off x="3015918" y="111327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0BFBC-BB5D-4E5F-8DA6-53B026298368}">
      <dsp:nvSpPr>
        <dsp:cNvPr id="0" name=""/>
        <dsp:cNvSpPr/>
      </dsp:nvSpPr>
      <dsp:spPr>
        <a:xfrm>
          <a:off x="2430918" y="2319278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Accuracy is promising (&lt;2% error)</a:t>
          </a:r>
        </a:p>
      </dsp:txBody>
      <dsp:txXfrm>
        <a:off x="2430918" y="2319278"/>
        <a:ext cx="1800000" cy="922500"/>
      </dsp:txXfrm>
    </dsp:sp>
    <dsp:sp modelId="{A34E8CA4-CB73-4A26-8397-647378BCD935}">
      <dsp:nvSpPr>
        <dsp:cNvPr id="0" name=""/>
        <dsp:cNvSpPr/>
      </dsp:nvSpPr>
      <dsp:spPr>
        <a:xfrm>
          <a:off x="4896918" y="87927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E72A4-7B9E-4F13-A159-53415598BD26}">
      <dsp:nvSpPr>
        <dsp:cNvPr id="0" name=""/>
        <dsp:cNvSpPr/>
      </dsp:nvSpPr>
      <dsp:spPr>
        <a:xfrm>
          <a:off x="5130918" y="111327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13E1A-48FA-4ED1-BCC1-CD17668E6989}">
      <dsp:nvSpPr>
        <dsp:cNvPr id="0" name=""/>
        <dsp:cNvSpPr/>
      </dsp:nvSpPr>
      <dsp:spPr>
        <a:xfrm>
          <a:off x="4545918" y="2319278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Optimisation shows speed can improve</a:t>
          </a:r>
        </a:p>
      </dsp:txBody>
      <dsp:txXfrm>
        <a:off x="4545918" y="2319278"/>
        <a:ext cx="1800000" cy="922500"/>
      </dsp:txXfrm>
    </dsp:sp>
    <dsp:sp modelId="{457881C1-AC99-4E07-9267-7F180BAF93F6}">
      <dsp:nvSpPr>
        <dsp:cNvPr id="0" name=""/>
        <dsp:cNvSpPr/>
      </dsp:nvSpPr>
      <dsp:spPr>
        <a:xfrm>
          <a:off x="7011918" y="87927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56A81-3D88-4447-9E8E-0C7E19816D20}">
      <dsp:nvSpPr>
        <dsp:cNvPr id="0" name=""/>
        <dsp:cNvSpPr/>
      </dsp:nvSpPr>
      <dsp:spPr>
        <a:xfrm>
          <a:off x="7245918" y="111327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F9946-BC77-4F95-862D-629E875D09C3}">
      <dsp:nvSpPr>
        <dsp:cNvPr id="0" name=""/>
        <dsp:cNvSpPr/>
      </dsp:nvSpPr>
      <dsp:spPr>
        <a:xfrm>
          <a:off x="6660918" y="2319278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Not ready for large-scale real-time use</a:t>
          </a:r>
        </a:p>
      </dsp:txBody>
      <dsp:txXfrm>
        <a:off x="6660918" y="2319278"/>
        <a:ext cx="1800000" cy="922500"/>
      </dsp:txXfrm>
    </dsp:sp>
    <dsp:sp modelId="{B5FECACE-26DF-4B1C-B9D9-B6E6CE2CD828}">
      <dsp:nvSpPr>
        <dsp:cNvPr id="0" name=""/>
        <dsp:cNvSpPr/>
      </dsp:nvSpPr>
      <dsp:spPr>
        <a:xfrm>
          <a:off x="9126918" y="87927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BB441-AF48-455D-9447-60AD25114DD2}">
      <dsp:nvSpPr>
        <dsp:cNvPr id="0" name=""/>
        <dsp:cNvSpPr/>
      </dsp:nvSpPr>
      <dsp:spPr>
        <a:xfrm>
          <a:off x="9360918" y="111327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6211C-29FB-48A0-8877-EA9EAFEDC13E}">
      <dsp:nvSpPr>
        <dsp:cNvPr id="0" name=""/>
        <dsp:cNvSpPr/>
      </dsp:nvSpPr>
      <dsp:spPr>
        <a:xfrm>
          <a:off x="8775918" y="2319278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Needs further research + better hardware</a:t>
          </a:r>
        </a:p>
      </dsp:txBody>
      <dsp:txXfrm>
        <a:off x="8775918" y="2319278"/>
        <a:ext cx="1800000" cy="922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41715-D65B-434C-89C2-9D9C1640289C}">
      <dsp:nvSpPr>
        <dsp:cNvPr id="0" name=""/>
        <dsp:cNvSpPr/>
      </dsp:nvSpPr>
      <dsp:spPr>
        <a:xfrm>
          <a:off x="0" y="1597"/>
          <a:ext cx="4806319" cy="80945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2F5DA-C3B2-478B-92E1-CC525A872F0F}">
      <dsp:nvSpPr>
        <dsp:cNvPr id="0" name=""/>
        <dsp:cNvSpPr/>
      </dsp:nvSpPr>
      <dsp:spPr>
        <a:xfrm>
          <a:off x="244859" y="183724"/>
          <a:ext cx="445199" cy="4451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A7171-EF06-4D07-92C9-A0C66104685A}">
      <dsp:nvSpPr>
        <dsp:cNvPr id="0" name=""/>
        <dsp:cNvSpPr/>
      </dsp:nvSpPr>
      <dsp:spPr>
        <a:xfrm>
          <a:off x="934919" y="1597"/>
          <a:ext cx="3871399" cy="8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67" tIns="85667" rIns="85667" bIns="856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sp:txBody>
      <dsp:txXfrm>
        <a:off x="934919" y="1597"/>
        <a:ext cx="3871399" cy="809453"/>
      </dsp:txXfrm>
    </dsp:sp>
    <dsp:sp modelId="{595C7227-FAD0-4025-8174-D7994EA81707}">
      <dsp:nvSpPr>
        <dsp:cNvPr id="0" name=""/>
        <dsp:cNvSpPr/>
      </dsp:nvSpPr>
      <dsp:spPr>
        <a:xfrm>
          <a:off x="0" y="1013414"/>
          <a:ext cx="4806319" cy="80945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3DF88-4AA1-48FF-98CB-6E0A115F3DA2}">
      <dsp:nvSpPr>
        <dsp:cNvPr id="0" name=""/>
        <dsp:cNvSpPr/>
      </dsp:nvSpPr>
      <dsp:spPr>
        <a:xfrm>
          <a:off x="244859" y="1195541"/>
          <a:ext cx="445199" cy="4451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6E5F7-AE7C-46D2-AE31-A3518A7D077B}">
      <dsp:nvSpPr>
        <dsp:cNvPr id="0" name=""/>
        <dsp:cNvSpPr/>
      </dsp:nvSpPr>
      <dsp:spPr>
        <a:xfrm>
          <a:off x="934919" y="1013414"/>
          <a:ext cx="3871399" cy="8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67" tIns="85667" rIns="85667" bIns="856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Encrypted regression works (error &lt; 2%)</a:t>
          </a:r>
        </a:p>
      </dsp:txBody>
      <dsp:txXfrm>
        <a:off x="934919" y="1013414"/>
        <a:ext cx="3871399" cy="809453"/>
      </dsp:txXfrm>
    </dsp:sp>
    <dsp:sp modelId="{E9B9022E-FF84-4331-BF77-5A2D39BAFAFB}">
      <dsp:nvSpPr>
        <dsp:cNvPr id="0" name=""/>
        <dsp:cNvSpPr/>
      </dsp:nvSpPr>
      <dsp:spPr>
        <a:xfrm>
          <a:off x="0" y="2025231"/>
          <a:ext cx="4806319" cy="80945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7F8B6-A3E3-4479-B444-F1B231E97AF9}">
      <dsp:nvSpPr>
        <dsp:cNvPr id="0" name=""/>
        <dsp:cNvSpPr/>
      </dsp:nvSpPr>
      <dsp:spPr>
        <a:xfrm>
          <a:off x="244859" y="2207358"/>
          <a:ext cx="445199" cy="4451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18D5E-41B6-4EE0-B81D-1C98FF5DCDA0}">
      <dsp:nvSpPr>
        <dsp:cNvPr id="0" name=""/>
        <dsp:cNvSpPr/>
      </dsp:nvSpPr>
      <dsp:spPr>
        <a:xfrm>
          <a:off x="934919" y="2025231"/>
          <a:ext cx="3871399" cy="8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67" tIns="85667" rIns="85667" bIns="856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Optimisation = faster, same accuracy</a:t>
          </a:r>
        </a:p>
      </dsp:txBody>
      <dsp:txXfrm>
        <a:off x="934919" y="2025231"/>
        <a:ext cx="3871399" cy="809453"/>
      </dsp:txXfrm>
    </dsp:sp>
    <dsp:sp modelId="{8FA2C6C4-AA2A-4186-ABBC-8F784E65F63C}">
      <dsp:nvSpPr>
        <dsp:cNvPr id="0" name=""/>
        <dsp:cNvSpPr/>
      </dsp:nvSpPr>
      <dsp:spPr>
        <a:xfrm>
          <a:off x="0" y="3037049"/>
          <a:ext cx="4806319" cy="80945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DDC31-0D5A-4E7B-9FCC-7D08EECB9177}">
      <dsp:nvSpPr>
        <dsp:cNvPr id="0" name=""/>
        <dsp:cNvSpPr/>
      </dsp:nvSpPr>
      <dsp:spPr>
        <a:xfrm>
          <a:off x="244859" y="3219176"/>
          <a:ext cx="445199" cy="4451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35CC2-7CEE-4AD9-8F24-01B652352476}">
      <dsp:nvSpPr>
        <dsp:cNvPr id="0" name=""/>
        <dsp:cNvSpPr/>
      </dsp:nvSpPr>
      <dsp:spPr>
        <a:xfrm>
          <a:off x="934919" y="3037049"/>
          <a:ext cx="3871399" cy="8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67" tIns="85667" rIns="85667" bIns="856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Bottlenecks: multiplication &amp; rotation</a:t>
          </a:r>
        </a:p>
      </dsp:txBody>
      <dsp:txXfrm>
        <a:off x="934919" y="3037049"/>
        <a:ext cx="3871399" cy="80945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41715-D65B-434C-89C2-9D9C1640289C}">
      <dsp:nvSpPr>
        <dsp:cNvPr id="0" name=""/>
        <dsp:cNvSpPr/>
      </dsp:nvSpPr>
      <dsp:spPr>
        <a:xfrm>
          <a:off x="0" y="469"/>
          <a:ext cx="5443628" cy="82439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2F5DA-C3B2-478B-92E1-CC525A872F0F}">
      <dsp:nvSpPr>
        <dsp:cNvPr id="0" name=""/>
        <dsp:cNvSpPr/>
      </dsp:nvSpPr>
      <dsp:spPr>
        <a:xfrm>
          <a:off x="249378" y="185957"/>
          <a:ext cx="453415" cy="45341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A7171-EF06-4D07-92C9-A0C66104685A}">
      <dsp:nvSpPr>
        <dsp:cNvPr id="0" name=""/>
        <dsp:cNvSpPr/>
      </dsp:nvSpPr>
      <dsp:spPr>
        <a:xfrm>
          <a:off x="952172" y="469"/>
          <a:ext cx="4230567" cy="824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48" tIns="87248" rIns="87248" bIns="872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 Work</a:t>
          </a:r>
          <a:endParaRPr lang="en-US" sz="1600" b="1" kern="1200" dirty="0"/>
        </a:p>
      </dsp:txBody>
      <dsp:txXfrm>
        <a:off x="952172" y="469"/>
        <a:ext cx="4230567" cy="824391"/>
      </dsp:txXfrm>
    </dsp:sp>
    <dsp:sp modelId="{595C7227-FAD0-4025-8174-D7994EA81707}">
      <dsp:nvSpPr>
        <dsp:cNvPr id="0" name=""/>
        <dsp:cNvSpPr/>
      </dsp:nvSpPr>
      <dsp:spPr>
        <a:xfrm>
          <a:off x="0" y="1064497"/>
          <a:ext cx="5443628" cy="82439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3DF88-4AA1-48FF-98CB-6E0A115F3DA2}">
      <dsp:nvSpPr>
        <dsp:cNvPr id="0" name=""/>
        <dsp:cNvSpPr/>
      </dsp:nvSpPr>
      <dsp:spPr>
        <a:xfrm>
          <a:off x="249378" y="1193547"/>
          <a:ext cx="453415" cy="453415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6E5F7-AE7C-46D2-AE31-A3518A7D077B}">
      <dsp:nvSpPr>
        <dsp:cNvPr id="0" name=""/>
        <dsp:cNvSpPr/>
      </dsp:nvSpPr>
      <dsp:spPr>
        <a:xfrm>
          <a:off x="952172" y="1008059"/>
          <a:ext cx="4230567" cy="824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48" tIns="87248" rIns="87248" bIns="872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Larger datasets.</a:t>
          </a:r>
          <a:endParaRPr lang="en-US" sz="1600" b="1" kern="1200" dirty="0"/>
        </a:p>
      </dsp:txBody>
      <dsp:txXfrm>
        <a:off x="952172" y="1008059"/>
        <a:ext cx="4230567" cy="824391"/>
      </dsp:txXfrm>
    </dsp:sp>
    <dsp:sp modelId="{E9B9022E-FF84-4331-BF77-5A2D39BAFAFB}">
      <dsp:nvSpPr>
        <dsp:cNvPr id="0" name=""/>
        <dsp:cNvSpPr/>
      </dsp:nvSpPr>
      <dsp:spPr>
        <a:xfrm>
          <a:off x="0" y="2015649"/>
          <a:ext cx="5443628" cy="82439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7F8B6-A3E3-4479-B444-F1B231E97AF9}">
      <dsp:nvSpPr>
        <dsp:cNvPr id="0" name=""/>
        <dsp:cNvSpPr/>
      </dsp:nvSpPr>
      <dsp:spPr>
        <a:xfrm>
          <a:off x="249378" y="2201137"/>
          <a:ext cx="453415" cy="453415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18D5E-41B6-4EE0-B81D-1C98FF5DCDA0}">
      <dsp:nvSpPr>
        <dsp:cNvPr id="0" name=""/>
        <dsp:cNvSpPr/>
      </dsp:nvSpPr>
      <dsp:spPr>
        <a:xfrm>
          <a:off x="952172" y="2015649"/>
          <a:ext cx="4230567" cy="824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48" tIns="87248" rIns="87248" bIns="872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more features (BMI, smoker, region) and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More models like logistic regression, trees..</a:t>
          </a:r>
          <a:r>
            <a:rPr lang="en-US" sz="16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en-US" sz="1600" b="1" kern="1200" dirty="0"/>
        </a:p>
      </dsp:txBody>
      <dsp:txXfrm>
        <a:off x="952172" y="2015649"/>
        <a:ext cx="4230567" cy="824391"/>
      </dsp:txXfrm>
    </dsp:sp>
    <dsp:sp modelId="{8FA2C6C4-AA2A-4186-ABBC-8F784E65F63C}">
      <dsp:nvSpPr>
        <dsp:cNvPr id="0" name=""/>
        <dsp:cNvSpPr/>
      </dsp:nvSpPr>
      <dsp:spPr>
        <a:xfrm>
          <a:off x="0" y="3023238"/>
          <a:ext cx="5443628" cy="82439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DDC31-0D5A-4E7B-9FCC-7D08EECB9177}">
      <dsp:nvSpPr>
        <dsp:cNvPr id="0" name=""/>
        <dsp:cNvSpPr/>
      </dsp:nvSpPr>
      <dsp:spPr>
        <a:xfrm>
          <a:off x="249378" y="3208726"/>
          <a:ext cx="453415" cy="453415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35CC2-7CEE-4AD9-8F24-01B652352476}">
      <dsp:nvSpPr>
        <dsp:cNvPr id="0" name=""/>
        <dsp:cNvSpPr/>
      </dsp:nvSpPr>
      <dsp:spPr>
        <a:xfrm>
          <a:off x="952172" y="3023238"/>
          <a:ext cx="4230567" cy="824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48" tIns="87248" rIns="87248" bIns="8724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Try GPUs / hardware accelerators helps for bottlenecks.</a:t>
          </a:r>
        </a:p>
      </dsp:txBody>
      <dsp:txXfrm>
        <a:off x="952172" y="3023238"/>
        <a:ext cx="4230567" cy="82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89FBD-4005-AD45-B44F-81BE401C367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B756E-AE07-1C47-AAEA-4CF234E7A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4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B756E-AE07-1C47-AAEA-4CF234E7AB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7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B756E-AE07-1C47-AAEA-4CF234E7AB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4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B756E-AE07-1C47-AAEA-4CF234E7AB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0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9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1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3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3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7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4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7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2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4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34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42.svg"/><Relationship Id="rId4" Type="http://schemas.openxmlformats.org/officeDocument/2006/relationships/diagramData" Target="../diagrams/data5.xml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3B1410-D187-427C-B738-BA6AEEF7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49078EFB-FDCC-83F2-1ED1-B11AEEEE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51" b="13721"/>
          <a:stretch>
            <a:fillRect/>
          </a:stretch>
        </p:blipFill>
        <p:spPr>
          <a:xfrm>
            <a:off x="-1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92B6D-68CD-9B79-E716-BA8903898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405" y="1237915"/>
            <a:ext cx="11134397" cy="3848100"/>
          </a:xfrm>
        </p:spPr>
        <p:txBody>
          <a:bodyPr>
            <a:normAutofit/>
          </a:bodyPr>
          <a:lstStyle/>
          <a:p>
            <a:pPr algn="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 Data Analytics using Homomorphic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D466F-6DC5-2218-FEA2-B3F20B626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9986" y="5166848"/>
            <a:ext cx="4561786" cy="1055276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Student: Sanjay Puttaswamy (40450596)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Dr Ciara Rafferty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Moderator: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Queen’s University Belfast</a:t>
            </a:r>
          </a:p>
        </p:txBody>
      </p:sp>
    </p:spTree>
    <p:extLst>
      <p:ext uri="{BB962C8B-B14F-4D97-AF65-F5344CB8AC3E}">
        <p14:creationId xmlns:p14="http://schemas.microsoft.com/office/powerpoint/2010/main" val="276798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F886182-3ADC-447F-B077-24411DB56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olored question marks">
            <a:extLst>
              <a:ext uri="{FF2B5EF4-FFF2-40B4-BE49-F238E27FC236}">
                <a16:creationId xmlns:a16="http://schemas.microsoft.com/office/drawing/2014/main" id="{8F6D9C75-59A9-D559-7B4E-43D5103C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4" y="0"/>
            <a:ext cx="1219200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3644537"/>
            <a:ext cx="12192002" cy="321346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8BB61-C6DE-BCC4-8881-F090D273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516" y="629228"/>
            <a:ext cx="4291920" cy="33756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&amp; Q/A</a:t>
            </a:r>
          </a:p>
        </p:txBody>
      </p:sp>
    </p:spTree>
    <p:extLst>
      <p:ext uri="{BB962C8B-B14F-4D97-AF65-F5344CB8AC3E}">
        <p14:creationId xmlns:p14="http://schemas.microsoft.com/office/powerpoint/2010/main" val="39141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1BD2D4-8287-E203-05F0-8C83196F5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52CE-0B60-D60E-8E9F-F1FFA557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4107" y="719564"/>
            <a:ext cx="6103785" cy="82290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E14D6C-7148-3602-12BD-9825AB897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905913"/>
              </p:ext>
            </p:extLst>
          </p:nvPr>
        </p:nvGraphicFramePr>
        <p:xfrm>
          <a:off x="652371" y="2095500"/>
          <a:ext cx="10620855" cy="384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942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725F-47F1-3A5A-D4F4-DF04736E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440" y="914400"/>
            <a:ext cx="7143120" cy="11811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(History &amp; Types)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E073C8-DFDF-2F23-C557-CD1FB67EE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327530"/>
              </p:ext>
            </p:extLst>
          </p:nvPr>
        </p:nvGraphicFramePr>
        <p:xfrm>
          <a:off x="652371" y="2095500"/>
          <a:ext cx="10620855" cy="384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8239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0E1A7D-E37F-4622-979D-188B434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50874-0A8B-0731-D5A0-36DF0E4E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163" y="1080653"/>
            <a:ext cx="7841674" cy="757383"/>
          </a:xfrm>
        </p:spPr>
        <p:txBody>
          <a:bodyPr anchor="b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(HE Schemes)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4CE1B9-5639-D050-F406-6BB328A0C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332351"/>
              </p:ext>
            </p:extLst>
          </p:nvPr>
        </p:nvGraphicFramePr>
        <p:xfrm>
          <a:off x="652463" y="2635624"/>
          <a:ext cx="10891837" cy="357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1780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E24B-812C-EACA-D3FB-586439F2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573" y="1349236"/>
            <a:ext cx="3424329" cy="655834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DA7F77-65C7-7BDF-19D2-BDE462AAF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016394"/>
              </p:ext>
            </p:extLst>
          </p:nvPr>
        </p:nvGraphicFramePr>
        <p:xfrm>
          <a:off x="5486400" y="914400"/>
          <a:ext cx="60579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aphic 7" descr="Laptop Secure">
            <a:extLst>
              <a:ext uri="{FF2B5EF4-FFF2-40B4-BE49-F238E27FC236}">
                <a16:creationId xmlns:a16="http://schemas.microsoft.com/office/drawing/2014/main" id="{E2EF934A-FDC7-92B7-0B21-F3D18A973F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7700" y="2084435"/>
            <a:ext cx="3424329" cy="342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9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F1E851-CD33-4DE3-B862-1D439E2B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4BAB7-B085-5474-3A6F-586F70CA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43" y="960584"/>
            <a:ext cx="2099114" cy="572654"/>
          </a:xfrm>
        </p:spPr>
        <p:txBody>
          <a:bodyPr anchor="b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404BB55-C158-B9E2-875A-B55A0CB2F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369408"/>
              </p:ext>
            </p:extLst>
          </p:nvPr>
        </p:nvGraphicFramePr>
        <p:xfrm>
          <a:off x="647700" y="2007413"/>
          <a:ext cx="5223012" cy="4217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Graphic 6" descr="Gauge">
            <a:extLst>
              <a:ext uri="{FF2B5EF4-FFF2-40B4-BE49-F238E27FC236}">
                <a16:creationId xmlns:a16="http://schemas.microsoft.com/office/drawing/2014/main" id="{33E57DF4-A3EF-07EB-1C06-0840C9CB66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99261" y="1390149"/>
            <a:ext cx="3811722" cy="3811722"/>
          </a:xfrm>
          <a:prstGeom prst="rect">
            <a:avLst/>
          </a:prstGeom>
          <a:effectLst>
            <a:glow rad="178441">
              <a:schemeClr val="accent1">
                <a:alpha val="25176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1205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117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90E1A7D-E37F-4622-979D-188B434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62B47-D35C-CB4B-B762-7124972B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14399"/>
            <a:ext cx="8396345" cy="892885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(Why not real-world yet?)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AADEB96-A4CF-0950-0574-E7E5DB9CA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399691"/>
              </p:ext>
            </p:extLst>
          </p:nvPr>
        </p:nvGraphicFramePr>
        <p:xfrm>
          <a:off x="652463" y="2635624"/>
          <a:ext cx="10891837" cy="357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535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0E1A7D-E37F-4622-979D-188B434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80BA0-9FE1-90A8-3CA2-6D863EFA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208" y="836048"/>
            <a:ext cx="8937051" cy="1180039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(Can we use it in practice?)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8E4760-2929-26BE-5C65-FAEC608EB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154243"/>
              </p:ext>
            </p:extLst>
          </p:nvPr>
        </p:nvGraphicFramePr>
        <p:xfrm>
          <a:off x="652463" y="2134978"/>
          <a:ext cx="10891837" cy="4121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226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3CDB-D406-706C-6CBB-D8C72BAA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731" y="758537"/>
            <a:ext cx="6182538" cy="7469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7EB366A-50E2-22E2-0310-8F4B2DDC4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851707"/>
              </p:ext>
            </p:extLst>
          </p:nvPr>
        </p:nvGraphicFramePr>
        <p:xfrm>
          <a:off x="652372" y="2095500"/>
          <a:ext cx="4806319" cy="384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F464B93-964F-D2F6-816D-CCD441A8C0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527244"/>
              </p:ext>
            </p:extLst>
          </p:nvPr>
        </p:nvGraphicFramePr>
        <p:xfrm>
          <a:off x="6096000" y="2095500"/>
          <a:ext cx="5443628" cy="384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73931274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15605</TotalTime>
  <Words>388</Words>
  <Application>Microsoft Macintosh PowerPoint</Application>
  <PresentationFormat>Widescreen</PresentationFormat>
  <Paragraphs>63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Grandview</vt:lpstr>
      <vt:lpstr>Grandview Display</vt:lpstr>
      <vt:lpstr>Times New Roman</vt:lpstr>
      <vt:lpstr>CitationVTI</vt:lpstr>
      <vt:lpstr>Privacy-Preserving Data Analytics using Homomorphic Encryption</vt:lpstr>
      <vt:lpstr>Introduction &amp; Motivation</vt:lpstr>
      <vt:lpstr>Background (History &amp; Types)</vt:lpstr>
      <vt:lpstr>Background (HE Schemes)</vt:lpstr>
      <vt:lpstr>Methodology</vt:lpstr>
      <vt:lpstr>Results</vt:lpstr>
      <vt:lpstr>Discussion (Why not real-world yet?)</vt:lpstr>
      <vt:lpstr>Discussion (Can we use it in practice?)</vt:lpstr>
      <vt:lpstr>Conclusion &amp; Future Work</vt:lpstr>
      <vt:lpstr>Thank You &amp; 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Puttaswamy</dc:creator>
  <cp:lastModifiedBy>Sanjay Puttaswamy</cp:lastModifiedBy>
  <cp:revision>9</cp:revision>
  <dcterms:created xsi:type="dcterms:W3CDTF">2025-08-29T14:01:59Z</dcterms:created>
  <dcterms:modified xsi:type="dcterms:W3CDTF">2025-09-09T10:07:14Z</dcterms:modified>
</cp:coreProperties>
</file>