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543" r:id="rId4"/>
  </p:sldMasterIdLst>
  <p:notesMasterIdLst>
    <p:notesMasterId r:id="rId15"/>
  </p:notesMasterIdLst>
  <p:handoutMasterIdLst>
    <p:handoutMasterId r:id="rId16"/>
  </p:handoutMasterIdLst>
  <p:sldIdLst>
    <p:sldId id="334" r:id="rId5"/>
    <p:sldId id="342" r:id="rId6"/>
    <p:sldId id="356" r:id="rId7"/>
    <p:sldId id="357" r:id="rId8"/>
    <p:sldId id="358" r:id="rId9"/>
    <p:sldId id="361" r:id="rId10"/>
    <p:sldId id="359" r:id="rId11"/>
    <p:sldId id="360" r:id="rId12"/>
    <p:sldId id="355" r:id="rId13"/>
    <p:sldId id="3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84967" autoAdjust="0"/>
  </p:normalViewPr>
  <p:slideViewPr>
    <p:cSldViewPr snapToGrid="0">
      <p:cViewPr varScale="1">
        <p:scale>
          <a:sx n="128" d="100"/>
          <a:sy n="128" d="100"/>
        </p:scale>
        <p:origin x="872" y="1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7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9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73BA-6F86-2BC5-2BC5-9C2980D20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E1356-155C-98C9-F173-76B5821B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19F4-E36C-12C7-456C-285B1A02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912A-924E-E48F-BC9E-4961A280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06BD-A42F-D9E2-B28B-928C42E4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3952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55CF-1619-FC61-B506-C964877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E1467-3766-05C5-D131-F240496D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35E4-FFC2-CA96-9A5B-A384569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E0D5-8B8A-897D-1FE0-83B7955A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40F-682D-D365-018C-1F0805C4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089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403B3-DE55-37DB-06E3-8F7D8DA07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5650-7739-78D0-8574-280F181E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D459-C34F-D1D8-9577-B22EF94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03B-54DD-7AFA-919A-CE7621C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B4EC-073D-8E8E-CED4-5074FDF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3230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321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8F0B-CBA0-E7BC-1261-6EF89BF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AC98-EBDE-9A9C-AE52-9313F168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40BC-36C4-68F8-27D8-0A6A78E5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7710-4426-8CAF-5DB2-DEACAA2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C475-AA82-D49E-645E-9DC18817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60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FF4-E8F8-2F7E-E32C-B3E4592B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B87B-A35A-F668-AE06-7C0801DB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AE1C-182F-A880-1209-8458582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116D-3F9C-DB64-A84D-686E4580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0604-7E58-FC56-06A8-A09F821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7785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FC0-DCEF-F00F-99CD-3D680594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A30-2859-9BBC-B2B1-504EED17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E4C6-175F-EEBF-9E0B-7C8B44FA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0FAA9-5026-385F-802D-59DC9271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A507-5CC9-38C5-3970-7681DD41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F9BD-624B-315E-1056-7C65BAA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02599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1AEB-A312-BBB7-DD60-341D1671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9501-3C1C-0EF4-0546-9D9057F2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E9B2-E237-12D3-1258-66D11FB3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A3E1-2E3A-043C-AB8F-82B6E56D9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52EAF-6352-F91E-CF05-6F58DCCCC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DED0-1FD3-08BE-ED0A-283463DE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62820-7CDA-6771-3DB8-C7935107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CB781-2519-D8A1-4461-1BDBC31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73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1A94-1C80-BAB9-69E6-7ACAC97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DF51-CDE5-F47F-60CF-3184477A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8DF9E-5070-F3D6-64C7-9514638D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91F-6424-1D5A-DAE6-DE793D08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4FBA5-AD24-B448-4CA1-F0AA7736C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3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48B17-F930-3F62-F965-EDF16944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39207-8E03-CE46-8807-8968DE3B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4C1A-8CD7-8167-8DE9-50167B9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0008B-B1B8-C25C-506D-E87B06F8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B802-E0C6-30E6-ABCC-2D4B07A3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8D8E-FD55-10AF-D3DE-918A1B3E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7037B-44B9-D97C-CDE8-F2AE13FE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0BF0-F32E-909B-9F08-1DB4C20E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EDCA-C92D-CF87-94AA-8E47C0EA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F313-A872-43B5-2441-4C4CA9D9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3759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D910-854E-E274-96BD-65A2CF99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59CC6-223E-5CDF-24C6-E055600E8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B27CA-F192-6655-B62E-BE65AC0B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79E0-4CEA-E225-804C-2508501E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E4326-4F82-0C15-BC3F-7A02C5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20D4-895A-BC62-B80B-4CAD1F5D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62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985B2-63AE-5DC7-3BAC-1496354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5B92-4FFD-4D54-5CAE-8C89568D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4DA6-BFA4-2898-F8DD-0C35F109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9B08-CF02-EE50-664F-48980046A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C697-DEA2-6506-5854-60331FB9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App with </a:t>
            </a:r>
            <a:br>
              <a:rPr lang="en-US" dirty="0"/>
            </a:br>
            <a:r>
              <a:rPr lang="en-US" dirty="0"/>
              <a:t>AWS Amplify &amp; figma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18D9D-F5D0-0E3B-E76A-7B54ECBAA156}"/>
              </a:ext>
            </a:extLst>
          </p:cNvPr>
          <p:cNvSpPr txBox="1"/>
          <p:nvPr/>
        </p:nvSpPr>
        <p:spPr>
          <a:xfrm>
            <a:off x="1604865" y="4111690"/>
            <a:ext cx="199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Sanjay Patel</a:t>
            </a:r>
          </a:p>
          <a:p>
            <a:r>
              <a:rPr lang="en-US" dirty="0" err="1"/>
              <a:t>ptsn@amazon.com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411A9F-F4BE-0620-B141-22BB21F3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1280" y="5803379"/>
            <a:ext cx="1411050" cy="8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069" y="2686594"/>
            <a:ext cx="7498080" cy="12801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AWS Amplify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13F85-A182-01AB-0121-B526D0CDA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60" y="1014215"/>
            <a:ext cx="8822635" cy="5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AWS Amplify Frontend &amp; backend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E71107-B6E5-5C1E-2361-E321CAFA2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148" y="1043683"/>
            <a:ext cx="7772400" cy="5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AWS Amplify studio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EF306-0123-94DA-B3F6-E18BFD71D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191" y="1025760"/>
            <a:ext cx="8534399" cy="55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Full stack app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A2B73-00A3-93AC-759D-6FFE73F1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834" y="1039997"/>
            <a:ext cx="8912088" cy="52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WHAT IS FIGMA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7BF83F-A839-F134-737F-FD465771CBCF}"/>
              </a:ext>
            </a:extLst>
          </p:cNvPr>
          <p:cNvSpPr txBox="1"/>
          <p:nvPr/>
        </p:nvSpPr>
        <p:spPr>
          <a:xfrm>
            <a:off x="1073572" y="1129249"/>
            <a:ext cx="111184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Interactive GUI design, prototypes, websites, mobile apps.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Layouts, colors, typography,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 designers, developers, product owners (real-time feedback).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Online, cloud-based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Vector-based design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Designs </a:t>
            </a:r>
            <a:r>
              <a:rPr lang="en-US" sz="3200" dirty="0">
                <a:sym typeface="Wingdings" pitchFamily="2" charset="2"/>
              </a:rPr>
              <a:t>to </a:t>
            </a:r>
            <a:r>
              <a:rPr lang="en-US" sz="3200" dirty="0"/>
              <a:t>developers by providing CSS, asset exports.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Community ecosystem of plugins (</a:t>
            </a:r>
            <a:r>
              <a:rPr lang="en-US" sz="3200" dirty="0">
                <a:solidFill>
                  <a:schemeClr val="accent2"/>
                </a:solidFill>
              </a:rPr>
              <a:t>AWS Amplify</a:t>
            </a:r>
            <a:r>
              <a:rPr lang="en-US" sz="3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Keeps design and code 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Other tools: Adobe XD, InVision Studio, Sketch, Framer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34291-7899-F8ED-6C3A-CF9BA355A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614" y="251034"/>
            <a:ext cx="1456386" cy="750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83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Example 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E83A6-294D-5153-A8F0-5E0C98BC8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036" y="562881"/>
            <a:ext cx="8325677" cy="61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57" y="183502"/>
            <a:ext cx="7498080" cy="442663"/>
          </a:xfrm>
        </p:spPr>
        <p:txBody>
          <a:bodyPr>
            <a:normAutofit/>
          </a:bodyPr>
          <a:lstStyle/>
          <a:p>
            <a:r>
              <a:rPr lang="en-US" sz="2800" dirty="0"/>
              <a:t>Amplify components in figma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100D9-FE77-FCFD-9D57-315A55A1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57" y="6156649"/>
            <a:ext cx="865959" cy="517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25A543-9B8D-DA34-3F7E-093039F52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421" y="626166"/>
            <a:ext cx="5340102" cy="600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8" y="232158"/>
            <a:ext cx="5918072" cy="2276856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4F8F5-8D5E-653E-272C-620678FBB0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Macintosh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Full Stack App with  AWS Amplify &amp; figma</vt:lpstr>
      <vt:lpstr>AWS Amplify</vt:lpstr>
      <vt:lpstr>AWS Amplify Frontend &amp; backend</vt:lpstr>
      <vt:lpstr>AWS Amplify studio</vt:lpstr>
      <vt:lpstr>Full stack app PROCESS</vt:lpstr>
      <vt:lpstr>WHAT IS FIGMA DESIGN</vt:lpstr>
      <vt:lpstr>Example app</vt:lpstr>
      <vt:lpstr>Amplify components in figma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2023-12-10T14:43:58Z</dcterms:created>
  <dcterms:modified xsi:type="dcterms:W3CDTF">2024-07-01T15:28:20Z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