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3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7D133-A5CA-A1D3-500B-179199B9C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68962-CBB3-7B4D-EE84-979B7041B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A98A1-8530-297D-6AB7-20EB1071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6686-D6F9-11E2-B268-853D759B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62B04-025E-EE47-A270-82D31C94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35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A0C8-2C28-9BBE-DDED-55D797DD8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137F-D1A1-4DF8-734E-9C271070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8F0BE-A0C7-9F57-F5A9-232F620F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F7654-9C24-32F5-99BC-17075BD4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BB689-F649-038E-CDFC-5F63CAB3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DD9F1-64DD-A2A8-3B63-59DC32E5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1634B-00D6-755B-8BD9-F5009A6C8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587CE-95F2-6302-8443-B3AFE299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49A0-9627-AF5E-00CC-090380CD9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3F5E8-76BD-B869-7E9B-7E82A530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51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FDFC-755C-1C96-53C7-2AD1BB2A6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6E35-C714-E8C3-12C3-7A3F4C965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BCB4-AC40-0382-3F38-BD4546E3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67B80-4AFA-3132-9BDA-C81E63D8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3F0FA-66F8-E90A-3EEB-4AE1471C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50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CEB3-F627-49F0-8F3D-CF73FF87F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A6980-8FE1-7FB2-0B7B-7EE3BAB44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D2949-686E-C756-A3E7-8A3285B2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E010-8579-BC9E-162D-EC264813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D2E92-73EC-B28F-B5BB-7D21CC14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8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4989-AFEF-9190-33A9-05FE6236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2C796-9D26-0F68-1BA0-647AEDB0F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768CC-53E9-8E3C-5053-7DA624FA1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CF8E8-0BF4-2277-2CE9-E82656C4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A8ED8-5DD2-46C1-6630-E6D303565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B76DE3-F49A-10DE-1A0F-259BD73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2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2A61-8446-9028-9DFE-1461EEC8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3A57-6EA7-3F14-63F3-5B6DD7CDA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2BF1B-2EC5-70A9-6641-5DD427E3B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48E81-8231-DADA-BBDC-155FA89B5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8D16C-8249-DEE7-AAD4-D8C3D48CE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08F66-CD8B-3C8D-8CA7-51903ED5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35F6F-DECC-6860-CB86-439A134A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32EF0-3E1A-FECD-8522-9FFA7A8A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2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DFB6-E363-BA2F-68B6-64533A4F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995D3-E330-AF8F-D15F-5B5504FB6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921D3-0823-085D-3E4A-468B23013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4DFCE-C676-E59F-F8B6-FEE8E0BF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85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4D2CA-A884-0819-30D5-E101D3012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BEB19-0366-54FF-372B-CCBF9DCC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552AA-BB16-50A6-FDD5-CB96CAEC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893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2B6C-04FB-2EA1-7268-EA9C71A4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E9DF-2924-6759-2F98-762B0BC13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4EA70-4D3F-A568-BCE7-D51E49F4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17468-ACA4-572F-20E2-C4C0DD4D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0DC26-BF85-AF1A-611C-F3874C4E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108A0-9005-E712-BBC8-B9074797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85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BAF3-1C39-2D74-8A61-224AC1DC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EA3BF-56B1-80F1-D4BA-E757C2B1B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E408F-83C8-48C3-D3D1-A599D1B8D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7498-4571-33EA-9113-2BC2EEA8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6BFC-1DE4-9EF8-E10C-06B287878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DAE4-972C-8385-F4ED-5B02D464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5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AFEF3-B6FF-E7CC-3798-31B04F31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2FAFE-7FB5-9369-64E5-DE9791CA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36F79-A9B7-0037-F3C7-1CFEBF196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89D5C-5EC5-48BD-B189-E00E796A1CB3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BE2CA-2A92-C1D3-6E75-373F39221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B1A63-502F-833D-6E91-50508F79E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30AE-A058-46EF-B1EE-F11AEA4CA8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21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85D0C5-7D59-182E-A99A-15E407FC85F0}"/>
              </a:ext>
            </a:extLst>
          </p:cNvPr>
          <p:cNvSpPr txBox="1"/>
          <p:nvPr/>
        </p:nvSpPr>
        <p:spPr>
          <a:xfrm>
            <a:off x="2781300" y="4571998"/>
            <a:ext cx="7826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END TO END PYTHON + SQL PRJOJECT</a:t>
            </a:r>
          </a:p>
        </p:txBody>
      </p:sp>
    </p:spTree>
    <p:extLst>
      <p:ext uri="{BB962C8B-B14F-4D97-AF65-F5344CB8AC3E}">
        <p14:creationId xmlns:p14="http://schemas.microsoft.com/office/powerpoint/2010/main" val="256784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ED84-58DF-270C-B7ED-78DA9916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Goudy Old Style" panose="02020502050305020303" pitchFamily="18" charset="0"/>
              </a:rPr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43220-E879-BEDE-474A-1EF380508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This project is an end-to-end data analysis solution designed to extract critical business insights from Walmart sales data.</a:t>
            </a:r>
          </a:p>
          <a:p>
            <a:r>
              <a:rPr lang="en-US" b="0" i="0" dirty="0">
                <a:effectLst/>
                <a:latin typeface="-apple-system"/>
              </a:rPr>
              <a:t> We utilize Python for data processing and analysis, SQL for advanced querying, and structured problem-solving techniques to solve key business questions. </a:t>
            </a:r>
          </a:p>
          <a:p>
            <a:r>
              <a:rPr lang="en-US" b="0" i="0" dirty="0">
                <a:effectLst/>
                <a:latin typeface="-apple-system"/>
              </a:rPr>
              <a:t>The project is ideal for data analysts looking to develop skills in data manipulation, SQL querying, and data pipeline creation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76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7C432-901F-BF4C-39EB-CF9638708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2269-A0C6-593B-C876-26B413CA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Q1: </a:t>
            </a:r>
            <a:r>
              <a:rPr lang="en-US" sz="3200" b="1" dirty="0"/>
              <a:t>Find different payment methods, number of transactions,    	and quantity sold by payment method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52E4E-687F-E701-5BA5-9E82D7811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31" y="1538288"/>
            <a:ext cx="7611537" cy="21084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88A979-B0AC-BB47-55C5-3E5C43535E63}"/>
              </a:ext>
            </a:extLst>
          </p:cNvPr>
          <p:cNvSpPr txBox="1"/>
          <p:nvPr/>
        </p:nvSpPr>
        <p:spPr>
          <a:xfrm>
            <a:off x="108857" y="3937429"/>
            <a:ext cx="1089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Q2: </a:t>
            </a:r>
            <a:r>
              <a:rPr lang="en-US" sz="2800" dirty="0"/>
              <a:t>Calculate the total quantity of items sold per payment method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D42FE6-D9A5-4B91-78B8-C03C4C5F8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31" y="4575357"/>
            <a:ext cx="6346022" cy="192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6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7461C8-735B-F700-2C59-2E8BC442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262B-3850-6950-0D20-B482A7BB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528411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Q3:</a:t>
            </a:r>
            <a:r>
              <a:rPr lang="en-US" sz="3200" b="1" dirty="0"/>
              <a:t>Identify the highest-rated category in each branch</a:t>
            </a:r>
            <a:br>
              <a:rPr lang="en-US" sz="3200" b="1" dirty="0"/>
            </a:br>
            <a:r>
              <a:rPr lang="en-US" sz="3200" b="1" dirty="0"/>
              <a:t>       Display the branch, category, and avg rating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AC0925-8C89-971D-220F-03B5145DF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70" y="2326594"/>
            <a:ext cx="10274375" cy="36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7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4DED-C9D4-EF20-393A-1E0A3BE8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8" y="648153"/>
            <a:ext cx="11168743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Q4: </a:t>
            </a:r>
            <a:r>
              <a:rPr lang="en-US" sz="3200" b="1" dirty="0"/>
              <a:t>Identify the busiest day for each branch based on the number of 	transactions</a:t>
            </a:r>
            <a:endParaRPr lang="en-IN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F8565E-D5F0-74EE-13E0-A995B5BE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52" y="2055743"/>
            <a:ext cx="10450383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7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F0D21-D92D-20C8-839D-F0FC32360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045B-D322-F0BC-92E3-36EA733D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Q5: </a:t>
            </a:r>
            <a:r>
              <a:rPr lang="en-US" sz="3200" b="1" dirty="0"/>
              <a:t>Determine the average, minimum, and maximum rating of 	categories for each city</a:t>
            </a:r>
            <a:endParaRPr lang="en-IN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B103C-7790-7BB4-AF2C-D656C2FA38B5}"/>
              </a:ext>
            </a:extLst>
          </p:cNvPr>
          <p:cNvSpPr txBox="1"/>
          <p:nvPr/>
        </p:nvSpPr>
        <p:spPr>
          <a:xfrm>
            <a:off x="370114" y="3908143"/>
            <a:ext cx="8599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Q6: </a:t>
            </a:r>
            <a:r>
              <a:rPr lang="en-US" sz="2800" dirty="0"/>
              <a:t>Calculate the total profit for each category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4EBC8-2905-06A1-9DA8-68C0266CC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39" y="1345715"/>
            <a:ext cx="5157461" cy="22139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0D9D7-A28F-2041-C642-125AD8B3E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724" y="4652174"/>
            <a:ext cx="7849695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799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85F7D-111D-3719-9D87-1D6DCA541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1C9A-4066-3F9D-9BCE-710B354B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2127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Q7: </a:t>
            </a:r>
            <a:r>
              <a:rPr lang="en-US" sz="3200" b="1" dirty="0"/>
              <a:t>Determine the most common payment method for each 	branch</a:t>
            </a:r>
            <a:endParaRPr lang="en-I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08B05-425D-5B0F-97CE-78663B78E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69" y="1538288"/>
            <a:ext cx="10126488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0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707E37-3FCD-10A7-12C5-791529EB7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10D2-5E07-0C24-D314-D35DE2A30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543" y="361558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Q8: </a:t>
            </a:r>
            <a:r>
              <a:rPr lang="en-US" sz="3200" b="1" dirty="0"/>
              <a:t>Categorize sales into Morning, Afternoon, and Evening shifts</a:t>
            </a:r>
            <a:endParaRPr lang="en-IN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67A73-4D59-E525-AB99-1AE83594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959" y="1851654"/>
            <a:ext cx="858322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190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Goudy Old Style</vt:lpstr>
      <vt:lpstr>Office Theme</vt:lpstr>
      <vt:lpstr>PowerPoint Presentation</vt:lpstr>
      <vt:lpstr>Objective </vt:lpstr>
      <vt:lpstr>Q1: Find different payment methods, number of transactions,     and quantity sold by payment method</vt:lpstr>
      <vt:lpstr>Q3:Identify the highest-rated category in each branch        Display the branch, category, and avg rating</vt:lpstr>
      <vt:lpstr>Q4: Identify the busiest day for each branch based on the number of  transactions</vt:lpstr>
      <vt:lpstr>Q5: Determine the average, minimum, and maximum rating of  categories for each city</vt:lpstr>
      <vt:lpstr>Q7: Determine the most common payment method for each  branch</vt:lpstr>
      <vt:lpstr>Q8: Categorize sales into Morning, Afternoon, and Evening shifts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peguda</dc:creator>
  <cp:lastModifiedBy>sanjay peguda</cp:lastModifiedBy>
  <cp:revision>1</cp:revision>
  <dcterms:created xsi:type="dcterms:W3CDTF">2025-02-13T13:41:56Z</dcterms:created>
  <dcterms:modified xsi:type="dcterms:W3CDTF">2025-02-13T13:56:02Z</dcterms:modified>
</cp:coreProperties>
</file>