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SANJAY PRASATH M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CARE College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of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Engineering-AI&amp;DS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646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Sanjay Prasath M.</cp:lastModifiedBy>
  <cp:revision>28</cp:revision>
  <dcterms:created xsi:type="dcterms:W3CDTF">2021-05-26T16:50:10Z</dcterms:created>
  <dcterms:modified xsi:type="dcterms:W3CDTF">2024-04-05T04:39:49Z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