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E64B-3500-451A-9366-3EA68914F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Algerian" panose="04020705040A02060702" pitchFamily="82" charset="0"/>
              </a:rPr>
              <a:t>Dominos - Predictive Purchase Order System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D848A71-4CEE-4AA7-B4F2-C630E6CE0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Sanjay Priyadarsan S</a:t>
            </a:r>
          </a:p>
        </p:txBody>
      </p:sp>
    </p:spTree>
    <p:extLst>
      <p:ext uri="{BB962C8B-B14F-4D97-AF65-F5344CB8AC3E}">
        <p14:creationId xmlns:p14="http://schemas.microsoft.com/office/powerpoint/2010/main" val="363798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0944-2B4A-44B2-B46B-A5D929CA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8" y="2607733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37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CC6F-6931-4CCE-8E72-324E9762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4" y="973667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2457-5941-43E7-9E41-10E28047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334" y="2592390"/>
            <a:ext cx="8596668" cy="183567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pizza sales for the upcoming week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ingredient requirements to optimize inventory &amp; reduce waste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1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323D-E54E-4C13-8178-48ECE429F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3F4D8-065A-4F90-91FC-375FAD15F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values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linear interpolation 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missing values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pizza_name_id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the missing values in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pizza_category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the formats of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datetime conversion.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E074657-E6B2-4A5C-A341-B995CD548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2A2-D5D1-4F8B-BAD7-A46B933F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D882-C553-481A-8417-EBC383E05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2312990"/>
            <a:ext cx="8596668" cy="3880773"/>
          </a:xfrm>
        </p:spPr>
        <p:txBody>
          <a:bodyPr/>
          <a:lstStyle/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the week, month, year, hour, and week of the year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indicator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is_weekend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time of day into buckets: Morning, Afternoon, Evening, and Night</a:t>
            </a: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56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9070-7C5F-4127-961B-A8911EF2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5D8A1-871D-4392-8804-36B2C4F2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3401"/>
            <a:ext cx="8596668" cy="42379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Sales Trend: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Visualized total pizzas sold per day to identify demand fluctuations over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Sales Pattern: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Analyzed which days of the week have the highest pizza sales, showing peaks on weekends.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Size Distribution: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Counted and compared the popularity of different pizza sizes (S, M, L).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Sales: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Summed sales across pizza categories (e.g., Classic, Veggie, Chicken, Supreme) to understand preference trends.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vs Total Price: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Used scatter plot to observe the relationship between quantity ordered and total revenue.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5EB-3E05-45A5-8E01-58534659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Model Development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51DB-A60A-4AF9-A09D-72D4358F4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evaluated multiple time series models to identify the most accurate predictor of future pizza sales.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DD2C3A-D054-40B6-815E-2E65C485A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98916"/>
              </p:ext>
            </p:extLst>
          </p:nvPr>
        </p:nvGraphicFramePr>
        <p:xfrm>
          <a:off x="931333" y="3144573"/>
          <a:ext cx="8571442" cy="1828800"/>
        </p:xfrm>
        <a:graphic>
          <a:graphicData uri="http://schemas.openxmlformats.org/drawingml/2006/table">
            <a:tbl>
              <a:tblPr/>
              <a:tblGrid>
                <a:gridCol w="4273286">
                  <a:extLst>
                    <a:ext uri="{9D8B030D-6E8A-4147-A177-3AD203B41FA5}">
                      <a16:colId xmlns:a16="http://schemas.microsoft.com/office/drawing/2014/main" val="263852485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297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78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ARIMA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207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SARIMA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Prophet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17.68%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(Best)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649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LSTM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87950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D36A4160-47A4-42A2-98EE-D151B8B5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463" y="3143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91DC98B-F4CE-422F-8D0A-E699849E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Sales Forecasting Using Prophet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B1EAC-84AB-4086-835F-AE8C43C7D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daily pizza sales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Facebook Prophet to forecast next 7 days of total sales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MAPE: ~17.6%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Output: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7-day prediction = ~979 pizzas</a:t>
            </a:r>
          </a:p>
        </p:txBody>
      </p:sp>
    </p:spTree>
    <p:extLst>
      <p:ext uri="{BB962C8B-B14F-4D97-AF65-F5344CB8AC3E}">
        <p14:creationId xmlns:p14="http://schemas.microsoft.com/office/powerpoint/2010/main" val="262787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34C-6351-4044-A273-C691B5D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Ingredient Calculation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3A4E68-D5E5-4B87-9D8D-F55843DDC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the predicted pizza-wise sales with the ingredient dataset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Calculated required ingredients by multiplying forecasted quantity with ingredient grams per pizza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file in csv format</a:t>
            </a:r>
          </a:p>
        </p:txBody>
      </p:sp>
    </p:spTree>
    <p:extLst>
      <p:ext uri="{BB962C8B-B14F-4D97-AF65-F5344CB8AC3E}">
        <p14:creationId xmlns:p14="http://schemas.microsoft.com/office/powerpoint/2010/main" val="90693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FE44-5BCE-4D7E-B79F-CB1BA0AD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7B9C-6AE2-490C-A8FD-C7A45FA6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per pizza directly using Prophet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promotions, holidays, weather as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Power BI)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640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</TotalTime>
  <Words>258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Times New Roman</vt:lpstr>
      <vt:lpstr>Trebuchet MS</vt:lpstr>
      <vt:lpstr>Wingdings 3</vt:lpstr>
      <vt:lpstr>Facet</vt:lpstr>
      <vt:lpstr>Dominos - Predictive Purchase Order System</vt:lpstr>
      <vt:lpstr>Objectives</vt:lpstr>
      <vt:lpstr>Data Preprocessing</vt:lpstr>
      <vt:lpstr>Feature Engineering</vt:lpstr>
      <vt:lpstr>Exploratory Data Analysis (EDA)</vt:lpstr>
      <vt:lpstr>Model Development &amp; Validation</vt:lpstr>
      <vt:lpstr>Sales Forecasting Using Prophet</vt:lpstr>
      <vt:lpstr>Ingredient Calculation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sanjay priyadarsan</dc:creator>
  <cp:lastModifiedBy>sanjay priyadarsan</cp:lastModifiedBy>
  <cp:revision>6</cp:revision>
  <dcterms:created xsi:type="dcterms:W3CDTF">2025-07-08T09:39:31Z</dcterms:created>
  <dcterms:modified xsi:type="dcterms:W3CDTF">2025-07-08T10:33:59Z</dcterms:modified>
</cp:coreProperties>
</file>