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6601FCF2-E733-4C9A-BB92-08D96D44A4D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4413" y="1378102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Microsoft : Classifying Cybersecurity </a:t>
            </a:r>
            <a:br>
              <a:rPr lang="en-US" sz="4000" dirty="0">
                <a:latin typeface="Algerian" panose="04020705040A02060702" pitchFamily="82" charset="0"/>
              </a:rPr>
            </a:br>
            <a:r>
              <a:rPr lang="en-US" sz="4000" dirty="0">
                <a:latin typeface="Algerian" panose="04020705040A02060702" pitchFamily="82" charset="0"/>
              </a:rPr>
              <a:t>Incidents with Machine Learning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D9F5A31-06A3-4587-981F-78D4D6C95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4547" y="4353615"/>
            <a:ext cx="8915399" cy="112628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Sanjay Priyadarsan S</a:t>
            </a:r>
          </a:p>
        </p:txBody>
      </p:sp>
    </p:spTree>
    <p:extLst>
      <p:ext uri="{BB962C8B-B14F-4D97-AF65-F5344CB8AC3E}">
        <p14:creationId xmlns:p14="http://schemas.microsoft.com/office/powerpoint/2010/main" val="426181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2CED-36DF-44F0-A0F0-60353E1F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Objectives</a:t>
            </a:r>
            <a:br>
              <a:rPr lang="en-US" dirty="0">
                <a:latin typeface="Algerian" panose="04020705040A02060702" pitchFamily="82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987E-37AA-459A-A940-B55810F7F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robust classification model that accurately predicts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triage grade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cybersecurity incidents—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(TP), Benign Positive (BP), or False Positive (FP)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—using the raw GUIDE dataset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guided response systems in providing SOC analysts</a:t>
            </a:r>
          </a:p>
        </p:txBody>
      </p:sp>
    </p:spTree>
    <p:extLst>
      <p:ext uri="{BB962C8B-B14F-4D97-AF65-F5344CB8AC3E}">
        <p14:creationId xmlns:p14="http://schemas.microsoft.com/office/powerpoint/2010/main" val="102137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E9110E-C9FF-4385-8021-1C339589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791CE0-7B03-4465-9E83-A686A34621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Handled: Removed or imputed incomplete records to maintain data integrity.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Records Dropped: Eliminated redundant entries to prevent data leakage and model bias.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Applied: Extracted temporal features such as hour, day of the week, and month from the timestamp to capture time-based patterns.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Encoding: Applied Label Encoding to convert categorical variables into machine-readable numerical format.</a:t>
            </a:r>
          </a:p>
        </p:txBody>
      </p:sp>
    </p:spTree>
    <p:extLst>
      <p:ext uri="{BB962C8B-B14F-4D97-AF65-F5344CB8AC3E}">
        <p14:creationId xmlns:p14="http://schemas.microsoft.com/office/powerpoint/2010/main" val="155243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2306-FF1F-4AB1-9A98-33A5A5BE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1D85B0-CC08-4E24-91C1-C2665D56C1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Distribution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Visualized the distribution of Incident Grade to identify class imbalance among True Positive (TP), Benign Positive (BP), and False Positive (FP).</a:t>
            </a:r>
          </a:p>
          <a:p>
            <a:pPr lvl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Type vs. Incident Grade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Analyzed the relationship between Entity Type and Incident Grade using a grouped count plot to identify which entities are more prone to specific triage grades.</a:t>
            </a:r>
          </a:p>
          <a:p>
            <a:pPr lvl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vs. Incident Grade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Explored the influence of alert Category on incident classification to detect patterns in threat types and their triage outcomes.</a:t>
            </a:r>
          </a:p>
          <a:p>
            <a:pPr lvl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Generated a heatmap of time-based features (hour,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month) to assess their interdependencies and potential impact on incident patterns.</a:t>
            </a:r>
          </a:p>
        </p:txBody>
      </p:sp>
    </p:spTree>
    <p:extLst>
      <p:ext uri="{BB962C8B-B14F-4D97-AF65-F5344CB8AC3E}">
        <p14:creationId xmlns:p14="http://schemas.microsoft.com/office/powerpoint/2010/main" val="382335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9DE2D-3C01-45F3-ACE4-506F3198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Model </a:t>
            </a:r>
            <a:r>
              <a:rPr lang="en-US" dirty="0" err="1">
                <a:latin typeface="Algerian" panose="04020705040A02060702" pitchFamily="82" charset="0"/>
              </a:rPr>
              <a:t>Devlopment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1FC9BA-045D-48B4-98C7-318E2FA813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Train-Validation Split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Performed an 80-20 stratified split to preserve the class distribution of Incident Grade in both training and validation sets.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Label Encoding to categorical features.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multiple classification algorithms: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(baseline)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3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0BF332-DFDA-42DF-BE7A-89120972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Model Result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504A12-1103-42F5-80F9-A167D314DC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003262"/>
              </p:ext>
            </p:extLst>
          </p:nvPr>
        </p:nvGraphicFramePr>
        <p:xfrm>
          <a:off x="2589213" y="2133600"/>
          <a:ext cx="8915400" cy="1828800"/>
        </p:xfrm>
        <a:graphic>
          <a:graphicData uri="http://schemas.openxmlformats.org/drawingml/2006/table">
            <a:tbl>
              <a:tblPr/>
              <a:tblGrid>
                <a:gridCol w="2971800">
                  <a:extLst>
                    <a:ext uri="{9D8B030D-6E8A-4147-A177-3AD203B41FA5}">
                      <a16:colId xmlns:a16="http://schemas.microsoft.com/office/drawing/2014/main" val="421050819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66525607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591042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Macro 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35520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415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286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88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 Boost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3528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C7FF588-69E8-4B0D-858B-C7ECEEA74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4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8BFF-7B46-4917-900D-3EF85D61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Final Model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E14F-6CC0-4085-AF4E-CB805C97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Model: Decision Tree Classifier</a:t>
            </a:r>
          </a:p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Comparison Summary</a:t>
            </a:r>
          </a:p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Test Performance (test.csv)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0.80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F1 Score: 0.78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54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67C8B1-6A73-4B5D-A02D-58024037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0096BD-4018-402F-9995-2DEB67A72F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was the best performing model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generalization across classes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improvements: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feature engineering</a:t>
            </a:r>
          </a:p>
          <a:p>
            <a:pPr lvl="0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(faster method like Randomized Search CV)</a:t>
            </a:r>
          </a:p>
          <a:p>
            <a:pPr lvl="0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67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F78D-88D3-4780-A8E1-A6B051FB8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057" y="256297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52492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379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Century Gothic</vt:lpstr>
      <vt:lpstr>Times New Roman</vt:lpstr>
      <vt:lpstr>Wingdings 3</vt:lpstr>
      <vt:lpstr>Wisp</vt:lpstr>
      <vt:lpstr>Microsoft : Classifying Cybersecurity  Incidents with Machine Learning</vt:lpstr>
      <vt:lpstr>Objectives </vt:lpstr>
      <vt:lpstr>Data Preprocessing</vt:lpstr>
      <vt:lpstr>Exploratory Data Analysis (EDA)</vt:lpstr>
      <vt:lpstr>Model Devlopment</vt:lpstr>
      <vt:lpstr>Model Result</vt:lpstr>
      <vt:lpstr>Final Model Result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: Classifying Cybersecurity  Incidents with Machine Learning</dc:title>
  <dc:creator>sanjay priyadarsan</dc:creator>
  <cp:lastModifiedBy>sanjay priyadarsan</cp:lastModifiedBy>
  <cp:revision>4</cp:revision>
  <dcterms:created xsi:type="dcterms:W3CDTF">2025-06-28T02:58:06Z</dcterms:created>
  <dcterms:modified xsi:type="dcterms:W3CDTF">2025-06-28T03:39:06Z</dcterms:modified>
</cp:coreProperties>
</file>