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4000" b="0" i="1" u="none" strike="noStrike" cap="none" spc="39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8" d="100"/>
          <a:sy n="38" d="100"/>
        </p:scale>
        <p:origin x="-516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02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>
            <a:spLocks noGrp="1"/>
          </p:cNvSpPr>
          <p:nvPr>
            <p:ph type="body" sz="quarter" idx="13"/>
          </p:nvPr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0" b="1" i="0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sz="70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14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5"/>
          </p:nvPr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8899" y="12922250"/>
            <a:ext cx="41908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>
            <a:spLocks noGrp="1"/>
          </p:cNvSpPr>
          <p:nvPr>
            <p:ph type="body" sz="quarter" idx="13"/>
          </p:nvPr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182429520_1646x1646.jpeg"/>
          <p:cNvSpPr>
            <a:spLocks noGrp="1"/>
          </p:cNvSpPr>
          <p:nvPr>
            <p:ph type="pic" idx="14"/>
          </p:nvPr>
        </p:nvSpPr>
        <p:spPr>
          <a:xfrm>
            <a:off x="14122400" y="0"/>
            <a:ext cx="102616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70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>
            <a:spLocks noGrp="1"/>
          </p:cNvSpPr>
          <p:nvPr>
            <p:ph type="body" sz="quarter" idx="13"/>
          </p:nvPr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>
            <a:spLocks noGrp="1"/>
          </p:cNvSpPr>
          <p:nvPr>
            <p:ph type="body" sz="quarter" idx="13"/>
          </p:nvPr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118295074_2675x2907.jpeg"/>
          <p:cNvSpPr>
            <a:spLocks noGrp="1"/>
          </p:cNvSpPr>
          <p:nvPr>
            <p:ph type="pic" idx="14"/>
          </p:nvPr>
        </p:nvSpPr>
        <p:spPr>
          <a:xfrm>
            <a:off x="0" y="0"/>
            <a:ext cx="12065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1016000" y="1016000"/>
            <a:ext cx="13970000" cy="9804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15240000" y="10160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15240000" y="6045200"/>
            <a:ext cx="8128000" cy="477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sz="4000" i="1" spc="39"/>
            </a:lvl1pPr>
            <a:lvl2pPr marL="0" indent="0">
              <a:spcBef>
                <a:spcPts val="2000"/>
              </a:spcBef>
              <a:buSzTx/>
              <a:buFontTx/>
              <a:buNone/>
              <a:defRPr sz="4000" i="1" spc="39"/>
            </a:lvl2pPr>
            <a:lvl3pPr marL="0" indent="0">
              <a:spcBef>
                <a:spcPts val="2000"/>
              </a:spcBef>
              <a:buSzTx/>
              <a:buFontTx/>
              <a:buNone/>
              <a:defRPr sz="4000" i="1" spc="39"/>
            </a:lvl3pPr>
            <a:lvl4pPr marL="0" indent="0">
              <a:spcBef>
                <a:spcPts val="2000"/>
              </a:spcBef>
              <a:buSzTx/>
              <a:buFontTx/>
              <a:buNone/>
              <a:defRPr sz="4000" i="1" spc="39"/>
            </a:lvl4pPr>
            <a:lvl5pPr marL="0" indent="0">
              <a:spcBef>
                <a:spcPts val="2000"/>
              </a:spcBef>
              <a:buSzTx/>
              <a:buFontTx/>
              <a:buNone/>
              <a:defRPr sz="4000" i="1" spc="3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48899" y="12928600"/>
            <a:ext cx="41908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 i="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sz="75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5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4onam-panorama.jpg" descr="14onam-panorama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3333" r="23333"/>
          <a:stretch>
            <a:fillRect/>
          </a:stretch>
        </p:blipFill>
        <p:spPr>
          <a:xfrm>
            <a:off x="0" y="0"/>
            <a:ext cx="24384000" cy="14249400"/>
          </a:xfrm>
          <a:prstGeom prst="rect">
            <a:avLst/>
          </a:prstGeom>
        </p:spPr>
      </p:pic>
      <p:sp>
        <p:nvSpPr>
          <p:cNvPr id="129" name="Rectangle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"/>
                <a:ea typeface="DIN Alternate"/>
                <a:cs typeface="DIN Alternate"/>
                <a:sym typeface="DIN Alternate"/>
              </a:defRPr>
            </a:pPr>
            <a:endParaRPr dirty="0"/>
          </a:p>
        </p:txBody>
      </p:sp>
      <p:sp>
        <p:nvSpPr>
          <p:cNvPr id="130" name="Line"/>
          <p:cNvSpPr>
            <a:spLocks noGrp="1"/>
          </p:cNvSpPr>
          <p:nvPr>
            <p:ph type="body" idx="15"/>
          </p:nvPr>
        </p:nvSpPr>
        <p:spPr>
          <a:xfrm>
            <a:off x="1016000" y="10718800"/>
            <a:ext cx="22351997" cy="6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Festivity Management System"/>
          <p:cNvSpPr txBox="1">
            <a:spLocks noGrp="1"/>
          </p:cNvSpPr>
          <p:nvPr>
            <p:ph type="title"/>
          </p:nvPr>
        </p:nvSpPr>
        <p:spPr>
          <a:xfrm>
            <a:off x="1016000" y="7823200"/>
            <a:ext cx="22352000" cy="292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10000" b="1" dirty="0" smtClean="0"/>
              <a:t>F</a:t>
            </a:r>
            <a:r>
              <a:rPr sz="10000" b="1" dirty="0" smtClean="0"/>
              <a:t>estivity </a:t>
            </a:r>
            <a:r>
              <a:rPr sz="10000" b="1" dirty="0"/>
              <a:t>Management System</a:t>
            </a:r>
          </a:p>
        </p:txBody>
      </p:sp>
      <p:sp>
        <p:nvSpPr>
          <p:cNvPr id="132" name="Thejas Menon , Sanjay Rajesh, Anil SP Nair, Aksh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Thejas</a:t>
            </a:r>
            <a:r>
              <a:rPr dirty="0"/>
              <a:t> </a:t>
            </a:r>
            <a:r>
              <a:rPr dirty="0" err="1"/>
              <a:t>Menon</a:t>
            </a:r>
            <a:r>
              <a:rPr dirty="0"/>
              <a:t> , Sanjay Rajesh, Anil SP Nair, </a:t>
            </a:r>
            <a:r>
              <a:rPr dirty="0" err="1" smtClean="0"/>
              <a:t>Aksha</a:t>
            </a:r>
            <a:r>
              <a:rPr lang="en-US" dirty="0" err="1" smtClean="0"/>
              <a:t>i</a:t>
            </a:r>
            <a:r>
              <a:rPr lang="en-US" dirty="0" smtClean="0"/>
              <a:t> S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" name="2 parts to FM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parts to FMS</a:t>
            </a:r>
          </a:p>
        </p:txBody>
      </p:sp>
      <p:sp>
        <p:nvSpPr>
          <p:cNvPr id="136" name="FMS for guests…"/>
          <p:cNvSpPr txBox="1">
            <a:spLocks noGrp="1"/>
          </p:cNvSpPr>
          <p:nvPr>
            <p:ph type="subTitle" sz="half" idx="1"/>
          </p:nvPr>
        </p:nvSpPr>
        <p:spPr>
          <a:xfrm>
            <a:off x="6756573" y="7975600"/>
            <a:ext cx="16611427" cy="4597400"/>
          </a:xfrm>
          <a:prstGeom prst="rect">
            <a:avLst/>
          </a:prstGeom>
        </p:spPr>
        <p:txBody>
          <a:bodyPr/>
          <a:lstStyle/>
          <a:p>
            <a:pPr marL="987777" indent="-987777" algn="l">
              <a:buSzPct val="75000"/>
              <a:buFont typeface="Zapf Dingbats"/>
              <a:buChar char="➤"/>
              <a:defRPr i="0"/>
            </a:pPr>
            <a:r>
              <a:t>FMS for guests</a:t>
            </a:r>
          </a:p>
          <a:p>
            <a:pPr marL="987777" indent="-987777" algn="l">
              <a:buSzPct val="75000"/>
              <a:buFont typeface="Zapf Dingbats"/>
              <a:buChar char="➤"/>
              <a:defRPr i="0"/>
            </a:pPr>
            <a:r>
              <a:t>FMS for staff and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39" name="MK.jpg" descr="MK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r="38465"/>
          <a:stretch>
            <a:fillRect/>
          </a:stretch>
        </p:blipFill>
        <p:spPr>
          <a:xfrm>
            <a:off x="87932" y="0"/>
            <a:ext cx="11977068" cy="13716001"/>
          </a:xfrm>
          <a:prstGeom prst="rect">
            <a:avLst/>
          </a:prstGeom>
        </p:spPr>
      </p:pic>
      <p:sp>
        <p:nvSpPr>
          <p:cNvPr id="140" name="FMS for gu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2479">
              <a:spcBef>
                <a:spcPts val="3100"/>
              </a:spcBef>
              <a:defRPr sz="7200"/>
            </a:lvl1pPr>
          </a:lstStyle>
          <a:p>
            <a:r>
              <a:rPr b="1" dirty="0"/>
              <a:t>FMS for guests</a:t>
            </a:r>
          </a:p>
        </p:txBody>
      </p:sp>
      <p:sp>
        <p:nvSpPr>
          <p:cNvPr id="141" name="A web application used for navigation and getting informa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web application used for navigation and getting information</a:t>
            </a:r>
          </a:p>
          <a:p>
            <a:r>
              <a:rPr dirty="0"/>
              <a:t>A 2D map of </a:t>
            </a:r>
            <a:r>
              <a:rPr dirty="0" err="1"/>
              <a:t>Amritapuri</a:t>
            </a:r>
            <a:r>
              <a:rPr dirty="0"/>
              <a:t> with current GPS location, as well as the ability to view events and venues by clicking on the appropriate place in the map</a:t>
            </a:r>
          </a:p>
          <a:p>
            <a:r>
              <a:rPr dirty="0"/>
              <a:t>Uses a database to display time, schedule, location, etc. information to guests.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4" name="AAEAAQAAAAAAAAEfAAAAJDIwMmY2NjVjLThlYzYtNDQ0My1hYTMxLTJhZjYwYjJlYmZhNw.jpg" descr="AAEAAQAAAAAAAAEfAAAAJDIwMmY2NjVjLThlYzYtNDQ0My1hYTMxLTJhZjYwYjJlYmZhNw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28557" r="19351"/>
          <a:stretch>
            <a:fillRect/>
          </a:stretch>
        </p:blipFill>
        <p:spPr>
          <a:xfrm>
            <a:off x="0" y="221465"/>
            <a:ext cx="12065000" cy="13273070"/>
          </a:xfrm>
          <a:prstGeom prst="rect">
            <a:avLst/>
          </a:prstGeom>
        </p:spPr>
      </p:pic>
      <p:sp>
        <p:nvSpPr>
          <p:cNvPr id="145" name="FMS for staff and students"/>
          <p:cNvSpPr txBox="1">
            <a:spLocks noGrp="1"/>
          </p:cNvSpPr>
          <p:nvPr>
            <p:ph type="title"/>
          </p:nvPr>
        </p:nvSpPr>
        <p:spPr>
          <a:xfrm>
            <a:off x="13208000" y="1219200"/>
            <a:ext cx="10160000" cy="914400"/>
          </a:xfrm>
          <a:prstGeom prst="rect">
            <a:avLst/>
          </a:prstGeom>
        </p:spPr>
        <p:txBody>
          <a:bodyPr>
            <a:normAutofit/>
          </a:bodyPr>
          <a:lstStyle>
            <a:lvl1pPr defTabSz="792479">
              <a:spcBef>
                <a:spcPts val="3100"/>
              </a:spcBef>
              <a:defRPr sz="7200"/>
            </a:lvl1pPr>
          </a:lstStyle>
          <a:p>
            <a:r>
              <a:rPr sz="4800" b="1" dirty="0"/>
              <a:t>FMS for staff and students</a:t>
            </a:r>
          </a:p>
        </p:txBody>
      </p:sp>
      <p:sp>
        <p:nvSpPr>
          <p:cNvPr id="146" name="Login as staff or student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Login as staff or students</a:t>
            </a:r>
          </a:p>
          <a:p>
            <a:r>
              <a:rPr dirty="0"/>
              <a:t>Contains a database detailing when and where each staff and student should be</a:t>
            </a:r>
          </a:p>
          <a:p>
            <a:r>
              <a:rPr dirty="0"/>
              <a:t>News bulletin and important notifications</a:t>
            </a:r>
          </a:p>
          <a:p>
            <a:r>
              <a:rPr dirty="0"/>
              <a:t>Contact information of festivity administrators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a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New_Template9</vt:lpstr>
      <vt:lpstr>Festivity Management System</vt:lpstr>
      <vt:lpstr>2 parts to FMS</vt:lpstr>
      <vt:lpstr>FMS for guests</vt:lpstr>
      <vt:lpstr>FMS for staff and students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Festivity Management System</dc:title>
  <cp:lastModifiedBy>Windows User</cp:lastModifiedBy>
  <cp:revision>1</cp:revision>
  <dcterms:modified xsi:type="dcterms:W3CDTF">2019-02-20T12:50:37Z</dcterms:modified>
</cp:coreProperties>
</file>