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:SANJAY RAJ 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312214436/3B7285BEC612E9482D64F3B6E6669491</a:t>
            </a: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95</cp:revision>
  <dcterms:created xsi:type="dcterms:W3CDTF">2024-03-29T15:07:22Z</dcterms:created>
  <dcterms:modified xsi:type="dcterms:W3CDTF">2024-09-02T10:41:09Z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