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36" d="100"/>
          <a:sy n="136" d="100"/>
        </p:scale>
        <p:origin x="8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1744ca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1744ca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f1744ca12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f1744ca12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dab21ec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dab21ec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dab21ec1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dab21ec1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d2ef66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d2ef66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d2ef66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d2ef66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f219a6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f219a6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f1744ca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f1744ca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f1744ca1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f1744ca12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0f66c05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40f66c05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angsaltuniv/testing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hyperlink" Target="https://maven.apache.org/download.cg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and Git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Git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https://git-scm.com/downloads</a:t>
            </a:r>
            <a:r>
              <a:rPr lang="en"/>
              <a:t> if not already installed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installer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the instructions from the wizard until the installation is completed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folder(eg. git) in any drive in your machine(e.g. C:\git)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 GitBash from C:\Program Files\Git\git-bash.exe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 following commands in GitBash: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cd /C/git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config --global user.name "&lt;your github username&gt;"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config --global user.email "&lt;your email id&gt;"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525" y="2785750"/>
            <a:ext cx="2585400" cy="20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Git Commands</a:t>
            </a:r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git clone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 https://github.com/umangsaltuniv/testing.git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cd testing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Copy </a:t>
            </a:r>
            <a:r>
              <a:rPr lang="en" dirty="0" err="1"/>
              <a:t>HelloWorld.java</a:t>
            </a:r>
            <a:r>
              <a:rPr lang="en" dirty="0"/>
              <a:t> file from Git folder and paste it in to C:\git\testing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 add </a:t>
            </a:r>
            <a:r>
              <a:rPr lang="en" dirty="0" err="1"/>
              <a:t>HelloWorld.java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 status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 commit -m "</a:t>
            </a:r>
            <a:r>
              <a:rPr lang="en" dirty="0" err="1"/>
              <a:t>myfirstcommit</a:t>
            </a:r>
            <a:r>
              <a:rPr lang="en" dirty="0"/>
              <a:t>" </a:t>
            </a:r>
            <a:r>
              <a:rPr lang="en" dirty="0" err="1"/>
              <a:t>HelloWorld.java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 push -u origin master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 to GitHub web and click repository link name(e.g. testing)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Git is a version control system</a:t>
            </a:r>
            <a:endParaRPr sz="120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GitHub is the place where people  store their projects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GitHub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and use a repository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and manage a new branch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changes to a file and push them to GitHub as commits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and merge a pull request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New Repository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25" y="1329931"/>
            <a:ext cx="3000375" cy="1184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075" y="1089750"/>
            <a:ext cx="34469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 and Commit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2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branch names readme-edit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the readme in the branch by clicking edit icon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something and commit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575" y="300575"/>
            <a:ext cx="2427500" cy="19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00" y="2496452"/>
            <a:ext cx="7496176" cy="9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5450" y="3410600"/>
            <a:ext cx="1838132" cy="165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5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comparisons and merge changes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Look at the changes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pull request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</a:rPr>
              <a:t>When you open a </a:t>
            </a:r>
            <a:r>
              <a:rPr lang="en" sz="1350" i="1">
                <a:solidFill>
                  <a:srgbClr val="444444"/>
                </a:solidFill>
                <a:highlight>
                  <a:srgbClr val="FFFFFF"/>
                </a:highlight>
              </a:rPr>
              <a:t>pull request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</a:rPr>
              <a:t>, you’re proposing your changes and requesting that someone review and pull in your contribution and merge them into their branch. Pull requests show </a:t>
            </a:r>
            <a:r>
              <a:rPr lang="en" sz="1350" i="1">
                <a:solidFill>
                  <a:srgbClr val="444444"/>
                </a:solidFill>
                <a:highlight>
                  <a:srgbClr val="FFFFFF"/>
                </a:highlight>
              </a:rPr>
              <a:t>diffs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</a:rPr>
              <a:t>, or differences, of the content from both branches. The changes, additions, and subtractions are shown in green and red.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806" y="305850"/>
            <a:ext cx="2264026" cy="17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808" y="2070101"/>
            <a:ext cx="2297999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the Merge pull request button to merge the changes into master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Confirm merge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the branch, since its changes have been incorporated, with the Delete branch button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825" y="1189123"/>
            <a:ext cx="4350699" cy="15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Webhooks in GitHub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Webhook will notify Jenkins when new commit is done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GitHub web &gt; Go to "Settings" (of repository) &gt; Click "Webhooks" &gt; Click "Add webhook"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Enter "Payload URL" http://localhost:8080/github-webhook/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Select Application type "application/json"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Click "Add webhook"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00" y="2503375"/>
            <a:ext cx="5733500" cy="7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950" y="3183100"/>
            <a:ext cx="1486600" cy="10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1300" y="4107824"/>
            <a:ext cx="1450575" cy="5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0050" y="2706525"/>
            <a:ext cx="2126225" cy="21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&amp; Install GitHub Desktop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the browser and go to </a:t>
            </a:r>
            <a:r>
              <a:rPr lang="en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https://desktop.github.com/</a:t>
            </a:r>
            <a:endParaRPr sz="2000" b="0" i="0" u="sng" strike="noStrike" cap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“Download for Windows (64bit)”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installer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the instructions from the wizard until the installation is completed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login in GitHub Desktop(File &gt; Options &gt; Accounts &gt; Sign in)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400" y="2792463"/>
            <a:ext cx="2831050" cy="1984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478</Words>
  <Application>Microsoft Macintosh PowerPoint</Application>
  <PresentationFormat>On-screen Show (16:9)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Open Sans</vt:lpstr>
      <vt:lpstr>Simple Light</vt:lpstr>
      <vt:lpstr>Office Theme</vt:lpstr>
      <vt:lpstr>GitHub and Git</vt:lpstr>
      <vt:lpstr>GitHub</vt:lpstr>
      <vt:lpstr>Tutorial</vt:lpstr>
      <vt:lpstr>Creating New Repository</vt:lpstr>
      <vt:lpstr>Branching and Commit</vt:lpstr>
      <vt:lpstr>Pull Request</vt:lpstr>
      <vt:lpstr>Merging</vt:lpstr>
      <vt:lpstr>Setting up Webhooks in GitHub</vt:lpstr>
      <vt:lpstr>Download &amp; Install GitHub Desktop</vt:lpstr>
      <vt:lpstr>Git</vt:lpstr>
      <vt:lpstr>Some Git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and Git</dc:title>
  <cp:lastModifiedBy>Microsoft Office User</cp:lastModifiedBy>
  <cp:revision>2</cp:revision>
  <dcterms:modified xsi:type="dcterms:W3CDTF">2019-05-31T08:52:48Z</dcterms:modified>
</cp:coreProperties>
</file>