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3" r:id="rId3"/>
    <p:sldId id="315" r:id="rId4"/>
    <p:sldId id="317" r:id="rId5"/>
    <p:sldId id="319" r:id="rId6"/>
    <p:sldId id="320" r:id="rId7"/>
    <p:sldId id="318" r:id="rId8"/>
    <p:sldId id="321" r:id="rId9"/>
    <p:sldId id="322" r:id="rId10"/>
    <p:sldId id="32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9273B-389C-4DC8-BBDB-231D6DC9DAC3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958BF-0E05-4DFE-9ED6-CBAECB33E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hyperlink" Target="https://puppet.com/download-learning-v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Puppet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Output will be displayed something like this in terminal: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Notice: Hello Puppet!</a:t>
            </a:r>
          </a:p>
          <a:p>
            <a:pPr>
              <a:buNone/>
            </a:pPr>
            <a:r>
              <a:rPr lang="en-US" sz="2000" b="1" dirty="0" smtClean="0"/>
              <a:t>	Notice: /Stage[main]/Main/Node[</a:t>
            </a:r>
            <a:r>
              <a:rPr lang="en-US" sz="2000" b="1" dirty="0" err="1" smtClean="0"/>
              <a:t>agent.puppet.vm</a:t>
            </a:r>
            <a:r>
              <a:rPr lang="en-US" sz="2000" b="1" dirty="0" smtClean="0"/>
              <a:t>]/Notify[Hello Puppet!]/message: defined 'message' as 'Hello Puppet!‘</a:t>
            </a:r>
          </a:p>
          <a:p>
            <a:pPr>
              <a:buNone/>
            </a:pPr>
            <a:r>
              <a:rPr lang="en-US" sz="2000" b="1" dirty="0" smtClean="0"/>
              <a:t>	Notice: Applied catalog in 3.99 seconds</a:t>
            </a:r>
            <a:endParaRPr lang="en-US" sz="1600" b="1" dirty="0" smtClean="0"/>
          </a:p>
          <a:p>
            <a:r>
              <a:rPr lang="en-US" sz="2000" dirty="0" smtClean="0"/>
              <a:t>Close </a:t>
            </a:r>
            <a:r>
              <a:rPr lang="en-US" sz="2000" dirty="0" err="1" smtClean="0"/>
              <a:t>VMWare</a:t>
            </a:r>
            <a:r>
              <a:rPr lang="en-US" sz="2000" dirty="0" smtClean="0"/>
              <a:t> Workstation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676400"/>
            <a:ext cx="396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Open the browser and go to </a:t>
            </a:r>
            <a:r>
              <a:rPr lang="en-US" sz="2000" u="sng" dirty="0" smtClean="0">
                <a:hlinkClick r:id="rId2"/>
              </a:rPr>
              <a:t>https://puppet.com/download-learning-vm</a:t>
            </a:r>
            <a:endParaRPr lang="en-US" sz="2000" u="sng" dirty="0" smtClean="0">
              <a:hlinkClick r:id="rId3"/>
            </a:endParaRPr>
          </a:p>
          <a:p>
            <a:r>
              <a:rPr lang="en-US" sz="2000" dirty="0" smtClean="0"/>
              <a:t>Enter your email id at right section &amp; Click “Download Learning VM”</a:t>
            </a:r>
          </a:p>
          <a:p>
            <a:r>
              <a:rPr lang="en-US" sz="2000" dirty="0" smtClean="0"/>
              <a:t>Click "Download now“</a:t>
            </a:r>
          </a:p>
          <a:p>
            <a:r>
              <a:rPr lang="en-US" sz="2000" dirty="0" smtClean="0"/>
              <a:t>OVA file will be downloaded</a:t>
            </a:r>
          </a:p>
          <a:p>
            <a:r>
              <a:rPr lang="en-US" sz="2000" dirty="0" smtClean="0"/>
              <a:t>Once download is finished, unzip the ova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Puppet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1600" b="1" dirty="0" smtClean="0"/>
              <a:t>Pre-requisite: </a:t>
            </a:r>
            <a:r>
              <a:rPr lang="en-US" sz="1600" dirty="0" smtClean="0"/>
              <a:t>Disable Hyper-V option(Control Panel &gt; Programs &gt; Turn Windows features on or off &gt;De-select Hyper-V &gt; Restart the machine).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Note:</a:t>
            </a:r>
            <a:r>
              <a:rPr lang="en-US" sz="1600" dirty="0" smtClean="0"/>
              <a:t> If you find any Windows Defender issue while setting up puppet in VM, then launch </a:t>
            </a:r>
            <a:r>
              <a:rPr lang="en-US" sz="1600" dirty="0" err="1" smtClean="0"/>
              <a:t>cmd</a:t>
            </a:r>
            <a:r>
              <a:rPr lang="en-US" sz="1600" dirty="0" smtClean="0"/>
              <a:t> with </a:t>
            </a:r>
            <a:r>
              <a:rPr lang="en-US" sz="1600" dirty="0" err="1" smtClean="0"/>
              <a:t>adminstrator</a:t>
            </a:r>
            <a:r>
              <a:rPr lang="en-US" sz="1600" dirty="0" smtClean="0"/>
              <a:t> rights, launch command </a:t>
            </a:r>
            <a:r>
              <a:rPr lang="en-US" sz="1600" b="1" dirty="0" err="1" smtClean="0"/>
              <a:t>bcdedit</a:t>
            </a:r>
            <a:r>
              <a:rPr lang="en-US" sz="1600" b="1" dirty="0" smtClean="0"/>
              <a:t> /set </a:t>
            </a:r>
            <a:r>
              <a:rPr lang="en-US" sz="1600" b="1" dirty="0" err="1" smtClean="0"/>
              <a:t>hypervisorlaunchtype</a:t>
            </a:r>
            <a:r>
              <a:rPr lang="en-US" sz="1600" b="1" dirty="0" smtClean="0"/>
              <a:t> off </a:t>
            </a:r>
            <a:r>
              <a:rPr lang="en-US" sz="1600" dirty="0" smtClean="0"/>
              <a:t>and then restart your machine</a:t>
            </a:r>
            <a:endParaRPr lang="en-US" sz="2000" dirty="0" smtClean="0"/>
          </a:p>
          <a:p>
            <a:r>
              <a:rPr lang="en-US" sz="1800" dirty="0" smtClean="0"/>
              <a:t>Launch </a:t>
            </a:r>
            <a:r>
              <a:rPr lang="en-US" sz="1800" dirty="0" err="1" smtClean="0"/>
              <a:t>VMWare</a:t>
            </a:r>
            <a:r>
              <a:rPr lang="en-US" sz="1800" dirty="0" smtClean="0"/>
              <a:t> Workstation</a:t>
            </a:r>
          </a:p>
          <a:p>
            <a:r>
              <a:rPr lang="en-US" sz="1800" dirty="0" smtClean="0"/>
              <a:t>Go to Player &gt; File &gt; Open &gt; Import ova file from machine &gt; Import</a:t>
            </a:r>
            <a:endParaRPr lang="en-US" sz="1800" u="sng" dirty="0" smtClean="0"/>
          </a:p>
          <a:p>
            <a:r>
              <a:rPr lang="en-US" sz="1800" dirty="0" smtClean="0"/>
              <a:t>It may take some time, once file import is finished then puppet image will be displayed in </a:t>
            </a:r>
            <a:r>
              <a:rPr lang="en-US" sz="1800" dirty="0" err="1" smtClean="0"/>
              <a:t>VMWare</a:t>
            </a:r>
            <a:r>
              <a:rPr lang="en-US" sz="1800" dirty="0" smtClean="0"/>
              <a:t> Workstation </a:t>
            </a:r>
          </a:p>
          <a:p>
            <a:r>
              <a:rPr lang="en-US" sz="1800" dirty="0" smtClean="0"/>
              <a:t>Click “Edit virtual machine settings” &gt; Set RAM to 8GB &gt; OK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76400"/>
            <a:ext cx="4110546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Puppet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Play the image</a:t>
            </a:r>
          </a:p>
          <a:p>
            <a:r>
              <a:rPr lang="en-US" sz="2000" dirty="0" smtClean="0"/>
              <a:t>Puppet terminal will be launched</a:t>
            </a:r>
          </a:p>
          <a:p>
            <a:endParaRPr lang="en-US" sz="2000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40030"/>
            <a:ext cx="5562600" cy="396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Puppet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Launch puppet terminal </a:t>
            </a:r>
            <a:r>
              <a:rPr lang="en-US" sz="2000" dirty="0" err="1" smtClean="0"/>
              <a:t>ip</a:t>
            </a:r>
            <a:r>
              <a:rPr lang="en-US" sz="2000" dirty="0" smtClean="0"/>
              <a:t> address(e.g. 192.168.229.101) in your machine’s </a:t>
            </a:r>
            <a:r>
              <a:rPr lang="en-US" sz="2000" dirty="0" smtClean="0"/>
              <a:t>browser </a:t>
            </a:r>
            <a:r>
              <a:rPr lang="en-US" sz="2000" dirty="0" smtClean="0"/>
              <a:t>to get puppet </a:t>
            </a:r>
            <a:r>
              <a:rPr lang="en-US" sz="2000" dirty="0" smtClean="0"/>
              <a:t>guide</a:t>
            </a:r>
          </a:p>
          <a:p>
            <a:pPr>
              <a:buNone/>
            </a:pPr>
            <a:r>
              <a:rPr lang="en-US" sz="2000" dirty="0" smtClean="0"/>
              <a:t>	Note: Use Chrome browser instead of IE for accessing puppet guide</a:t>
            </a:r>
            <a:endParaRPr lang="en-US" sz="2000" dirty="0" smtClean="0"/>
          </a:p>
          <a:p>
            <a:r>
              <a:rPr lang="en-US" sz="2000" dirty="0" smtClean="0"/>
              <a:t>Click "English“</a:t>
            </a:r>
          </a:p>
          <a:p>
            <a:r>
              <a:rPr lang="en-US" sz="2000" dirty="0" smtClean="0"/>
              <a:t>Puppet Guide will be opened up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Follow the instructions those are mentioned in puppet guide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439510"/>
            <a:ext cx="5943600" cy="273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Login to the terminal by entering username(root) &amp; password(e.g. </a:t>
            </a:r>
            <a:r>
              <a:rPr lang="en-US" sz="2000" dirty="0" err="1" smtClean="0"/>
              <a:t>kalona.bowdon</a:t>
            </a:r>
            <a:r>
              <a:rPr lang="en-US" sz="2000" dirty="0" smtClean="0"/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5410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Run following commands in Puppet terminal:</a:t>
            </a:r>
          </a:p>
          <a:p>
            <a:pPr lvl="1"/>
            <a:r>
              <a:rPr lang="en-US" sz="1600" dirty="0" smtClean="0"/>
              <a:t>quest begin </a:t>
            </a:r>
            <a:r>
              <a:rPr lang="en-US" sz="1600" dirty="0" err="1" smtClean="0"/>
              <a:t>hello_puppet</a:t>
            </a:r>
            <a:endParaRPr lang="en-US" sz="1600" dirty="0" smtClean="0"/>
          </a:p>
          <a:p>
            <a:pPr lvl="1"/>
            <a:r>
              <a:rPr lang="en-US" sz="1600" dirty="0" err="1" smtClean="0"/>
              <a:t>ssh</a:t>
            </a:r>
            <a:r>
              <a:rPr lang="en-US" sz="1600" dirty="0" smtClean="0"/>
              <a:t> learning@hello.puppet.vm</a:t>
            </a:r>
          </a:p>
          <a:p>
            <a:pPr lvl="1">
              <a:buNone/>
            </a:pPr>
            <a:r>
              <a:rPr lang="en-US" sz="1600" dirty="0" smtClean="0"/>
              <a:t>(Password is </a:t>
            </a:r>
            <a:r>
              <a:rPr lang="en-US" sz="1600" b="1" dirty="0" smtClean="0"/>
              <a:t>puppet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curl -k https://learning.puppetlabs.vm:8140/packages/current/install.bash | </a:t>
            </a:r>
            <a:r>
              <a:rPr lang="en-US" sz="1600" dirty="0" err="1" smtClean="0"/>
              <a:t>sudo</a:t>
            </a:r>
            <a:r>
              <a:rPr lang="en-US" sz="1600" dirty="0" smtClean="0"/>
              <a:t> bash</a:t>
            </a:r>
          </a:p>
          <a:p>
            <a:pPr lvl="1">
              <a:buNone/>
            </a:pPr>
            <a:r>
              <a:rPr lang="en-US" sz="1600" dirty="0" smtClean="0"/>
              <a:t>(It will install Puppet Agent)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resource file /</a:t>
            </a:r>
            <a:r>
              <a:rPr lang="en-US" sz="1600" dirty="0" err="1" smtClean="0"/>
              <a:t>tmp</a:t>
            </a:r>
            <a:r>
              <a:rPr lang="en-US" sz="1600" dirty="0" smtClean="0"/>
              <a:t>/test</a:t>
            </a:r>
          </a:p>
          <a:p>
            <a:pPr lvl="1"/>
            <a:r>
              <a:rPr lang="en-US" sz="1600" dirty="0" smtClean="0"/>
              <a:t>touch /</a:t>
            </a:r>
            <a:r>
              <a:rPr lang="en-US" sz="1600" dirty="0" err="1" smtClean="0"/>
              <a:t>tmp</a:t>
            </a:r>
            <a:r>
              <a:rPr lang="en-US" sz="1600" dirty="0" smtClean="0"/>
              <a:t>/test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resource file /</a:t>
            </a:r>
            <a:r>
              <a:rPr lang="en-US" sz="1600" dirty="0" err="1" smtClean="0"/>
              <a:t>tmp</a:t>
            </a:r>
            <a:r>
              <a:rPr lang="en-US" sz="1600" dirty="0" smtClean="0"/>
              <a:t>/test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resource file /</a:t>
            </a:r>
            <a:r>
              <a:rPr lang="en-US" sz="1600" dirty="0" err="1" smtClean="0"/>
              <a:t>tmp</a:t>
            </a:r>
            <a:r>
              <a:rPr lang="en-US" sz="1600" dirty="0" smtClean="0"/>
              <a:t>/test content='Hello Puppet!'</a:t>
            </a:r>
          </a:p>
          <a:p>
            <a:pPr lvl="1"/>
            <a:r>
              <a:rPr lang="en-US" sz="1600" dirty="0" smtClean="0"/>
              <a:t>cat /</a:t>
            </a:r>
            <a:r>
              <a:rPr lang="en-US" sz="1600" dirty="0" err="1" smtClean="0"/>
              <a:t>tmp</a:t>
            </a:r>
            <a:r>
              <a:rPr lang="en-US" sz="1600" dirty="0" smtClean="0"/>
              <a:t>/test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resource package </a:t>
            </a:r>
            <a:r>
              <a:rPr lang="en-US" sz="1600" dirty="0" err="1" smtClean="0"/>
              <a:t>httpd</a:t>
            </a:r>
            <a:endParaRPr lang="en-US" sz="1600" dirty="0" smtClean="0"/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resource package bogus-package ensure=present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resource package bogus-package ensure=present provider=gem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resource package </a:t>
            </a:r>
            <a:r>
              <a:rPr lang="en-US" sz="1600" dirty="0" err="1" smtClean="0"/>
              <a:t>httpd</a:t>
            </a:r>
            <a:r>
              <a:rPr lang="en-US" sz="1600" dirty="0" smtClean="0"/>
              <a:t> ensure=present</a:t>
            </a:r>
          </a:p>
          <a:p>
            <a:pPr lvl="1"/>
            <a:r>
              <a:rPr lang="en-US" sz="1600" dirty="0" smtClean="0"/>
              <a:t>exit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Run following commands in Puppet terminal:</a:t>
            </a:r>
          </a:p>
          <a:p>
            <a:pPr lvl="1"/>
            <a:r>
              <a:rPr lang="en-US" sz="1600" dirty="0" smtClean="0"/>
              <a:t>quest begin </a:t>
            </a:r>
            <a:r>
              <a:rPr lang="en-US" sz="1600" dirty="0" err="1" smtClean="0"/>
              <a:t>agent_run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ssh</a:t>
            </a:r>
            <a:r>
              <a:rPr lang="en-US" sz="1600" dirty="0" smtClean="0"/>
              <a:t> learning@agent.puppet.vm</a:t>
            </a:r>
          </a:p>
          <a:p>
            <a:pPr lvl="1">
              <a:buNone/>
            </a:pPr>
            <a:r>
              <a:rPr lang="en-US" sz="1600" dirty="0" smtClean="0"/>
              <a:t>(Password is </a:t>
            </a:r>
            <a:r>
              <a:rPr lang="en-US" sz="1600" b="1" dirty="0" smtClean="0"/>
              <a:t>puppet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agent -t  </a:t>
            </a:r>
          </a:p>
          <a:p>
            <a:pPr lvl="1"/>
            <a:r>
              <a:rPr lang="en-US" sz="1600" dirty="0" smtClean="0"/>
              <a:t>exit</a:t>
            </a:r>
          </a:p>
          <a:p>
            <a:pPr lvl="1"/>
            <a:r>
              <a:rPr lang="en-US" sz="1600" dirty="0" smtClean="0"/>
              <a:t> puppet cert list</a:t>
            </a:r>
          </a:p>
          <a:p>
            <a:pPr lvl="1"/>
            <a:r>
              <a:rPr lang="en-US" sz="1600" dirty="0" smtClean="0"/>
              <a:t>puppet cert sign </a:t>
            </a:r>
            <a:r>
              <a:rPr lang="en-US" sz="1600" dirty="0" err="1" smtClean="0"/>
              <a:t>agent.puppet.vm</a:t>
            </a:r>
            <a:endParaRPr lang="en-US" sz="1600" dirty="0" smtClean="0"/>
          </a:p>
          <a:p>
            <a:pPr lvl="1"/>
            <a:r>
              <a:rPr lang="en-US" sz="1600" dirty="0" err="1" smtClean="0"/>
              <a:t>ssh</a:t>
            </a:r>
            <a:r>
              <a:rPr lang="en-US" sz="1600" dirty="0" smtClean="0"/>
              <a:t> learning@agent.puppet.vm</a:t>
            </a:r>
          </a:p>
          <a:p>
            <a:pPr lvl="1">
              <a:buNone/>
            </a:pPr>
            <a:r>
              <a:rPr lang="en-US" sz="1600" dirty="0" smtClean="0"/>
              <a:t>(Password is </a:t>
            </a:r>
            <a:r>
              <a:rPr lang="en-US" sz="1600" b="1" dirty="0" smtClean="0"/>
              <a:t>puppet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agent -t</a:t>
            </a:r>
          </a:p>
          <a:p>
            <a:pPr lvl="1"/>
            <a:r>
              <a:rPr lang="en-US" sz="1600" dirty="0" smtClean="0"/>
              <a:t>exit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Run following commands in Puppet terminal:</a:t>
            </a:r>
          </a:p>
          <a:p>
            <a:pPr lvl="1"/>
            <a:r>
              <a:rPr lang="en-US" sz="1600" dirty="0" smtClean="0"/>
              <a:t>vim /etc/</a:t>
            </a:r>
            <a:r>
              <a:rPr lang="en-US" sz="1600" dirty="0" err="1" smtClean="0"/>
              <a:t>puppetlabs</a:t>
            </a:r>
            <a:r>
              <a:rPr lang="en-US" sz="1600" dirty="0" smtClean="0"/>
              <a:t>/code/environments/production/manifests/</a:t>
            </a:r>
            <a:r>
              <a:rPr lang="en-US" sz="1600" dirty="0" err="1" smtClean="0"/>
              <a:t>site.pp</a:t>
            </a:r>
            <a:r>
              <a:rPr lang="en-US" sz="1600" dirty="0" smtClean="0"/>
              <a:t> </a:t>
            </a:r>
            <a:r>
              <a:rPr lang="en-US" sz="1600" dirty="0" err="1" smtClean="0"/>
              <a:t>ssh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Write below code &amp; then use </a:t>
            </a:r>
            <a:r>
              <a:rPr lang="en-US" sz="2000" b="1" dirty="0" smtClean="0"/>
              <a:t>ESC</a:t>
            </a:r>
            <a:r>
              <a:rPr lang="en-US" sz="2000" dirty="0" smtClean="0"/>
              <a:t> then </a:t>
            </a:r>
            <a:r>
              <a:rPr lang="en-US" sz="2000" b="1" dirty="0" smtClean="0"/>
              <a:t>:</a:t>
            </a:r>
            <a:r>
              <a:rPr lang="en-US" sz="2000" b="1" dirty="0" err="1" smtClean="0"/>
              <a:t>wq</a:t>
            </a:r>
            <a:r>
              <a:rPr lang="en-US" sz="2000" b="1" dirty="0" smtClean="0"/>
              <a:t> </a:t>
            </a:r>
            <a:r>
              <a:rPr lang="en-US" sz="2000" dirty="0" smtClean="0"/>
              <a:t>to save your file:</a:t>
            </a:r>
          </a:p>
          <a:p>
            <a:pPr lvl="1">
              <a:buNone/>
            </a:pPr>
            <a:r>
              <a:rPr lang="en-US" sz="1600" b="1" dirty="0" smtClean="0"/>
              <a:t>node '</a:t>
            </a:r>
            <a:r>
              <a:rPr lang="en-US" sz="1600" b="1" dirty="0" err="1" smtClean="0"/>
              <a:t>agent.puppet.vm</a:t>
            </a:r>
            <a:r>
              <a:rPr lang="en-US" sz="1600" b="1" dirty="0" smtClean="0"/>
              <a:t>' {</a:t>
            </a:r>
          </a:p>
          <a:p>
            <a:pPr lvl="1">
              <a:buNone/>
            </a:pPr>
            <a:r>
              <a:rPr lang="en-US" sz="1600" b="1" dirty="0" smtClean="0"/>
              <a:t>notify { 'Hello Puppet!': }</a:t>
            </a:r>
          </a:p>
          <a:p>
            <a:pPr lvl="1">
              <a:buNone/>
            </a:pPr>
            <a:r>
              <a:rPr lang="en-US" sz="1600" b="1" dirty="0" smtClean="0"/>
              <a:t>} </a:t>
            </a:r>
          </a:p>
          <a:p>
            <a:r>
              <a:rPr lang="en-US" sz="2000" dirty="0" smtClean="0"/>
              <a:t>Run following commands in Puppet terminal:</a:t>
            </a:r>
            <a:endParaRPr lang="en-US" sz="1600" b="1" dirty="0" smtClean="0"/>
          </a:p>
          <a:p>
            <a:pPr lvl="1"/>
            <a:r>
              <a:rPr lang="en-US" sz="1600" dirty="0" err="1" smtClean="0"/>
              <a:t>ssh</a:t>
            </a:r>
            <a:r>
              <a:rPr lang="en-US" sz="1600" dirty="0" smtClean="0"/>
              <a:t> learning@agent.puppet.vm</a:t>
            </a:r>
          </a:p>
          <a:p>
            <a:pPr lvl="1">
              <a:buNone/>
            </a:pPr>
            <a:r>
              <a:rPr lang="en-US" sz="1600" dirty="0" smtClean="0"/>
              <a:t>(Password is </a:t>
            </a:r>
            <a:r>
              <a:rPr lang="en-US" sz="1600" b="1" dirty="0" smtClean="0"/>
              <a:t>puppet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puppet agent -t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298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Puppet</vt:lpstr>
      <vt:lpstr>Download Puppet</vt:lpstr>
      <vt:lpstr>Setup Puppet UI</vt:lpstr>
      <vt:lpstr>Setup Puppet UI</vt:lpstr>
      <vt:lpstr>Setup Puppet UI</vt:lpstr>
      <vt:lpstr>Setup Puppet</vt:lpstr>
      <vt:lpstr>Setup Puppet</vt:lpstr>
      <vt:lpstr>Setup Puppet</vt:lpstr>
      <vt:lpstr>Setup Puppet</vt:lpstr>
      <vt:lpstr>Setup Puppet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Umang Agarwal</dc:creator>
  <cp:lastModifiedBy>Umang Agarwal</cp:lastModifiedBy>
  <cp:revision>144</cp:revision>
  <dcterms:created xsi:type="dcterms:W3CDTF">2018-09-06T12:24:09Z</dcterms:created>
  <dcterms:modified xsi:type="dcterms:W3CDTF">2018-12-02T09:11:26Z</dcterms:modified>
</cp:coreProperties>
</file>