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3223-81F8-F64D-8979-6637678D647C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904E-16E4-D942-BFC5-6295030E9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4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3223-81F8-F64D-8979-6637678D647C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904E-16E4-D942-BFC5-6295030E9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5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3223-81F8-F64D-8979-6637678D647C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904E-16E4-D942-BFC5-6295030E9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3223-81F8-F64D-8979-6637678D647C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904E-16E4-D942-BFC5-6295030E9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3223-81F8-F64D-8979-6637678D647C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904E-16E4-D942-BFC5-6295030E9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3223-81F8-F64D-8979-6637678D647C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904E-16E4-D942-BFC5-6295030E9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1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3223-81F8-F64D-8979-6637678D647C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904E-16E4-D942-BFC5-6295030E9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1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3223-81F8-F64D-8979-6637678D647C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904E-16E4-D942-BFC5-6295030E9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8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3223-81F8-F64D-8979-6637678D647C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904E-16E4-D942-BFC5-6295030E9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3223-81F8-F64D-8979-6637678D647C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904E-16E4-D942-BFC5-6295030E9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3223-81F8-F64D-8979-6637678D647C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904E-16E4-D942-BFC5-6295030E9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3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3223-81F8-F64D-8979-6637678D647C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904E-16E4-D942-BFC5-6295030E9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5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Statements don't have a value; </a:t>
            </a:r>
            <a:r>
              <a:rPr lang="en-US" dirty="0" smtClean="0"/>
              <a:t>perform </a:t>
            </a:r>
            <a:r>
              <a:rPr lang="en-US" dirty="0"/>
              <a:t>an action</a:t>
            </a:r>
          </a:p>
          <a:p>
            <a:pPr fontAlgn="base"/>
            <a:r>
              <a:rPr lang="en-US" dirty="0"/>
              <a:t>An assignment statement changes the meaning of the name to the left of the = symbol</a:t>
            </a:r>
          </a:p>
          <a:p>
            <a:pPr fontAlgn="base"/>
            <a:r>
              <a:rPr lang="en-US" dirty="0" smtClean="0"/>
              <a:t>name </a:t>
            </a:r>
            <a:r>
              <a:rPr lang="en-US" dirty="0"/>
              <a:t>is bound to a value (not an equation)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OPM data to show calculating differences </a:t>
            </a:r>
          </a:p>
        </p:txBody>
      </p:sp>
    </p:spTree>
    <p:extLst>
      <p:ext uri="{BB962C8B-B14F-4D97-AF65-F5344CB8AC3E}">
        <p14:creationId xmlns:p14="http://schemas.microsoft.com/office/powerpoint/2010/main" val="43866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Solo Functions (Absolute Value) and Max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1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Table is a sequence of labeled </a:t>
            </a:r>
            <a:r>
              <a:rPr lang="en-US" dirty="0" err="1" smtClean="0"/>
              <a:t>columnsEach</a:t>
            </a:r>
            <a:r>
              <a:rPr lang="en-US" dirty="0" smtClean="0"/>
              <a:t> row represents one </a:t>
            </a:r>
            <a:r>
              <a:rPr lang="en-US" dirty="0" err="1" smtClean="0"/>
              <a:t>individualData</a:t>
            </a:r>
            <a:r>
              <a:rPr lang="en-US" dirty="0" smtClean="0"/>
              <a:t> within a column represents one attribute of the individuals</a:t>
            </a:r>
          </a:p>
          <a:p>
            <a:endParaRPr lang="en-US" dirty="0"/>
          </a:p>
          <a:p>
            <a:r>
              <a:rPr lang="en-US" dirty="0" smtClean="0"/>
              <a:t>Picture of table with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2381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t.select</a:t>
            </a:r>
            <a:r>
              <a:rPr lang="en-US" dirty="0" smtClean="0"/>
              <a:t>(label) - constructs a new table with just the specified </a:t>
            </a:r>
            <a:r>
              <a:rPr lang="en-US" dirty="0" err="1" smtClean="0"/>
              <a:t>columnst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drop(label) - constructs a new table in which the specified columns are omitted</a:t>
            </a:r>
          </a:p>
          <a:p>
            <a:r>
              <a:rPr lang="en-US" dirty="0" err="1" smtClean="0"/>
              <a:t>t.sort</a:t>
            </a:r>
            <a:r>
              <a:rPr lang="en-US" dirty="0" smtClean="0"/>
              <a:t>(label) - constructs a new table with rows sorted by the specified column </a:t>
            </a:r>
            <a:r>
              <a:rPr lang="en-US" dirty="0" smtClean="0">
                <a:sym typeface="Wingdings"/>
              </a:rPr>
              <a:t> What about character based columns? </a:t>
            </a:r>
            <a:endParaRPr lang="en-US" dirty="0" smtClean="0"/>
          </a:p>
          <a:p>
            <a:r>
              <a:rPr lang="en-US" dirty="0" err="1" smtClean="0"/>
              <a:t>t.where</a:t>
            </a:r>
            <a:r>
              <a:rPr lang="en-US" dirty="0" smtClean="0"/>
              <a:t>(label, condition) - constructs a new table with just the rows that match the condition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0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Question and Demo with OPM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4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157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Wingdings</vt:lpstr>
      <vt:lpstr>Arial</vt:lpstr>
      <vt:lpstr>Office Theme</vt:lpstr>
      <vt:lpstr>Assignment Statements</vt:lpstr>
      <vt:lpstr>Statements</vt:lpstr>
      <vt:lpstr>Statements</vt:lpstr>
      <vt:lpstr>Functions</vt:lpstr>
      <vt:lpstr>Tables </vt:lpstr>
      <vt:lpstr>Tables 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Statements</dc:title>
  <dc:creator>Microsoft Office User</dc:creator>
  <cp:lastModifiedBy>Microsoft Office User</cp:lastModifiedBy>
  <cp:revision>2</cp:revision>
  <dcterms:created xsi:type="dcterms:W3CDTF">2019-03-08T04:46:16Z</dcterms:created>
  <dcterms:modified xsi:type="dcterms:W3CDTF">2019-03-08T05:06:57Z</dcterms:modified>
</cp:coreProperties>
</file>