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D94E-CC5E-8846-A8F8-921E079E999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49F3-6C76-F743-99A2-9E1B5D08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D94E-CC5E-8846-A8F8-921E079E999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49F3-6C76-F743-99A2-9E1B5D08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D94E-CC5E-8846-A8F8-921E079E999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49F3-6C76-F743-99A2-9E1B5D08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8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D94E-CC5E-8846-A8F8-921E079E999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49F3-6C76-F743-99A2-9E1B5D08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D94E-CC5E-8846-A8F8-921E079E999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49F3-6C76-F743-99A2-9E1B5D08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2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D94E-CC5E-8846-A8F8-921E079E999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49F3-6C76-F743-99A2-9E1B5D08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5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D94E-CC5E-8846-A8F8-921E079E999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49F3-6C76-F743-99A2-9E1B5D08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D94E-CC5E-8846-A8F8-921E079E999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49F3-6C76-F743-99A2-9E1B5D08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9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D94E-CC5E-8846-A8F8-921E079E999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49F3-6C76-F743-99A2-9E1B5D08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D94E-CC5E-8846-A8F8-921E079E999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49F3-6C76-F743-99A2-9E1B5D08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7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D94E-CC5E-8846-A8F8-921E079E999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49F3-6C76-F743-99A2-9E1B5D08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D94E-CC5E-8846-A8F8-921E079E999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49F3-6C76-F743-99A2-9E1B5D08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1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and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from 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345"/>
            <a:ext cx="10515600" cy="4810618"/>
          </a:xfrm>
        </p:spPr>
        <p:txBody>
          <a:bodyPr>
            <a:normAutofit/>
          </a:bodyPr>
          <a:lstStyle/>
          <a:p>
            <a:r>
              <a:rPr lang="en-US" dirty="0" smtClean="0"/>
              <a:t>Send out results b4 lecture</a:t>
            </a:r>
          </a:p>
          <a:p>
            <a:r>
              <a:rPr lang="en-US" dirty="0" smtClean="0"/>
              <a:t>Point out second question mistake </a:t>
            </a:r>
          </a:p>
          <a:p>
            <a:r>
              <a:rPr lang="en-US" dirty="0" smtClean="0"/>
              <a:t>HW and Python 3 </a:t>
            </a:r>
          </a:p>
        </p:txBody>
      </p:sp>
    </p:spTree>
    <p:extLst>
      <p:ext uri="{BB962C8B-B14F-4D97-AF65-F5344CB8AC3E}">
        <p14:creationId xmlns:p14="http://schemas.microsoft.com/office/powerpoint/2010/main" val="135794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781"/>
            <a:ext cx="10515600" cy="1325563"/>
          </a:xfrm>
        </p:spPr>
        <p:txBody>
          <a:bodyPr/>
          <a:lstStyle/>
          <a:p>
            <a:r>
              <a:rPr lang="en-US" dirty="0" smtClean="0"/>
              <a:t>What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524"/>
            <a:ext cx="10515600" cy="541282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Data Types (what are data types.) </a:t>
            </a:r>
          </a:p>
          <a:p>
            <a:pPr lvl="1"/>
            <a:r>
              <a:rPr lang="en-US" dirty="0" smtClean="0"/>
              <a:t>Numbers</a:t>
            </a:r>
          </a:p>
          <a:p>
            <a:pPr lvl="2"/>
            <a:r>
              <a:rPr lang="en-US" dirty="0" smtClean="0"/>
              <a:t>What is a function (leverage other definition) </a:t>
            </a:r>
            <a:endParaRPr lang="en-US" dirty="0" smtClean="0"/>
          </a:p>
          <a:p>
            <a:pPr lvl="2"/>
            <a:r>
              <a:rPr lang="en-US" dirty="0" smtClean="0"/>
              <a:t>Functions with numbers (abs, min, max)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over the need to import (import math) </a:t>
            </a:r>
          </a:p>
          <a:p>
            <a:pPr lvl="2"/>
            <a:r>
              <a:rPr lang="en-US" dirty="0" smtClean="0"/>
              <a:t>Concept of packages (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datascience</a:t>
            </a:r>
            <a:r>
              <a:rPr lang="en-US" dirty="0" smtClean="0"/>
              <a:t>) </a:t>
            </a:r>
          </a:p>
          <a:p>
            <a:pPr lvl="3"/>
            <a:r>
              <a:rPr lang="en-US" dirty="0" smtClean="0"/>
              <a:t>--&gt; Analogy of power users and tool </a:t>
            </a:r>
          </a:p>
          <a:p>
            <a:pPr lvl="2"/>
            <a:r>
              <a:rPr lang="en-US" dirty="0" smtClean="0"/>
              <a:t>Help statement (to figure out what is going on.) </a:t>
            </a:r>
          </a:p>
          <a:p>
            <a:pPr lvl="2"/>
            <a:r>
              <a:rPr lang="en-US" dirty="0" smtClean="0"/>
              <a:t>* Do numerical numbering on slides to correspond to the demo notebook</a:t>
            </a:r>
          </a:p>
          <a:p>
            <a:pPr lvl="1"/>
            <a:r>
              <a:rPr lang="en-US" dirty="0" smtClean="0"/>
              <a:t>Strings </a:t>
            </a:r>
          </a:p>
          <a:p>
            <a:pPr lvl="2"/>
            <a:r>
              <a:rPr lang="en-US" dirty="0" smtClean="0"/>
              <a:t>Adding strings </a:t>
            </a:r>
          </a:p>
          <a:p>
            <a:pPr lvl="2"/>
            <a:r>
              <a:rPr lang="en-US" dirty="0" smtClean="0"/>
              <a:t>String </a:t>
            </a:r>
            <a:r>
              <a:rPr lang="en-US" i="1" dirty="0" smtClean="0"/>
              <a:t>method/functions/routines </a:t>
            </a:r>
            <a:r>
              <a:rPr lang="en-US" dirty="0" smtClean="0"/>
              <a:t>(mean the same thing) </a:t>
            </a:r>
          </a:p>
          <a:p>
            <a:pPr lvl="3"/>
            <a:r>
              <a:rPr lang="en-US" dirty="0" smtClean="0"/>
              <a:t>Replace, upper, lower, ext.. </a:t>
            </a:r>
            <a:endParaRPr lang="en-US" dirty="0"/>
          </a:p>
          <a:p>
            <a:pPr lvl="2"/>
            <a:r>
              <a:rPr lang="en-US" dirty="0" smtClean="0"/>
              <a:t>Get help (how to get it) --&gt; Stack overflow screenshot.. </a:t>
            </a:r>
          </a:p>
          <a:p>
            <a:pPr lvl="2"/>
            <a:r>
              <a:rPr lang="en-US" dirty="0" smtClean="0"/>
              <a:t>DEMO TIME</a:t>
            </a:r>
            <a:endParaRPr lang="en-US" dirty="0" smtClean="0"/>
          </a:p>
          <a:p>
            <a:pPr lvl="1"/>
            <a:r>
              <a:rPr lang="en-US" dirty="0" smtClean="0"/>
              <a:t>Array</a:t>
            </a:r>
            <a:endParaRPr lang="en-US" dirty="0" smtClean="0"/>
          </a:p>
          <a:p>
            <a:pPr lvl="2"/>
            <a:r>
              <a:rPr lang="mr-IN" dirty="0" err="1" smtClean="0"/>
              <a:t>array</a:t>
            </a:r>
            <a:r>
              <a:rPr lang="mr-IN" dirty="0" smtClean="0"/>
              <a:t>([13.6  , 14.387, 14.585, 15.164])</a:t>
            </a:r>
            <a:r>
              <a:rPr lang="en-US" dirty="0" smtClean="0"/>
              <a:t> (difference between this is that it allows you to apply functions) </a:t>
            </a:r>
          </a:p>
          <a:p>
            <a:pPr lvl="2"/>
            <a:r>
              <a:rPr lang="en-US" dirty="0" smtClean="0"/>
              <a:t>Multiplying with lists, (grade shift) </a:t>
            </a:r>
          </a:p>
          <a:p>
            <a:pPr lvl="2"/>
            <a:r>
              <a:rPr lang="en-US" dirty="0" smtClean="0"/>
              <a:t>Requirement for uniformity of values </a:t>
            </a:r>
          </a:p>
          <a:p>
            <a:pPr lvl="1"/>
            <a:r>
              <a:rPr lang="en-US" dirty="0" smtClean="0"/>
              <a:t>Converting between data types (float to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to float, ext.)</a:t>
            </a:r>
          </a:p>
          <a:p>
            <a:pPr lvl="2"/>
            <a:r>
              <a:rPr lang="en-US" dirty="0" smtClean="0"/>
              <a:t>Example of when you get data when conversation matters</a:t>
            </a:r>
            <a:r>
              <a:rPr lang="mr-IN" dirty="0" smtClean="0"/>
              <a:t>…</a:t>
            </a:r>
            <a:r>
              <a:rPr lang="en-US" dirty="0" smtClean="0"/>
              <a:t> (operational example) </a:t>
            </a:r>
          </a:p>
          <a:p>
            <a:pPr lvl="1"/>
            <a:r>
              <a:rPr lang="en-US" dirty="0" smtClean="0"/>
              <a:t>Errors when adding between types</a:t>
            </a:r>
          </a:p>
          <a:p>
            <a:pPr lvl="1"/>
            <a:r>
              <a:rPr lang="en-US" dirty="0" smtClean="0"/>
              <a:t>Comparing between data types </a:t>
            </a:r>
          </a:p>
          <a:p>
            <a:pPr lvl="2"/>
            <a:r>
              <a:rPr lang="en-US" dirty="0" smtClean="0"/>
              <a:t>&lt; &gt; </a:t>
            </a:r>
          </a:p>
          <a:p>
            <a:pPr lvl="2"/>
            <a:r>
              <a:rPr lang="en-US" dirty="0" smtClean="0"/>
              <a:t>Type True and False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04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781"/>
            <a:ext cx="10515600" cy="1325563"/>
          </a:xfrm>
        </p:spPr>
        <p:txBody>
          <a:bodyPr/>
          <a:lstStyle/>
          <a:p>
            <a:r>
              <a:rPr lang="en-US" dirty="0" smtClean="0"/>
              <a:t>What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524"/>
            <a:ext cx="10515600" cy="5412827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Arrays </a:t>
            </a:r>
          </a:p>
          <a:p>
            <a:pPr lvl="2"/>
            <a:r>
              <a:rPr lang="en-US" dirty="0" smtClean="0"/>
              <a:t>Requirement for uniformity of values</a:t>
            </a:r>
          </a:p>
          <a:p>
            <a:pPr lvl="2"/>
            <a:r>
              <a:rPr lang="en-US" dirty="0" smtClean="0">
                <a:effectLst/>
              </a:rPr>
              <a:t>Table()</a:t>
            </a:r>
            <a:r>
              <a:rPr lang="en-US" b="1" dirty="0" smtClean="0">
                <a:effectLst/>
              </a:rPr>
              <a:t>.</a:t>
            </a:r>
            <a:r>
              <a:rPr lang="en-US" dirty="0" err="1" smtClean="0">
                <a:effectLst/>
              </a:rPr>
              <a:t>with_columns</a:t>
            </a:r>
            <a:r>
              <a:rPr lang="en-US" dirty="0" smtClean="0">
                <a:effectLst/>
              </a:rPr>
              <a:t>(</a:t>
            </a:r>
            <a:r>
              <a:rPr lang="en-US" dirty="0"/>
              <a:t>'Number of petals</a:t>
            </a:r>
            <a:r>
              <a:rPr lang="en-US" dirty="0" smtClean="0"/>
              <a:t>'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make_array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8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34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5</a:t>
            </a:r>
            <a:r>
              <a:rPr lang="en-US" dirty="0" smtClean="0">
                <a:effectLst/>
              </a:rPr>
              <a:t>))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256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1026" name="Picture 2" descr="https://puu.sh/CYW6x/6d19ee550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24" y="1439918"/>
            <a:ext cx="90487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 1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2" name="Picture 4" descr="https://puu.sh/CYWxa/a189c2fd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60331"/>
            <a:ext cx="119062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01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 2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https://puu.sh/CYWxn/d62f98ee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4986"/>
            <a:ext cx="10618076" cy="268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41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 3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8" name="Picture 8" descr="https://puu.sh/CYWzs/ca684369f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2613"/>
            <a:ext cx="7821667" cy="373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57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251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Data Types and Tables</vt:lpstr>
      <vt:lpstr>Review of Last Lecture</vt:lpstr>
      <vt:lpstr>Feedback from poll</vt:lpstr>
      <vt:lpstr>What to cover</vt:lpstr>
      <vt:lpstr>What to cover</vt:lpstr>
      <vt:lpstr>Outline</vt:lpstr>
      <vt:lpstr>Screen shot 1  </vt:lpstr>
      <vt:lpstr>Screen shot 2  </vt:lpstr>
      <vt:lpstr>Screen shot 3 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2019-03-12T16:36:25Z</dcterms:created>
  <dcterms:modified xsi:type="dcterms:W3CDTF">2019-03-12T18:04:36Z</dcterms:modified>
</cp:coreProperties>
</file>