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1" r:id="rId4"/>
    <p:sldId id="259" r:id="rId5"/>
    <p:sldId id="260" r:id="rId6"/>
    <p:sldId id="257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39E9-4742-5149-ABA5-D261B3DB17C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F803-CD7F-8944-B8D5-33598C79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Visualizations and Grouping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puu.sh/D6YAl/ca22bb21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71" y="1825625"/>
            <a:ext cx="9653728" cy="30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7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https://puu.sh/D6YF8/21aba4d5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1736"/>
            <a:ext cx="8996198" cy="29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9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 descr="https://puu.sh/D6YGA/8b23a887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8" y="1065184"/>
            <a:ext cx="10762592" cy="29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2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Histograms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of Each Bar = Percent of Entries in Each Bin </a:t>
            </a:r>
          </a:p>
          <a:p>
            <a:r>
              <a:rPr lang="en-US" dirty="0" smtClean="0"/>
              <a:t>area of bar=height of </a:t>
            </a:r>
            <a:r>
              <a:rPr lang="en-US" dirty="0" err="1" smtClean="0"/>
              <a:t>bar×width</a:t>
            </a:r>
            <a:r>
              <a:rPr lang="en-US" dirty="0" smtClean="0"/>
              <a:t> of bin</a:t>
            </a:r>
          </a:p>
          <a:p>
            <a:r>
              <a:rPr lang="en-US" dirty="0" smtClean="0"/>
              <a:t>height of bar = area of bar / width of bin = percent of entries in bin / width of bin </a:t>
            </a:r>
          </a:p>
          <a:p>
            <a:r>
              <a:rPr lang="en-US" dirty="0" smtClean="0"/>
              <a:t>The total area sums to 100% </a:t>
            </a:r>
          </a:p>
          <a:p>
            <a:r>
              <a:rPr lang="en-US" dirty="0" smtClean="0"/>
              <a:t>Histograms display the distributions of quantitative variables.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JOIN </a:t>
            </a:r>
          </a:p>
          <a:p>
            <a:r>
              <a:rPr lang="en-US" b="1" dirty="0" smtClean="0"/>
              <a:t>Understanding pivot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b="1" dirty="0" err="1"/>
              <a:t>.</a:t>
            </a:r>
            <a:r>
              <a:rPr lang="en-US" dirty="0" err="1"/>
              <a:t>arange</a:t>
            </a:r>
            <a:r>
              <a:rPr lang="en-US" dirty="0"/>
              <a:t>(5</a:t>
            </a:r>
            <a:r>
              <a:rPr lang="en-US" dirty="0" smtClean="0"/>
              <a:t>):print(hello) </a:t>
            </a:r>
          </a:p>
          <a:p>
            <a:r>
              <a:rPr lang="en-US" dirty="0" err="1" smtClean="0"/>
              <a:t>Np.append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Categorical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Barh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5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Np.arange</a:t>
            </a:r>
            <a:endParaRPr lang="en-US" dirty="0"/>
          </a:p>
        </p:txBody>
      </p:sp>
      <p:pic>
        <p:nvPicPr>
          <p:cNvPr id="1026" name="Picture 2" descr="https://puu.sh/D6Ybh/a22392c5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10888061" cy="9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function </a:t>
            </a:r>
          </a:p>
          <a:p>
            <a:pPr lvl="1"/>
            <a:r>
              <a:rPr lang="en-US" dirty="0" smtClean="0"/>
              <a:t>Left is starting point, right is count</a:t>
            </a:r>
            <a:endParaRPr lang="en-US" dirty="0"/>
          </a:p>
          <a:p>
            <a:pPr lvl="1"/>
            <a:r>
              <a:rPr lang="en-US" dirty="0" smtClean="0"/>
              <a:t>Does this thing called NORMALIZATION </a:t>
            </a:r>
            <a:r>
              <a:rPr lang="mr-IN" dirty="0" smtClean="0"/>
              <a:t>…</a:t>
            </a:r>
            <a:r>
              <a:rPr lang="en-US" dirty="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61205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puu.sh/D6Yzl/d641a911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4" y="1545663"/>
            <a:ext cx="10744856" cy="20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puu.sh/D6Yy6/93f3d5a7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2" y="835693"/>
            <a:ext cx="10344150" cy="370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uu.sh/D6Yx1/12f0119d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27" y="567557"/>
            <a:ext cx="10907630" cy="48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Visualizations and Grouping</vt:lpstr>
      <vt:lpstr>Visualizing Categorical Variables</vt:lpstr>
      <vt:lpstr>Histograms</vt:lpstr>
      <vt:lpstr>Binning Slide</vt:lpstr>
      <vt:lpstr>Creating bins</vt:lpstr>
      <vt:lpstr>Histograms Explained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Summarizing Histograms </vt:lpstr>
      <vt:lpstr>If/Else statements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 and Grouping</dc:title>
  <dc:creator>Microsoft Office User</dc:creator>
  <cp:lastModifiedBy>Microsoft Office User</cp:lastModifiedBy>
  <cp:revision>5</cp:revision>
  <dcterms:created xsi:type="dcterms:W3CDTF">2019-03-29T09:06:50Z</dcterms:created>
  <dcterms:modified xsi:type="dcterms:W3CDTF">2019-03-29T10:08:54Z</dcterms:modified>
</cp:coreProperties>
</file>