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94660"/>
  </p:normalViewPr>
  <p:slideViewPr>
    <p:cSldViewPr>
      <p:cViewPr varScale="1">
        <p:scale>
          <a:sx n="78" d="100"/>
          <a:sy n="78" d="100"/>
        </p:scale>
        <p:origin x="797"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hyperlink" Target="https://sanjays24b28.github.io/Sanjay06/"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860880" y="16130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709612" y="881476"/>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3170694"/>
            <a:ext cx="8610600" cy="2677656"/>
          </a:xfrm>
          <a:prstGeom prst="rect">
            <a:avLst/>
          </a:prstGeom>
          <a:noFill/>
        </p:spPr>
        <p:txBody>
          <a:bodyPr wrap="square" lIns="91440" tIns="45720" rIns="91440" bIns="45720" rtlCol="0" anchor="t">
            <a:spAutoFit/>
          </a:bodyPr>
          <a:lstStyle/>
          <a:p>
            <a:r>
              <a:rPr lang="en-US" sz="2400" dirty="0"/>
              <a:t>STUDENT NAME: Sanjay J</a:t>
            </a:r>
          </a:p>
          <a:p>
            <a:r>
              <a:rPr lang="en-US" sz="2400" dirty="0"/>
              <a:t>REGISTER NO AND NMID: 2428B0347 And C36C6AB7D182277A26A4394C490905C7</a:t>
            </a:r>
            <a:endParaRPr lang="en-US" sz="2400" dirty="0">
              <a:cs typeface="Calibri"/>
            </a:endParaRPr>
          </a:p>
          <a:p>
            <a:r>
              <a:rPr lang="en-US" sz="2400" dirty="0"/>
              <a:t>DEPARTMENT: B Sc Computer Science With Data Analysis</a:t>
            </a:r>
          </a:p>
          <a:p>
            <a:r>
              <a:rPr lang="en-US" sz="2400" dirty="0"/>
              <a:t>COLLEGE: KPR College Arts Science And Research / </a:t>
            </a:r>
            <a:r>
              <a:rPr lang="en-IN" sz="2400" dirty="0" err="1"/>
              <a:t>Bharathiyar</a:t>
            </a:r>
            <a:r>
              <a:rPr lang="en-IN" sz="2400" dirty="0"/>
              <a:t>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886200"/>
            <a:ext cx="2466975" cy="2914648"/>
          </a:xfrm>
          <a:prstGeom prst="rect">
            <a:avLst/>
          </a:prstGeom>
        </p:spPr>
      </p:pic>
      <p:sp>
        <p:nvSpPr>
          <p:cNvPr id="7" name="object 7"/>
          <p:cNvSpPr txBox="1">
            <a:spLocks noGrp="1"/>
          </p:cNvSpPr>
          <p:nvPr>
            <p:ph type="title"/>
          </p:nvPr>
        </p:nvSpPr>
        <p:spPr>
          <a:xfrm>
            <a:off x="381001" y="300938"/>
            <a:ext cx="7391400" cy="632224"/>
          </a:xfrm>
          <a:prstGeom prst="rect">
            <a:avLst/>
          </a:prstGeom>
        </p:spPr>
        <p:txBody>
          <a:bodyPr vert="horz" wrap="square" lIns="0" tIns="16510" rIns="0" bIns="0" rtlCol="0">
            <a:spAutoFit/>
          </a:bodyPr>
          <a:lstStyle/>
          <a:p>
            <a:pPr marL="12700">
              <a:lnSpc>
                <a:spcPct val="100000"/>
              </a:lnSpc>
              <a:spcBef>
                <a:spcPts val="130"/>
              </a:spcBef>
            </a:pPr>
            <a:r>
              <a:rPr lang="en-IN" sz="4000" spc="15" dirty="0"/>
              <a:t>RESULTS AND SCREENSHOTS</a:t>
            </a:r>
            <a:endParaRPr sz="40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1828990" y="24095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DBBBB061-FC99-430A-74F7-B73EE4835ED7}"/>
              </a:ext>
            </a:extLst>
          </p:cNvPr>
          <p:cNvSpPr txBox="1"/>
          <p:nvPr/>
        </p:nvSpPr>
        <p:spPr>
          <a:xfrm>
            <a:off x="381001" y="1169635"/>
            <a:ext cx="6100916" cy="2677656"/>
          </a:xfrm>
          <a:prstGeom prst="rect">
            <a:avLst/>
          </a:prstGeom>
          <a:noFill/>
        </p:spPr>
        <p:txBody>
          <a:bodyPr wrap="square">
            <a:spAutoFit/>
          </a:bodyPr>
          <a:lstStyle/>
          <a:p>
            <a:pPr marL="342900" indent="-342900">
              <a:buFont typeface="Arial" panose="020B0604020202020204" pitchFamily="34" charset="0"/>
              <a:buChar char="•"/>
            </a:pPr>
            <a:r>
              <a:rPr lang="en-US" sz="2400" dirty="0"/>
              <a:t>Successfully developed and deployed a personalized portfolio website.</a:t>
            </a:r>
          </a:p>
          <a:p>
            <a:pPr marL="342900" indent="-342900">
              <a:buFont typeface="Arial" panose="020B0604020202020204" pitchFamily="34" charset="0"/>
              <a:buChar char="•"/>
            </a:pPr>
            <a:r>
              <a:rPr lang="en-US" sz="2400" dirty="0"/>
              <a:t>Improved professional branding and visibility in job and freelance opportunities.</a:t>
            </a:r>
          </a:p>
          <a:p>
            <a:pPr marL="342900" indent="-342900">
              <a:buFont typeface="Arial" panose="020B0604020202020204" pitchFamily="34" charset="0"/>
              <a:buChar char="•"/>
            </a:pPr>
            <a:r>
              <a:rPr lang="en-US" sz="2400" dirty="0"/>
              <a:t>Provided a centralized platform for showcasing skills, achievements, and projects</a:t>
            </a:r>
            <a:r>
              <a:rPr lang="en-US" dirty="0"/>
              <a:t>.</a:t>
            </a:r>
            <a:endParaRPr lang="en-IN" dirty="0"/>
          </a:p>
        </p:txBody>
      </p:sp>
      <p:pic>
        <p:nvPicPr>
          <p:cNvPr id="13" name="Picture 12">
            <a:extLst>
              <a:ext uri="{FF2B5EF4-FFF2-40B4-BE49-F238E27FC236}">
                <a16:creationId xmlns:a16="http://schemas.microsoft.com/office/drawing/2014/main" id="{1F70AF34-7030-E528-1546-D2904B701D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918" y="933163"/>
            <a:ext cx="5023900" cy="586768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219200" y="68580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F4BE9C0A-B793-5573-8979-D6CA1D6FF42D}"/>
              </a:ext>
            </a:extLst>
          </p:cNvPr>
          <p:cNvSpPr txBox="1"/>
          <p:nvPr/>
        </p:nvSpPr>
        <p:spPr>
          <a:xfrm>
            <a:off x="1189703" y="1805523"/>
            <a:ext cx="8344822" cy="3046988"/>
          </a:xfrm>
          <a:prstGeom prst="rect">
            <a:avLst/>
          </a:prstGeom>
          <a:noFill/>
        </p:spPr>
        <p:txBody>
          <a:bodyPr wrap="square">
            <a:spAutoFit/>
          </a:bodyPr>
          <a:lstStyle/>
          <a:p>
            <a:r>
              <a:rPr lang="en-US" sz="2400" dirty="0"/>
              <a:t>The Digital Portfolio Website proves to be an essential tool for students, professionals, and freelancers to present themselves effectively in the competitive digital space. By integrating projects, certifications, and skills into a well-structured website, it not only enhances employability but also builds a strong online personal brand. Future enhancements could include AI-based resume analyzers, blogging sections, and integration with LinkedIn APIs.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2A9A5-9822-8028-86DD-2E07FCF31821}"/>
              </a:ext>
            </a:extLst>
          </p:cNvPr>
          <p:cNvSpPr>
            <a:spLocks noGrp="1"/>
          </p:cNvSpPr>
          <p:nvPr>
            <p:ph type="title"/>
          </p:nvPr>
        </p:nvSpPr>
        <p:spPr>
          <a:xfrm>
            <a:off x="838200" y="1752600"/>
            <a:ext cx="10681335" cy="738664"/>
          </a:xfrm>
        </p:spPr>
        <p:txBody>
          <a:bodyPr/>
          <a:lstStyle/>
          <a:p>
            <a:r>
              <a:rPr lang="en-IN" dirty="0" err="1"/>
              <a:t>Github</a:t>
            </a:r>
            <a:r>
              <a:rPr lang="en-IN" dirty="0"/>
              <a:t> Link</a:t>
            </a:r>
          </a:p>
        </p:txBody>
      </p:sp>
      <p:sp>
        <p:nvSpPr>
          <p:cNvPr id="4" name="TextBox 3">
            <a:extLst>
              <a:ext uri="{FF2B5EF4-FFF2-40B4-BE49-F238E27FC236}">
                <a16:creationId xmlns:a16="http://schemas.microsoft.com/office/drawing/2014/main" id="{E82C8C3E-31CD-DC88-DFC2-F24E03857FB6}"/>
              </a:ext>
            </a:extLst>
          </p:cNvPr>
          <p:cNvSpPr txBox="1"/>
          <p:nvPr/>
        </p:nvSpPr>
        <p:spPr>
          <a:xfrm>
            <a:off x="838200" y="2782669"/>
            <a:ext cx="6100916" cy="646331"/>
          </a:xfrm>
          <a:prstGeom prst="rect">
            <a:avLst/>
          </a:prstGeom>
          <a:noFill/>
        </p:spPr>
        <p:txBody>
          <a:bodyPr wrap="square">
            <a:spAutoFit/>
          </a:bodyPr>
          <a:lstStyle/>
          <a:p>
            <a:r>
              <a:rPr lang="en-IN" dirty="0">
                <a:hlinkClick r:id="rId2"/>
              </a:rPr>
              <a:t>https://sanjays24b28.github.io/Sanjay06/</a:t>
            </a:r>
            <a:endParaRPr lang="en-IN" dirty="0"/>
          </a:p>
          <a:p>
            <a:endParaRPr lang="en-IN" dirty="0"/>
          </a:p>
        </p:txBody>
      </p:sp>
    </p:spTree>
    <p:extLst>
      <p:ext uri="{BB962C8B-B14F-4D97-AF65-F5344CB8AC3E}">
        <p14:creationId xmlns:p14="http://schemas.microsoft.com/office/powerpoint/2010/main" val="6834804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954000" y="-104617"/>
            <a:ext cx="304800" cy="71421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433801" y="2606679"/>
            <a:ext cx="8904748" cy="1124667"/>
          </a:xfrm>
          <a:prstGeom prst="rect">
            <a:avLst/>
          </a:prstGeom>
        </p:spPr>
        <p:txBody>
          <a:bodyPr vert="horz" wrap="square" lIns="0" tIns="16510" rIns="0" bIns="0" rtlCol="0">
            <a:spAutoFit/>
          </a:bodyPr>
          <a:lstStyle/>
          <a:p>
            <a:pPr marL="12700" algn="ctr">
              <a:lnSpc>
                <a:spcPct val="100000"/>
              </a:lnSpc>
              <a:spcBef>
                <a:spcPts val="130"/>
              </a:spcBef>
            </a:pPr>
            <a:r>
              <a:rPr lang="en-US" sz="3600" dirty="0"/>
              <a:t>Digital Portfolio: A Showcase of Skills &amp; </a:t>
            </a:r>
            <a:r>
              <a:rPr lang="en-US" sz="3600" dirty="0" err="1"/>
              <a:t>Achienevemts</a:t>
            </a:r>
            <a:endParaRPr sz="360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flipH="1">
            <a:off x="12405512" y="28580"/>
            <a:ext cx="472287" cy="1012954"/>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296400" y="3175512"/>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34C7A997-3E29-0548-4E86-09BF9A6E6470}"/>
              </a:ext>
            </a:extLst>
          </p:cNvPr>
          <p:cNvSpPr txBox="1"/>
          <p:nvPr/>
        </p:nvSpPr>
        <p:spPr>
          <a:xfrm>
            <a:off x="834072" y="1600200"/>
            <a:ext cx="8317302" cy="3785652"/>
          </a:xfrm>
          <a:prstGeom prst="rect">
            <a:avLst/>
          </a:prstGeom>
          <a:noFill/>
        </p:spPr>
        <p:txBody>
          <a:bodyPr wrap="square">
            <a:spAutoFit/>
          </a:bodyPr>
          <a:lstStyle/>
          <a:p>
            <a:r>
              <a:rPr lang="en-US" sz="2400" dirty="0"/>
              <a:t>In the digital era, traditional resumes and CVs are no longer sufficient to effectively showcase a person’s skills, achievements, and experiences. Employers, clients, and academic institutions expect interactive, visually appealing, and easily accessible profiles. Without a centralized platform, individuals often struggle to present their competencies and achievements in a structured and engaging way. Hence, there is a need to design and develop a Digital Portfolio that serves as a dynamic, user-friendly, and interactive representation of one’s professional and personal journey.</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2485" y="1017270"/>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C69F0234-FD25-5A07-2D40-0D0FE8489A2F}"/>
              </a:ext>
            </a:extLst>
          </p:cNvPr>
          <p:cNvSpPr txBox="1"/>
          <p:nvPr/>
        </p:nvSpPr>
        <p:spPr>
          <a:xfrm>
            <a:off x="739775" y="2161045"/>
            <a:ext cx="7898785" cy="2677656"/>
          </a:xfrm>
          <a:prstGeom prst="rect">
            <a:avLst/>
          </a:prstGeom>
          <a:noFill/>
        </p:spPr>
        <p:txBody>
          <a:bodyPr wrap="square">
            <a:spAutoFit/>
          </a:bodyPr>
          <a:lstStyle/>
          <a:p>
            <a:r>
              <a:rPr lang="en-US" sz="2400" dirty="0"/>
              <a:t>This project focuses on creating a Personal Digital Portfolio Website that highlights skills, certifications, projects, and achievements in an interactive format. Unlike static resumes, this portfolio integrates visuals, responsive design, and real-time project showcases. It is aimed at bridging the gap between talent and opportunities by offering an engaging first impression to recruiters, clients, and collaborators.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914400" y="639467"/>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551F3ED-DEB1-CAE4-3E4E-519D0E5556AA}"/>
              </a:ext>
            </a:extLst>
          </p:cNvPr>
          <p:cNvSpPr txBox="1"/>
          <p:nvPr/>
        </p:nvSpPr>
        <p:spPr>
          <a:xfrm>
            <a:off x="914706" y="1664791"/>
            <a:ext cx="8896043" cy="3416320"/>
          </a:xfrm>
          <a:prstGeom prst="rect">
            <a:avLst/>
          </a:prstGeom>
          <a:noFill/>
        </p:spPr>
        <p:txBody>
          <a:bodyPr wrap="square">
            <a:spAutoFit/>
          </a:bodyPr>
          <a:lstStyle/>
          <a:p>
            <a:pPr marL="342900" indent="-342900">
              <a:buFont typeface="Arial" panose="020B0604020202020204" pitchFamily="34" charset="0"/>
              <a:buChar char="•"/>
            </a:pPr>
            <a:r>
              <a:rPr lang="en-US" sz="2400" b="1" dirty="0"/>
              <a:t>Students</a:t>
            </a:r>
            <a:r>
              <a:rPr lang="en-US" sz="2400" dirty="0"/>
              <a:t> – to showcase academic achievements, internships, and skills.</a:t>
            </a:r>
          </a:p>
          <a:p>
            <a:pPr marL="342900" indent="-342900">
              <a:buFont typeface="Arial" panose="020B0604020202020204" pitchFamily="34" charset="0"/>
              <a:buChar char="•"/>
            </a:pPr>
            <a:r>
              <a:rPr lang="en-US" sz="2400" b="1" dirty="0"/>
              <a:t>Job Seekers </a:t>
            </a:r>
            <a:r>
              <a:rPr lang="en-US" sz="2400" dirty="0"/>
              <a:t>– to present a professional profile to potential employers.</a:t>
            </a:r>
          </a:p>
          <a:p>
            <a:pPr marL="342900" indent="-342900">
              <a:buFont typeface="Arial" panose="020B0604020202020204" pitchFamily="34" charset="0"/>
              <a:buChar char="•"/>
            </a:pPr>
            <a:r>
              <a:rPr lang="en-US" sz="2400" b="1" dirty="0"/>
              <a:t>Freelancers</a:t>
            </a:r>
            <a:r>
              <a:rPr lang="en-US" sz="2400" dirty="0"/>
              <a:t> – to demonstrate completed projects and attract clients.</a:t>
            </a:r>
          </a:p>
          <a:p>
            <a:pPr marL="342900" indent="-342900">
              <a:buFont typeface="Arial" panose="020B0604020202020204" pitchFamily="34" charset="0"/>
              <a:buChar char="•"/>
            </a:pPr>
            <a:r>
              <a:rPr lang="en-US" sz="2400" b="1" dirty="0"/>
              <a:t>Researchers/Academics </a:t>
            </a:r>
            <a:r>
              <a:rPr lang="en-US" sz="2400" dirty="0"/>
              <a:t>– to highlight publications, conferences, and academic contributions.</a:t>
            </a:r>
          </a:p>
          <a:p>
            <a:pPr marL="342900" indent="-342900">
              <a:buFont typeface="Arial" panose="020B0604020202020204" pitchFamily="34" charset="0"/>
              <a:buChar char="•"/>
            </a:pPr>
            <a:r>
              <a:rPr lang="en-US" sz="2400" b="1" dirty="0"/>
              <a:t>General Professionals </a:t>
            </a:r>
            <a:r>
              <a:rPr lang="en-US" sz="2400" dirty="0"/>
              <a:t>– to create a strong online personal brand.</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8305800" y="1729863"/>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EA025656-0FC6-DD60-A625-2B7311575A0C}"/>
              </a:ext>
            </a:extLst>
          </p:cNvPr>
          <p:cNvSpPr txBox="1"/>
          <p:nvPr/>
        </p:nvSpPr>
        <p:spPr>
          <a:xfrm>
            <a:off x="558165" y="1862291"/>
            <a:ext cx="7172325" cy="2677656"/>
          </a:xfrm>
          <a:prstGeom prst="rect">
            <a:avLst/>
          </a:prstGeom>
          <a:noFill/>
        </p:spPr>
        <p:txBody>
          <a:bodyPr wrap="square">
            <a:spAutoFit/>
          </a:bodyPr>
          <a:lstStyle/>
          <a:p>
            <a:pPr marL="342900" indent="-342900">
              <a:buFont typeface="Arial" panose="020B0604020202020204" pitchFamily="34" charset="0"/>
              <a:buChar char="•"/>
            </a:pPr>
            <a:r>
              <a:rPr lang="en-IN" sz="2400" dirty="0"/>
              <a:t>Frontend: HTML5, CSS3, JavaScript</a:t>
            </a:r>
          </a:p>
          <a:p>
            <a:pPr marL="342900" indent="-342900">
              <a:buFont typeface="Arial" panose="020B0604020202020204" pitchFamily="34" charset="0"/>
              <a:buChar char="•"/>
            </a:pPr>
            <a:r>
              <a:rPr lang="en-IN" sz="2400" dirty="0"/>
              <a:t>Design Frameworks: Bootstrap / Tailwind CSS (for responsive design)Version Control: Git &amp; GitHub</a:t>
            </a:r>
          </a:p>
          <a:p>
            <a:pPr marL="342900" indent="-342900">
              <a:buFont typeface="Arial" panose="020B0604020202020204" pitchFamily="34" charset="0"/>
              <a:buChar char="•"/>
            </a:pPr>
            <a:r>
              <a:rPr lang="en-IN" sz="2400" dirty="0"/>
              <a:t>Optional Enhancements: React.js for dynamic UI, Node.js for backend integration</a:t>
            </a:r>
          </a:p>
          <a:p>
            <a:pPr marL="342900" indent="-342900">
              <a:buFont typeface="Arial" panose="020B0604020202020204" pitchFamily="34" charset="0"/>
              <a:buChar char="•"/>
            </a:pPr>
            <a:r>
              <a:rPr lang="en-IN" sz="2400" dirty="0"/>
              <a:t>Graphics Tools: Canva / Figma (for portfolio layout and visuals)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51655EB3-097F-C298-1B38-F8F0DAD64297}"/>
              </a:ext>
            </a:extLst>
          </p:cNvPr>
          <p:cNvSpPr txBox="1"/>
          <p:nvPr/>
        </p:nvSpPr>
        <p:spPr>
          <a:xfrm>
            <a:off x="838200" y="1225689"/>
            <a:ext cx="9296400" cy="4524315"/>
          </a:xfrm>
          <a:prstGeom prst="rect">
            <a:avLst/>
          </a:prstGeom>
          <a:noFill/>
        </p:spPr>
        <p:txBody>
          <a:bodyPr wrap="square">
            <a:spAutoFit/>
          </a:bodyPr>
          <a:lstStyle/>
          <a:p>
            <a:pPr marL="342900" indent="-342900">
              <a:buFont typeface="Arial" panose="020B0604020202020204" pitchFamily="34" charset="0"/>
              <a:buChar char="•"/>
            </a:pPr>
            <a:r>
              <a:rPr lang="en-US" sz="2400" b="1" dirty="0"/>
              <a:t>Homepage</a:t>
            </a:r>
            <a:r>
              <a:rPr lang="en-US" sz="2400" dirty="0"/>
              <a:t>: Introduction, professional tagline, and profile photo.</a:t>
            </a:r>
          </a:p>
          <a:p>
            <a:pPr marL="342900" indent="-342900">
              <a:buFont typeface="Arial" panose="020B0604020202020204" pitchFamily="34" charset="0"/>
              <a:buChar char="•"/>
            </a:pPr>
            <a:r>
              <a:rPr lang="en-US" sz="2400" b="1" dirty="0"/>
              <a:t>About Section</a:t>
            </a:r>
            <a:r>
              <a:rPr lang="en-US" sz="2400" dirty="0"/>
              <a:t>: Brief biography, career objectives, and personal statement.</a:t>
            </a:r>
          </a:p>
          <a:p>
            <a:pPr marL="342900" indent="-342900">
              <a:buFont typeface="Arial" panose="020B0604020202020204" pitchFamily="34" charset="0"/>
              <a:buChar char="•"/>
            </a:pPr>
            <a:r>
              <a:rPr lang="en-US" sz="2400" b="1" dirty="0"/>
              <a:t>Skills Section</a:t>
            </a:r>
            <a:r>
              <a:rPr lang="en-US" sz="2400" dirty="0"/>
              <a:t>: Technical and soft skills displayed with progress bars/icons.</a:t>
            </a:r>
          </a:p>
          <a:p>
            <a:pPr marL="342900" indent="-342900">
              <a:buFont typeface="Arial" panose="020B0604020202020204" pitchFamily="34" charset="0"/>
              <a:buChar char="•"/>
            </a:pPr>
            <a:r>
              <a:rPr lang="en-US" sz="2400" b="1" dirty="0"/>
              <a:t>Projects Section</a:t>
            </a:r>
            <a:r>
              <a:rPr lang="en-US" sz="2400" dirty="0"/>
              <a:t>: Showcasing personal and academic projects with descriptions, screenshots, and links.</a:t>
            </a:r>
          </a:p>
          <a:p>
            <a:pPr marL="342900" indent="-342900">
              <a:buFont typeface="Arial" panose="020B0604020202020204" pitchFamily="34" charset="0"/>
              <a:buChar char="•"/>
            </a:pPr>
            <a:r>
              <a:rPr lang="en-US" sz="2400" b="1" dirty="0"/>
              <a:t>Certifications &amp; Courses</a:t>
            </a:r>
            <a:r>
              <a:rPr lang="en-US" sz="2400" dirty="0"/>
              <a:t>: List of online courses and certificates earned.</a:t>
            </a:r>
          </a:p>
          <a:p>
            <a:pPr marL="342900" indent="-342900">
              <a:buFont typeface="Arial" panose="020B0604020202020204" pitchFamily="34" charset="0"/>
              <a:buChar char="•"/>
            </a:pPr>
            <a:r>
              <a:rPr lang="en-US" sz="2400" b="1" dirty="0"/>
              <a:t>Experience Section</a:t>
            </a:r>
            <a:r>
              <a:rPr lang="en-US" sz="2400" dirty="0"/>
              <a:t>: Internships, leadership roles, or work experience.</a:t>
            </a:r>
          </a:p>
          <a:p>
            <a:pPr marL="342900" indent="-342900">
              <a:buFont typeface="Arial" panose="020B0604020202020204" pitchFamily="34" charset="0"/>
              <a:buChar char="•"/>
            </a:pPr>
            <a:r>
              <a:rPr lang="en-US" sz="2400" b="1" dirty="0"/>
              <a:t>Contact Section</a:t>
            </a:r>
            <a:r>
              <a:rPr lang="en-US" sz="2400" dirty="0"/>
              <a:t>: Contact form, email, social media, and GitHub/LinkedIn links.</a:t>
            </a:r>
          </a:p>
          <a:p>
            <a:pPr marL="342900" indent="-342900">
              <a:buFont typeface="Arial" panose="020B0604020202020204" pitchFamily="34" charset="0"/>
              <a:buChar char="•"/>
            </a:pPr>
            <a:r>
              <a:rPr lang="en-US" sz="2400" b="1" dirty="0"/>
              <a:t>Responsive Design</a:t>
            </a:r>
            <a:r>
              <a:rPr lang="en-US" sz="2400" dirty="0"/>
              <a:t>: Mobile, tablet, and desktop-friendly interface.</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762000"/>
            <a:ext cx="10681335" cy="758190"/>
          </a:xfrm>
        </p:spPr>
        <p:txBody>
          <a:bodyPr/>
          <a:lstStyle/>
          <a:p>
            <a:r>
              <a:rPr lang="en-IN" dirty="0"/>
              <a:t>FEATURES AND FUNCTIONALITY</a:t>
            </a:r>
          </a:p>
        </p:txBody>
      </p:sp>
      <p:sp>
        <p:nvSpPr>
          <p:cNvPr id="4" name="TextBox 3">
            <a:extLst>
              <a:ext uri="{FF2B5EF4-FFF2-40B4-BE49-F238E27FC236}">
                <a16:creationId xmlns:a16="http://schemas.microsoft.com/office/drawing/2014/main" id="{C3C13393-B545-7D8E-C606-7E0625CCDEA5}"/>
              </a:ext>
            </a:extLst>
          </p:cNvPr>
          <p:cNvSpPr txBox="1"/>
          <p:nvPr/>
        </p:nvSpPr>
        <p:spPr>
          <a:xfrm>
            <a:off x="757790" y="1981200"/>
            <a:ext cx="7772400" cy="3046988"/>
          </a:xfrm>
          <a:prstGeom prst="rect">
            <a:avLst/>
          </a:prstGeom>
          <a:noFill/>
        </p:spPr>
        <p:txBody>
          <a:bodyPr wrap="square">
            <a:spAutoFit/>
          </a:bodyPr>
          <a:lstStyle/>
          <a:p>
            <a:pPr marL="342900" indent="-342900">
              <a:buFont typeface="Arial" panose="020B0604020202020204" pitchFamily="34" charset="0"/>
              <a:buChar char="•"/>
            </a:pPr>
            <a:r>
              <a:rPr lang="en-IN" sz="2400" dirty="0"/>
              <a:t>Interactive navigation bar for smooth scrolling between sections.</a:t>
            </a:r>
          </a:p>
          <a:p>
            <a:pPr marL="342900" indent="-342900">
              <a:buFont typeface="Arial" panose="020B0604020202020204" pitchFamily="34" charset="0"/>
              <a:buChar char="•"/>
            </a:pPr>
            <a:r>
              <a:rPr lang="en-IN" sz="2400" dirty="0"/>
              <a:t>Responsive design for seamless viewing on all devices.</a:t>
            </a:r>
          </a:p>
          <a:p>
            <a:pPr marL="342900" indent="-342900">
              <a:buFont typeface="Arial" panose="020B0604020202020204" pitchFamily="34" charset="0"/>
              <a:buChar char="•"/>
            </a:pPr>
            <a:r>
              <a:rPr lang="en-IN" sz="2400" dirty="0"/>
              <a:t>Project showcase cards with GitHub/Live Demo links.</a:t>
            </a:r>
          </a:p>
          <a:p>
            <a:pPr marL="342900" indent="-342900">
              <a:buFont typeface="Arial" panose="020B0604020202020204" pitchFamily="34" charset="0"/>
              <a:buChar char="•"/>
            </a:pPr>
            <a:r>
              <a:rPr lang="en-IN" sz="2400" dirty="0"/>
              <a:t>Modal popups for detailed project information.</a:t>
            </a:r>
          </a:p>
          <a:p>
            <a:pPr marL="342900" indent="-342900">
              <a:buFont typeface="Arial" panose="020B0604020202020204" pitchFamily="34" charset="0"/>
              <a:buChar char="•"/>
            </a:pPr>
            <a:r>
              <a:rPr lang="en-IN" sz="2400" dirty="0"/>
              <a:t>Social media integration (LinkedIn, GitHub, Twitter).</a:t>
            </a:r>
          </a:p>
          <a:p>
            <a:pPr marL="342900" indent="-342900">
              <a:buFont typeface="Arial" panose="020B0604020202020204" pitchFamily="34" charset="0"/>
              <a:buChar char="•"/>
            </a:pPr>
            <a:r>
              <a:rPr lang="en-IN" sz="2400" dirty="0"/>
              <a:t>Contact form with email functionality.</a:t>
            </a:r>
          </a:p>
          <a:p>
            <a:pPr marL="342900" indent="-342900">
              <a:buFont typeface="Arial" panose="020B0604020202020204" pitchFamily="34" charset="0"/>
              <a:buChar char="•"/>
            </a:pPr>
            <a:r>
              <a:rPr lang="en-IN" sz="2400" dirty="0"/>
              <a:t>Light/Dark theme toggle option for personalization.</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360</TotalTime>
  <Words>669</Words>
  <Application>Microsoft Office PowerPoint</Application>
  <PresentationFormat>Widescreen</PresentationFormat>
  <Paragraphs>71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Digital Portfolio: A Showcase of Skills &amp; Achienevemts</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rithani m</cp:lastModifiedBy>
  <cp:revision>26</cp:revision>
  <dcterms:created xsi:type="dcterms:W3CDTF">2024-03-29T15:07:22Z</dcterms:created>
  <dcterms:modified xsi:type="dcterms:W3CDTF">2025-09-02T09:51:28Z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