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ANGULAR-17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7.00am to 08.00am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Angular?</a:t>
            </a:r>
          </a:p>
          <a:p>
            <a:r>
              <a:rPr lang="en-IN" dirty="0"/>
              <a:t>AngularJS vs Angular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					Angular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6+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7.00am to 08.00am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1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3121</TotalTime>
  <Words>706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WELCOME  TO THE LIVE DEMO  ON  ANGULAR-17</vt:lpstr>
      <vt:lpstr>Introduction</vt:lpstr>
      <vt:lpstr>Training Roadmap</vt:lpstr>
      <vt:lpstr>JavaScript Content</vt:lpstr>
      <vt:lpstr>Angular Content</vt:lpstr>
      <vt:lpstr>Training Highlights</vt:lpstr>
      <vt:lpstr>Web Development Stack</vt:lpstr>
      <vt:lpstr>What is Web Development</vt:lpstr>
      <vt:lpstr>Front-End Technologies</vt:lpstr>
      <vt:lpstr>Commonly Asked Questions</vt:lpstr>
      <vt:lpstr>Commonly Asked Tech Questions</vt:lpstr>
      <vt:lpstr>React Vs Angular</vt:lpstr>
      <vt:lpstr>AngularJs vs angular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6</cp:revision>
  <dcterms:created xsi:type="dcterms:W3CDTF">2022-07-27T10:52:34Z</dcterms:created>
  <dcterms:modified xsi:type="dcterms:W3CDTF">2024-04-11T14:51:11Z</dcterms:modified>
</cp:coreProperties>
</file>