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08-30T14:03:10.046" v="207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08-29T14:01:33.178" v="1742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08-29T14:01:33.178" v="1742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07-27T17:44:52.883" v="978" actId="27636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07-27T17:44:52.883" v="978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07-27T17:44:52.739" v="977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08-29T15:16:46.475" v="1945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08-29T15:16:46.475" v="1945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08-30T13:59:58.433" v="206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08-30T13:59:58.433" v="2068" actId="20577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08-30T14:03:10.046" v="2073" actId="20577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08-30T14:03:10.046" v="2073" actId="20577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68343"/>
              </p:ext>
            </p:extLst>
          </p:nvPr>
        </p:nvGraphicFramePr>
        <p:xfrm>
          <a:off x="1155700" y="2603500"/>
          <a:ext cx="8824913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7.30pm to 08.30pm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  <a:p>
            <a:r>
              <a:rPr lang="en-IN" dirty="0"/>
              <a:t>New Things in Angular-14?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</a:p>
          <a:p>
            <a:r>
              <a:rPr lang="en-IN" dirty="0"/>
              <a:t>--------------------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</a:t>
            </a:r>
            <a:r>
              <a:rPr lang="en-IN"/>
              <a:t>		7</a:t>
            </a:r>
            <a:r>
              <a:rPr lang="en-IN" dirty="0"/>
              <a:t>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Samantra</a:t>
            </a:r>
            <a:endParaRPr lang="en-IN" dirty="0"/>
          </a:p>
          <a:p>
            <a:r>
              <a:rPr lang="en-US" dirty="0"/>
              <a:t>7+ years of corporate experience as </a:t>
            </a:r>
            <a:r>
              <a:rPr lang="en-US"/>
              <a:t>a front-end </a:t>
            </a:r>
            <a:r>
              <a:rPr lang="en-US" dirty="0"/>
              <a:t>developer.</a:t>
            </a:r>
          </a:p>
          <a:p>
            <a:r>
              <a:rPr lang="en-US" dirty="0"/>
              <a:t>5+ years of experience as a trainer.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7.30pm to 08.30pm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Objective /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programming fundamentals and object-oriented programming concepts.</a:t>
            </a:r>
          </a:p>
          <a:p>
            <a:r>
              <a:rPr lang="en-US" dirty="0"/>
              <a:t>To learn new technologies </a:t>
            </a:r>
          </a:p>
          <a:p>
            <a:r>
              <a:rPr lang="en-US" dirty="0"/>
              <a:t>Learn to Incorporate best practices</a:t>
            </a:r>
          </a:p>
          <a:p>
            <a:r>
              <a:rPr lang="en-US" dirty="0"/>
              <a:t>common libraries and tools - POSTMAN, Git, GitHub,  </a:t>
            </a:r>
            <a:r>
              <a:rPr lang="en-US" dirty="0" err="1"/>
              <a:t>VScode</a:t>
            </a:r>
            <a:r>
              <a:rPr lang="en-US" dirty="0"/>
              <a:t>, JSON-server</a:t>
            </a:r>
          </a:p>
          <a:p>
            <a:r>
              <a:rPr lang="en-US" dirty="0"/>
              <a:t>tools and techniques for debugging</a:t>
            </a:r>
          </a:p>
          <a:p>
            <a:r>
              <a:rPr lang="en-US" dirty="0"/>
              <a:t>Server Interaction (Send and receive data) using JSON and Ajax.</a:t>
            </a:r>
          </a:p>
          <a:p>
            <a:r>
              <a:rPr lang="en-US" dirty="0"/>
              <a:t>Enable to develop a web application using HTML, CSS, Bootstrap, JavaScript.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3104</TotalTime>
  <Words>833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WELCOME  TO THE LIVE DEMO  ON  ANGULAR-14</vt:lpstr>
      <vt:lpstr>Introduction</vt:lpstr>
      <vt:lpstr>Training Roadmap</vt:lpstr>
      <vt:lpstr>JavaScript Content</vt:lpstr>
      <vt:lpstr>Angular Content</vt:lpstr>
      <vt:lpstr>Course Objective / Take Away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</cp:revision>
  <dcterms:created xsi:type="dcterms:W3CDTF">2022-07-27T10:52:34Z</dcterms:created>
  <dcterms:modified xsi:type="dcterms:W3CDTF">2022-08-30T14:03:10Z</dcterms:modified>
</cp:coreProperties>
</file>