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74" r:id="rId4"/>
    <p:sldId id="275" r:id="rId5"/>
    <p:sldId id="276" r:id="rId6"/>
    <p:sldId id="278" r:id="rId7"/>
    <p:sldId id="279" r:id="rId8"/>
    <p:sldId id="280" r:id="rId9"/>
    <p:sldId id="277" r:id="rId1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75F26D-3594-119D-8D0D-AC72B60B5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3D7FF-7057-2B23-9DAF-8C411756403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6CA8EE-82F3-46BE-9905-9DA50A233A6F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1AD8292-459C-23CF-22D9-7DE052A2BE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89A807-9ACE-12FF-8DDB-502CD9DEB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1A10-A62C-AFC1-0532-970455AECC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5DF6D-7F08-0B7D-FC7B-81EF6F11C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6AD485B-F8CF-43B2-90A3-8199B71A05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81;g35f391192_00:notes">
            <a:extLst>
              <a:ext uri="{FF2B5EF4-FFF2-40B4-BE49-F238E27FC236}">
                <a16:creationId xmlns:a16="http://schemas.microsoft.com/office/drawing/2014/main" id="{7D5BDC86-C19B-5EE3-5BFB-91832CD2315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Google Shape;182;g35f391192_00:notes">
            <a:extLst>
              <a:ext uri="{FF2B5EF4-FFF2-40B4-BE49-F238E27FC236}">
                <a16:creationId xmlns:a16="http://schemas.microsoft.com/office/drawing/2014/main" id="{0D21F938-7BCB-98A7-4EBB-BC01440C91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91417" rIns="91417" bIns="914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2EDC-D38F-3C3C-A184-7DCC9A5F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EDBAD-2CFF-480C-A97B-E113603A5C7D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2B2F0-A485-5303-97B8-57015772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55DB-203D-D5BA-58DC-DF541669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C0374-B440-4C96-86FE-390DFEE677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66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1BA4-193B-3BC4-1E32-7266B747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C7F6F-E0F1-4D42-80E3-0BC7C648B1CA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401D3-FB1C-2A25-FA52-1C7EEADF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2F1A-74D1-F871-8C99-0E2B4BA0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9E56F-1B31-4867-BBEB-41C182C551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93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A190D-EFF0-7B58-6B9B-2EA9DF53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396EE-9E9C-420E-8497-3FEA6753BF3E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A7E8-6D44-830C-E936-FECBF749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6C27-85CF-28CD-42EA-00A3352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A34E2-DC2C-48BD-9304-38A68B404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FF2B5EF4-FFF2-40B4-BE49-F238E27FC236}">
                <a16:creationId xmlns:a16="http://schemas.microsoft.com/office/drawing/2014/main" id="{E5AD4176-05A3-0683-0F38-78A709FB708D}"/>
              </a:ext>
            </a:extLst>
          </p:cNvPr>
          <p:cNvSpPr/>
          <p:nvPr/>
        </p:nvSpPr>
        <p:spPr>
          <a:xfrm>
            <a:off x="7543800" y="657225"/>
            <a:ext cx="1300163" cy="433388"/>
          </a:xfrm>
          <a:prstGeom prst="triangle">
            <a:avLst>
              <a:gd name="adj" fmla="val 324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ECB9CAA8-F5D6-2B11-9163-A84952DFC6ED}"/>
              </a:ext>
            </a:extLst>
          </p:cNvPr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chemeClr val="accent1">
              <a:lumMod val="50000"/>
            </a:schemeClr>
          </a:solidFill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1A666727-A26B-1A6B-8223-16713F46686E}"/>
                </a:ext>
              </a:extLst>
            </p:cNvPr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  <a:cs typeface="+mn-cs"/>
              </a:endParaRPr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09B3F4DE-990A-B37A-EAB9-24AB904659C1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14;p2">
            <a:extLst>
              <a:ext uri="{FF2B5EF4-FFF2-40B4-BE49-F238E27FC236}">
                <a16:creationId xmlns:a16="http://schemas.microsoft.com/office/drawing/2014/main" id="{27F8970A-8397-25D7-3AF7-8A395A0DF342}"/>
              </a:ext>
            </a:extLst>
          </p:cNvPr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7D3E6"/>
          </a:solidFill>
        </p:grpSpPr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D719ADB7-A1FE-56AD-FFF2-996265C8FE90}"/>
                </a:ext>
              </a:extLst>
            </p:cNvPr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E34DDF46-D47F-CD8A-49AA-3CE502A2F5AB}"/>
                </a:ext>
              </a:extLst>
            </p:cNvPr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CE4EC95E-133E-47F8-9015-54B14611C534}"/>
              </a:ext>
            </a:extLst>
          </p:cNvPr>
          <p:cNvGrpSpPr>
            <a:grpSpLocks/>
          </p:cNvGrpSpPr>
          <p:nvPr/>
        </p:nvGrpSpPr>
        <p:grpSpPr bwMode="auto">
          <a:xfrm>
            <a:off x="3687763" y="4278313"/>
            <a:ext cx="5480050" cy="433387"/>
            <a:chOff x="5582265" y="4646738"/>
            <a:chExt cx="5480829" cy="432996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AC73FE09-921C-2AB2-4AF9-2AF520976F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582265" y="4948091"/>
              <a:ext cx="393756" cy="131643"/>
            </a:xfrm>
            <a:prstGeom prst="triangle">
              <a:avLst>
                <a:gd name="adj" fmla="val 32426"/>
              </a:avLst>
            </a:prstGeom>
            <a:solidFill>
              <a:srgbClr val="D2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grpSp>
          <p:nvGrpSpPr>
            <p:cNvPr id="11" name="Google Shape;19;p2">
              <a:extLst>
                <a:ext uri="{FF2B5EF4-FFF2-40B4-BE49-F238E27FC236}">
                  <a16:creationId xmlns:a16="http://schemas.microsoft.com/office/drawing/2014/main" id="{E9D91932-F211-B730-6BC4-1D189D98FC4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85440" y="4646738"/>
              <a:ext cx="5477654" cy="304525"/>
              <a:chOff x="-24158754" y="330075"/>
              <a:chExt cx="30567268" cy="1699361"/>
            </a:xfrm>
          </p:grpSpPr>
          <p:sp>
            <p:nvSpPr>
              <p:cNvPr id="12" name="Google Shape;20;p2">
                <a:extLst>
                  <a:ext uri="{FF2B5EF4-FFF2-40B4-BE49-F238E27FC236}">
                    <a16:creationId xmlns:a16="http://schemas.microsoft.com/office/drawing/2014/main" id="{2B7AD44A-431B-3F55-D7B0-BDCE0BD11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4158754" y="330075"/>
                <a:ext cx="28910436" cy="1699361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Google Shape;21;p2">
                <a:extLst>
                  <a:ext uri="{FF2B5EF4-FFF2-40B4-BE49-F238E27FC236}">
                    <a16:creationId xmlns:a16="http://schemas.microsoft.com/office/drawing/2014/main" id="{4A4B41F8-8CFA-7112-B317-B996D871A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379" y="330075"/>
                <a:ext cx="1701135" cy="1699361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lIns="91425" tIns="91425" rIns="91425" b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8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2C6E-98E5-7A8C-3F9E-9AF62409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7A118-65AA-42E6-9E85-B291ED51DF41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7905-F056-F55B-098B-FC12BBA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353E-743B-F256-BF6A-BEE35B28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43D13-FAE6-438C-B2D6-6ED67D709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69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0AEF-4532-D4AB-6941-D17834BA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E9998-B85A-49A5-A2C5-64B8B7E9FA67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1389-3894-4FB7-74EE-ED0D87EF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197FF-59C2-1A7D-0DC8-9A18006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2606-51DC-4489-9E2C-8BC59849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56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87FA39-E974-B6BC-35FC-A32A7BED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8E9F9-5B91-4EEC-B60C-69ED65BE4FE7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F53CF9-C612-8336-B3AD-8EA13A33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94A9DC-0A5B-249A-133C-966F5214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2BB8C-C357-479B-9B37-94F6C9274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58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F676FD-7358-31F9-2169-482B601B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5AB39-C8C5-4ACE-83CB-92AC446635AB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8E449E-9630-38A2-074F-4456B11B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19E5200-E2F4-D4D5-DF31-C6E6A2E1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C71DF-5D38-4312-8317-64CDA68E7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57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C9CF9C6-2532-2629-890A-F27450DB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FD488-6EE7-4046-BEA9-AD9610723123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7F0868C-63B2-8A7B-E5FB-63AC23D9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DD891D-CC14-6239-2FB5-174044E1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5D5D-539D-4C02-8269-B4573F2EB6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93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2CA04D1-2108-7A0F-DE06-C4649163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4629F-79E6-4F37-A0D8-A27A170F4357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F5957B-18F3-D139-CA74-EB01E34F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342E741-517B-4B9A-9B57-57E083DB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7AD7-FA05-4400-B586-3855B0C63F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26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8863A2-5945-3C90-7991-90A38798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E5994-9D0B-44FE-A1D0-FF6264788233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534E34-B0B1-7A5B-CAA2-74A1818B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133B8E-C1C8-1954-FD41-F741F7A6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EDF82-CE86-4512-A889-812AB46D42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17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4F546E-B28F-2E57-DE01-F4736F62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06012-B705-4E43-A1DC-3588403FBAC9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70932D-2590-54A7-1A24-2A150B56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6FB196-0089-7C12-E4BD-99D1599D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91EF2-8EC0-4D74-9C3B-AB666956E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4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B246E0C-7AC3-D8BB-E70C-1A4A14A331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4284640-E622-9EA8-1D39-235033C995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DF7E-ACD2-A3A9-8DCC-01065ED28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1BF2A3-1BC0-4939-A3BB-D8F4912924A2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83AE1-7BAF-DF4C-22F5-30FD802C9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CD57-B0D9-580C-ED2F-3967F7A1E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D46CC93-E92B-45D3-A053-095E6E7B92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588867-0173-6254-1F6B-230532C72B34}"/>
              </a:ext>
            </a:extLst>
          </p:cNvPr>
          <p:cNvSpPr/>
          <p:nvPr/>
        </p:nvSpPr>
        <p:spPr>
          <a:xfrm>
            <a:off x="5715000" y="4148138"/>
            <a:ext cx="2035175" cy="481012"/>
          </a:xfrm>
          <a:prstGeom prst="rect">
            <a:avLst/>
          </a:prstGeom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r>
              <a:rPr lang="en-US" sz="1750" dirty="0">
                <a:latin typeface="Roboto Condensed" panose="020B0604020202020204" charset="0"/>
                <a:ea typeface="Roboto Condensed" panose="020B0604020202020204" charset="0"/>
                <a:cs typeface="+mn-cs"/>
              </a:rPr>
              <a:t>www.nareshit.com</a:t>
            </a:r>
          </a:p>
        </p:txBody>
      </p:sp>
      <p:pic>
        <p:nvPicPr>
          <p:cNvPr id="4099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362A6D8-5ACE-CB27-BEA2-C20AD50A1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35"/>
          <a:stretch>
            <a:fillRect/>
          </a:stretch>
        </p:blipFill>
        <p:spPr bwMode="auto">
          <a:xfrm>
            <a:off x="1295400" y="1962150"/>
            <a:ext cx="47244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3">
            <a:extLst>
              <a:ext uri="{FF2B5EF4-FFF2-40B4-BE49-F238E27FC236}">
                <a16:creationId xmlns:a16="http://schemas.microsoft.com/office/drawing/2014/main" id="{F40EE813-194F-7B52-4011-6500CB1AD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9550"/>
            <a:ext cx="906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FF00"/>
                </a:solidFill>
              </a:rPr>
              <a:t>Node + Express + MongoDB By Mr. Sanjay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75D9A7-BFBA-BE83-E57D-631CE803BC90}"/>
              </a:ext>
            </a:extLst>
          </p:cNvPr>
          <p:cNvSpPr/>
          <p:nvPr/>
        </p:nvSpPr>
        <p:spPr>
          <a:xfrm>
            <a:off x="0" y="4705350"/>
            <a:ext cx="91440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47" name="TextBox 5">
            <a:extLst>
              <a:ext uri="{FF2B5EF4-FFF2-40B4-BE49-F238E27FC236}">
                <a16:creationId xmlns:a16="http://schemas.microsoft.com/office/drawing/2014/main" id="{FC69D7FD-96C5-3B1D-22E3-F1F8A3E3F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05350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www.nareshit.com                                                                                    all copy rights reserved to Naresh </a:t>
            </a:r>
            <a:r>
              <a:rPr lang="en-US" altLang="en-US" sz="1400" b="1" i="1">
                <a:solidFill>
                  <a:schemeClr val="bg1"/>
                </a:solidFill>
              </a:rPr>
              <a:t>i</a:t>
            </a:r>
            <a:r>
              <a:rPr lang="en-US" altLang="en-US" sz="1400" b="1">
                <a:solidFill>
                  <a:schemeClr val="bg1"/>
                </a:solidFill>
              </a:rPr>
              <a:t> Technologies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47D42-DD65-B868-92CD-CA6E890F0061}"/>
              </a:ext>
            </a:extLst>
          </p:cNvPr>
          <p:cNvSpPr/>
          <p:nvPr/>
        </p:nvSpPr>
        <p:spPr>
          <a:xfrm>
            <a:off x="0" y="666750"/>
            <a:ext cx="9144000" cy="460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CBEDC-6D51-A7E0-7FD6-4DBF395B6A84}"/>
              </a:ext>
            </a:extLst>
          </p:cNvPr>
          <p:cNvSpPr/>
          <p:nvPr/>
        </p:nvSpPr>
        <p:spPr>
          <a:xfrm>
            <a:off x="0" y="666750"/>
            <a:ext cx="39624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B961B-042E-3644-BC61-5BB7E80CFF2F}"/>
              </a:ext>
            </a:extLst>
          </p:cNvPr>
          <p:cNvSpPr txBox="1"/>
          <p:nvPr/>
        </p:nvSpPr>
        <p:spPr>
          <a:xfrm>
            <a:off x="381000" y="209550"/>
            <a:ext cx="220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17517-28B3-773D-2C46-2D378B248D95}"/>
              </a:ext>
            </a:extLst>
          </p:cNvPr>
          <p:cNvSpPr txBox="1"/>
          <p:nvPr/>
        </p:nvSpPr>
        <p:spPr>
          <a:xfrm>
            <a:off x="609600" y="1123950"/>
            <a:ext cx="80772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 am </a:t>
            </a:r>
            <a:r>
              <a:rPr lang="en-IN" sz="2000" b="1" dirty="0"/>
              <a:t>Sanjay Kumar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10+ years of corporate experience as a Full-Stack developer.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7+ years of experience as a trainer.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4+ years With </a:t>
            </a:r>
            <a:r>
              <a:rPr lang="en-US" sz="2000" dirty="0" err="1"/>
              <a:t>NareshIT</a:t>
            </a:r>
            <a:r>
              <a:rPr lang="en-US" sz="2000" dirty="0"/>
              <a:t>.</a:t>
            </a:r>
            <a:endParaRPr lang="en-IN" sz="2000" dirty="0"/>
          </a:p>
          <a:p>
            <a:pPr marL="40005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152" name="Picture 11" descr="NiT Logo New.png">
            <a:extLst>
              <a:ext uri="{FF2B5EF4-FFF2-40B4-BE49-F238E27FC236}">
                <a16:creationId xmlns:a16="http://schemas.microsoft.com/office/drawing/2014/main" id="{C32DD27C-D087-61EF-8567-AB1590001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9550"/>
            <a:ext cx="1676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A18FF-D9C7-FA57-D1C8-67B37995F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9249E1-7CEA-9BBE-09CA-198153DBE528}"/>
              </a:ext>
            </a:extLst>
          </p:cNvPr>
          <p:cNvSpPr/>
          <p:nvPr/>
        </p:nvSpPr>
        <p:spPr>
          <a:xfrm>
            <a:off x="0" y="4705350"/>
            <a:ext cx="91440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47" name="TextBox 5">
            <a:extLst>
              <a:ext uri="{FF2B5EF4-FFF2-40B4-BE49-F238E27FC236}">
                <a16:creationId xmlns:a16="http://schemas.microsoft.com/office/drawing/2014/main" id="{54A8C9ED-961C-8BEB-BA0C-322712130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05350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www.nareshit.com                                                                                    all copy rights reserved to Naresh </a:t>
            </a:r>
            <a:r>
              <a:rPr lang="en-US" altLang="en-US" sz="1400" b="1" i="1">
                <a:solidFill>
                  <a:schemeClr val="bg1"/>
                </a:solidFill>
              </a:rPr>
              <a:t>i</a:t>
            </a:r>
            <a:r>
              <a:rPr lang="en-US" altLang="en-US" sz="1400" b="1">
                <a:solidFill>
                  <a:schemeClr val="bg1"/>
                </a:solidFill>
              </a:rPr>
              <a:t> Technologies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D05A1-59F5-2238-7FCC-196EBB475790}"/>
              </a:ext>
            </a:extLst>
          </p:cNvPr>
          <p:cNvSpPr/>
          <p:nvPr/>
        </p:nvSpPr>
        <p:spPr>
          <a:xfrm>
            <a:off x="0" y="666750"/>
            <a:ext cx="9144000" cy="460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A2BEB-C81C-C919-DDC6-B4C0D63A571C}"/>
              </a:ext>
            </a:extLst>
          </p:cNvPr>
          <p:cNvSpPr/>
          <p:nvPr/>
        </p:nvSpPr>
        <p:spPr>
          <a:xfrm>
            <a:off x="0" y="666750"/>
            <a:ext cx="39624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0F9C6-D81E-C050-B940-28A503FEAC55}"/>
              </a:ext>
            </a:extLst>
          </p:cNvPr>
          <p:cNvSpPr txBox="1"/>
          <p:nvPr/>
        </p:nvSpPr>
        <p:spPr>
          <a:xfrm>
            <a:off x="381000" y="209550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Training Roadmap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F05C3-0ABE-8DDC-6ED4-AE97353A142B}"/>
              </a:ext>
            </a:extLst>
          </p:cNvPr>
          <p:cNvSpPr txBox="1"/>
          <p:nvPr/>
        </p:nvSpPr>
        <p:spPr>
          <a:xfrm>
            <a:off x="838200" y="1123950"/>
            <a:ext cx="6934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Course Duration : 2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Class Time : </a:t>
            </a:r>
            <a:r>
              <a:rPr lang="en-US" sz="2000" dirty="0"/>
              <a:t>1 hour daily 07.30am to 08.45am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Working days: Monday to Saturday (Sunday-off)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-  2  weeks  </a:t>
            </a:r>
          </a:p>
          <a:p>
            <a:pPr marL="0" indent="0">
              <a:buNone/>
            </a:pPr>
            <a:r>
              <a:rPr lang="en-US" sz="2000" dirty="0"/>
              <a:t>Node + Express + MongoDB -    4/5 weeks</a:t>
            </a:r>
            <a:endParaRPr lang="en-IN" sz="2000" dirty="0"/>
          </a:p>
        </p:txBody>
      </p:sp>
      <p:pic>
        <p:nvPicPr>
          <p:cNvPr id="6152" name="Picture 11" descr="NiT Logo New.png">
            <a:extLst>
              <a:ext uri="{FF2B5EF4-FFF2-40B4-BE49-F238E27FC236}">
                <a16:creationId xmlns:a16="http://schemas.microsoft.com/office/drawing/2014/main" id="{62234203-645E-D90E-B6AC-F3A0D5350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9550"/>
            <a:ext cx="1676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76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3D859-D304-94E5-D7C8-B4A42FAD9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E8456D-9DA2-995D-450B-73F1BDBA09AD}"/>
              </a:ext>
            </a:extLst>
          </p:cNvPr>
          <p:cNvSpPr/>
          <p:nvPr/>
        </p:nvSpPr>
        <p:spPr>
          <a:xfrm>
            <a:off x="0" y="4705350"/>
            <a:ext cx="91440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47" name="TextBox 5">
            <a:extLst>
              <a:ext uri="{FF2B5EF4-FFF2-40B4-BE49-F238E27FC236}">
                <a16:creationId xmlns:a16="http://schemas.microsoft.com/office/drawing/2014/main" id="{83E1736B-121D-CEB7-78CC-43F6DC295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05350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www.nareshit.com                                                                                    all copy rights reserved to Naresh </a:t>
            </a:r>
            <a:r>
              <a:rPr lang="en-US" altLang="en-US" sz="1400" b="1" i="1">
                <a:solidFill>
                  <a:schemeClr val="bg1"/>
                </a:solidFill>
              </a:rPr>
              <a:t>i</a:t>
            </a:r>
            <a:r>
              <a:rPr lang="en-US" altLang="en-US" sz="1400" b="1">
                <a:solidFill>
                  <a:schemeClr val="bg1"/>
                </a:solidFill>
              </a:rPr>
              <a:t> Technologies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A979E0-D79E-C27F-DE1F-3FEBD7271961}"/>
              </a:ext>
            </a:extLst>
          </p:cNvPr>
          <p:cNvSpPr/>
          <p:nvPr/>
        </p:nvSpPr>
        <p:spPr>
          <a:xfrm>
            <a:off x="0" y="666750"/>
            <a:ext cx="9144000" cy="460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0D972-271C-8560-D7A6-79D89FFD44E2}"/>
              </a:ext>
            </a:extLst>
          </p:cNvPr>
          <p:cNvSpPr/>
          <p:nvPr/>
        </p:nvSpPr>
        <p:spPr>
          <a:xfrm>
            <a:off x="0" y="666750"/>
            <a:ext cx="39624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F78E7-D271-D061-B966-076C9F60BA0B}"/>
              </a:ext>
            </a:extLst>
          </p:cNvPr>
          <p:cNvSpPr txBox="1"/>
          <p:nvPr/>
        </p:nvSpPr>
        <p:spPr>
          <a:xfrm>
            <a:off x="381000" y="209550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JavaScript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51077-ECC1-A646-2AD1-49B55CC49870}"/>
              </a:ext>
            </a:extLst>
          </p:cNvPr>
          <p:cNvSpPr txBox="1"/>
          <p:nvPr/>
        </p:nvSpPr>
        <p:spPr>
          <a:xfrm>
            <a:off x="533400" y="1123950"/>
            <a:ext cx="7239000" cy="224676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Arrow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Event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Module (import/export)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Promises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Async-await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6152" name="Picture 11" descr="NiT Logo New.png">
            <a:extLst>
              <a:ext uri="{FF2B5EF4-FFF2-40B4-BE49-F238E27FC236}">
                <a16:creationId xmlns:a16="http://schemas.microsoft.com/office/drawing/2014/main" id="{6B527D09-782B-82A2-23CE-D8EBC0AAD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9550"/>
            <a:ext cx="1676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64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37DA3-5B69-36EA-65F4-0316FA7E6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FD49D8-8E47-307B-37AA-01C77D0368B8}"/>
              </a:ext>
            </a:extLst>
          </p:cNvPr>
          <p:cNvSpPr/>
          <p:nvPr/>
        </p:nvSpPr>
        <p:spPr>
          <a:xfrm>
            <a:off x="0" y="4705350"/>
            <a:ext cx="91440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47" name="TextBox 5">
            <a:extLst>
              <a:ext uri="{FF2B5EF4-FFF2-40B4-BE49-F238E27FC236}">
                <a16:creationId xmlns:a16="http://schemas.microsoft.com/office/drawing/2014/main" id="{5B2329EF-4786-BDF9-F8CA-5A3505EBA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05350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www.nareshit.com                                                                                    all copy rights reserved to Naresh </a:t>
            </a:r>
            <a:r>
              <a:rPr lang="en-US" altLang="en-US" sz="1400" b="1" i="1">
                <a:solidFill>
                  <a:schemeClr val="bg1"/>
                </a:solidFill>
              </a:rPr>
              <a:t>i</a:t>
            </a:r>
            <a:r>
              <a:rPr lang="en-US" altLang="en-US" sz="1400" b="1">
                <a:solidFill>
                  <a:schemeClr val="bg1"/>
                </a:solidFill>
              </a:rPr>
              <a:t> Technologies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78360-FDEF-127B-7477-FC162D216930}"/>
              </a:ext>
            </a:extLst>
          </p:cNvPr>
          <p:cNvSpPr/>
          <p:nvPr/>
        </p:nvSpPr>
        <p:spPr>
          <a:xfrm>
            <a:off x="0" y="666750"/>
            <a:ext cx="9144000" cy="460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8FC8A2-E360-3865-EC91-5BF23DDAA547}"/>
              </a:ext>
            </a:extLst>
          </p:cNvPr>
          <p:cNvSpPr/>
          <p:nvPr/>
        </p:nvSpPr>
        <p:spPr>
          <a:xfrm>
            <a:off x="0" y="666750"/>
            <a:ext cx="39624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5557A-79FD-3B92-2B9B-B9FD17D2499C}"/>
              </a:ext>
            </a:extLst>
          </p:cNvPr>
          <p:cNvSpPr txBox="1"/>
          <p:nvPr/>
        </p:nvSpPr>
        <p:spPr>
          <a:xfrm>
            <a:off x="381000" y="209550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NodeJS Content</a:t>
            </a:r>
          </a:p>
        </p:txBody>
      </p:sp>
      <p:pic>
        <p:nvPicPr>
          <p:cNvPr id="6152" name="Picture 11" descr="NiT Logo New.png">
            <a:extLst>
              <a:ext uri="{FF2B5EF4-FFF2-40B4-BE49-F238E27FC236}">
                <a16:creationId xmlns:a16="http://schemas.microsoft.com/office/drawing/2014/main" id="{E10D6DB1-5EB1-4932-4B63-3A9C779B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9550"/>
            <a:ext cx="1676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A6AA6-B64B-ED38-5869-B0F49065D199}"/>
              </a:ext>
            </a:extLst>
          </p:cNvPr>
          <p:cNvSpPr txBox="1"/>
          <p:nvPr/>
        </p:nvSpPr>
        <p:spPr>
          <a:xfrm>
            <a:off x="381000" y="971550"/>
            <a:ext cx="8458200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-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 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 , NPX , NVM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: (OS, FS,HTTP)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 &amp;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web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 &amp; MongoDB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graphQL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 (Caching)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ESLint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Swagger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PhonePe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4915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7C913-EF2D-7FB0-785E-819EAFADE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C9EC2F-CF0C-A54C-614D-36A03C5393F0}"/>
              </a:ext>
            </a:extLst>
          </p:cNvPr>
          <p:cNvSpPr/>
          <p:nvPr/>
        </p:nvSpPr>
        <p:spPr>
          <a:xfrm>
            <a:off x="0" y="4705350"/>
            <a:ext cx="91440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47" name="TextBox 5">
            <a:extLst>
              <a:ext uri="{FF2B5EF4-FFF2-40B4-BE49-F238E27FC236}">
                <a16:creationId xmlns:a16="http://schemas.microsoft.com/office/drawing/2014/main" id="{CD605CF9-CD91-B62A-6783-6874ED45B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05350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www.nareshit.com                                                                                    all copy rights reserved to Naresh </a:t>
            </a:r>
            <a:r>
              <a:rPr lang="en-US" altLang="en-US" sz="1400" b="1" i="1">
                <a:solidFill>
                  <a:schemeClr val="bg1"/>
                </a:solidFill>
              </a:rPr>
              <a:t>i</a:t>
            </a:r>
            <a:r>
              <a:rPr lang="en-US" altLang="en-US" sz="1400" b="1">
                <a:solidFill>
                  <a:schemeClr val="bg1"/>
                </a:solidFill>
              </a:rPr>
              <a:t> Technologies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C213CE-DDD7-D5CF-A287-538DB8F43675}"/>
              </a:ext>
            </a:extLst>
          </p:cNvPr>
          <p:cNvSpPr/>
          <p:nvPr/>
        </p:nvSpPr>
        <p:spPr>
          <a:xfrm>
            <a:off x="0" y="666750"/>
            <a:ext cx="9144000" cy="460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E7480-6AEE-C5F7-9735-A02401AFCBB5}"/>
              </a:ext>
            </a:extLst>
          </p:cNvPr>
          <p:cNvSpPr/>
          <p:nvPr/>
        </p:nvSpPr>
        <p:spPr>
          <a:xfrm>
            <a:off x="0" y="666750"/>
            <a:ext cx="39624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50A27-85E2-A50F-95BC-CDB1D15BA96C}"/>
              </a:ext>
            </a:extLst>
          </p:cNvPr>
          <p:cNvSpPr txBox="1"/>
          <p:nvPr/>
        </p:nvSpPr>
        <p:spPr>
          <a:xfrm>
            <a:off x="381000" y="209550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Web Development</a:t>
            </a:r>
          </a:p>
        </p:txBody>
      </p:sp>
      <p:pic>
        <p:nvPicPr>
          <p:cNvPr id="6152" name="Picture 11" descr="NiT Logo New.png">
            <a:extLst>
              <a:ext uri="{FF2B5EF4-FFF2-40B4-BE49-F238E27FC236}">
                <a16:creationId xmlns:a16="http://schemas.microsoft.com/office/drawing/2014/main" id="{3BEB1CAB-4545-E43D-C061-FD6C7E687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9550"/>
            <a:ext cx="1676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0">
            <a:extLst>
              <a:ext uri="{FF2B5EF4-FFF2-40B4-BE49-F238E27FC236}">
                <a16:creationId xmlns:a16="http://schemas.microsoft.com/office/drawing/2014/main" id="{704E92EF-1075-5752-3FAD-D6D57426D22B}"/>
              </a:ext>
            </a:extLst>
          </p:cNvPr>
          <p:cNvSpPr/>
          <p:nvPr/>
        </p:nvSpPr>
        <p:spPr>
          <a:xfrm>
            <a:off x="0" y="671215"/>
            <a:ext cx="9144000" cy="4030959"/>
          </a:xfrm>
          <a:custGeom>
            <a:avLst/>
            <a:gdLst/>
            <a:ahLst/>
            <a:cxnLst/>
            <a:rect l="l" t="t" r="r" b="b"/>
            <a:pathLst>
              <a:path w="13818847" h="7972425">
                <a:moveTo>
                  <a:pt x="0" y="0"/>
                </a:moveTo>
                <a:lnTo>
                  <a:pt x="13818847" y="0"/>
                </a:lnTo>
                <a:lnTo>
                  <a:pt x="13818847" y="7972425"/>
                </a:lnTo>
                <a:lnTo>
                  <a:pt x="0" y="7972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5" t="-7889" b="-7889"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981F2-00CA-52C7-BB2E-51AC6113E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D701-3F90-16BB-A63A-D65B5E76B3C0}"/>
              </a:ext>
            </a:extLst>
          </p:cNvPr>
          <p:cNvSpPr/>
          <p:nvPr/>
        </p:nvSpPr>
        <p:spPr>
          <a:xfrm>
            <a:off x="0" y="4705350"/>
            <a:ext cx="91440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47" name="TextBox 5">
            <a:extLst>
              <a:ext uri="{FF2B5EF4-FFF2-40B4-BE49-F238E27FC236}">
                <a16:creationId xmlns:a16="http://schemas.microsoft.com/office/drawing/2014/main" id="{1FEB93EC-6F38-E77D-2D99-79E23321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05350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www.nareshit.com                                                                                    all copy rights reserved to Naresh </a:t>
            </a:r>
            <a:r>
              <a:rPr lang="en-US" altLang="en-US" sz="1400" b="1" i="1">
                <a:solidFill>
                  <a:schemeClr val="bg1"/>
                </a:solidFill>
              </a:rPr>
              <a:t>i</a:t>
            </a:r>
            <a:r>
              <a:rPr lang="en-US" altLang="en-US" sz="1400" b="1">
                <a:solidFill>
                  <a:schemeClr val="bg1"/>
                </a:solidFill>
              </a:rPr>
              <a:t> Technologies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A331B-07CC-6982-FA07-BD0B63CAB32A}"/>
              </a:ext>
            </a:extLst>
          </p:cNvPr>
          <p:cNvSpPr/>
          <p:nvPr/>
        </p:nvSpPr>
        <p:spPr>
          <a:xfrm>
            <a:off x="0" y="666750"/>
            <a:ext cx="9144000" cy="460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A294A-3AA2-1ED0-12D0-FE2BD21ADE50}"/>
              </a:ext>
            </a:extLst>
          </p:cNvPr>
          <p:cNvSpPr/>
          <p:nvPr/>
        </p:nvSpPr>
        <p:spPr>
          <a:xfrm>
            <a:off x="0" y="666750"/>
            <a:ext cx="39624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C06E7-9CA4-7361-E6FB-6A9692FF4220}"/>
              </a:ext>
            </a:extLst>
          </p:cNvPr>
          <p:cNvSpPr txBox="1"/>
          <p:nvPr/>
        </p:nvSpPr>
        <p:spPr>
          <a:xfrm>
            <a:off x="381000" y="209550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Why NodeJS</a:t>
            </a:r>
          </a:p>
        </p:txBody>
      </p:sp>
      <p:pic>
        <p:nvPicPr>
          <p:cNvPr id="6152" name="Picture 11" descr="NiT Logo New.png">
            <a:extLst>
              <a:ext uri="{FF2B5EF4-FFF2-40B4-BE49-F238E27FC236}">
                <a16:creationId xmlns:a16="http://schemas.microsoft.com/office/drawing/2014/main" id="{B9E0E323-58E5-C7C3-185C-1902F3CC4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9550"/>
            <a:ext cx="1676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87348B-7093-42CC-A17D-9FF271BA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63" y="756940"/>
            <a:ext cx="8126073" cy="39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4F63-CCB6-7C3A-E168-3881F91CE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8035A-1DF9-AC44-374F-AE87656C5CAB}"/>
              </a:ext>
            </a:extLst>
          </p:cNvPr>
          <p:cNvSpPr/>
          <p:nvPr/>
        </p:nvSpPr>
        <p:spPr>
          <a:xfrm>
            <a:off x="0" y="4705350"/>
            <a:ext cx="91440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47" name="TextBox 5">
            <a:extLst>
              <a:ext uri="{FF2B5EF4-FFF2-40B4-BE49-F238E27FC236}">
                <a16:creationId xmlns:a16="http://schemas.microsoft.com/office/drawing/2014/main" id="{319E0F35-E64F-8DBC-7CC2-133CE2FA6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05350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www.nareshit.com                                                                                    all copy rights reserved to Naresh </a:t>
            </a:r>
            <a:r>
              <a:rPr lang="en-US" altLang="en-US" sz="1400" b="1" i="1">
                <a:solidFill>
                  <a:schemeClr val="bg1"/>
                </a:solidFill>
              </a:rPr>
              <a:t>i</a:t>
            </a:r>
            <a:r>
              <a:rPr lang="en-US" altLang="en-US" sz="1400" b="1">
                <a:solidFill>
                  <a:schemeClr val="bg1"/>
                </a:solidFill>
              </a:rPr>
              <a:t> Technologies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F8C18F-8A3D-D467-0E8F-E6A2A0E537CF}"/>
              </a:ext>
            </a:extLst>
          </p:cNvPr>
          <p:cNvSpPr/>
          <p:nvPr/>
        </p:nvSpPr>
        <p:spPr>
          <a:xfrm>
            <a:off x="0" y="666750"/>
            <a:ext cx="9144000" cy="460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66BD9-FE3B-A31A-19CC-5D53308FB77C}"/>
              </a:ext>
            </a:extLst>
          </p:cNvPr>
          <p:cNvSpPr/>
          <p:nvPr/>
        </p:nvSpPr>
        <p:spPr>
          <a:xfrm>
            <a:off x="0" y="666750"/>
            <a:ext cx="39624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A2D-B57C-1A6F-1174-CB117BB75370}"/>
              </a:ext>
            </a:extLst>
          </p:cNvPr>
          <p:cNvSpPr txBox="1"/>
          <p:nvPr/>
        </p:nvSpPr>
        <p:spPr>
          <a:xfrm>
            <a:off x="381000" y="209550"/>
            <a:ext cx="411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Commonly Asked Questions</a:t>
            </a:r>
          </a:p>
        </p:txBody>
      </p:sp>
      <p:pic>
        <p:nvPicPr>
          <p:cNvPr id="6152" name="Picture 11" descr="NiT Logo New.png">
            <a:extLst>
              <a:ext uri="{FF2B5EF4-FFF2-40B4-BE49-F238E27FC236}">
                <a16:creationId xmlns:a16="http://schemas.microsoft.com/office/drawing/2014/main" id="{466C8256-D6F5-9FE7-0B6C-1E2745579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9550"/>
            <a:ext cx="1676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3F4C7-C842-CECE-A9C2-F4B29F75A29F}"/>
              </a:ext>
            </a:extLst>
          </p:cNvPr>
          <p:cNvSpPr txBox="1"/>
          <p:nvPr/>
        </p:nvSpPr>
        <p:spPr>
          <a:xfrm>
            <a:off x="457200" y="671216"/>
            <a:ext cx="7848600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Course Duration : 2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Class Time : </a:t>
            </a:r>
            <a:r>
              <a:rPr lang="en-US" sz="1600" dirty="0"/>
              <a:t>1 hour daily 07.30am to 08.45am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Working days: Monday to Saturday (Sunday-off)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Pre-Requisite - 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Mode of training – online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How Many Demo Sessions – 3-4 Sessions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Free For </a:t>
            </a:r>
            <a:r>
              <a:rPr lang="en-IN" sz="1600" dirty="0" err="1"/>
              <a:t>Fullstack</a:t>
            </a:r>
            <a:r>
              <a:rPr lang="en-IN" sz="1600" dirty="0"/>
              <a:t> Students - </a:t>
            </a:r>
            <a:r>
              <a:rPr lang="en-IN" sz="1600" b="1" dirty="0"/>
              <a:t>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Fee - </a:t>
            </a:r>
            <a:r>
              <a:rPr lang="en-IN" sz="1600" dirty="0" err="1"/>
              <a:t>NareshIT</a:t>
            </a:r>
            <a:r>
              <a:rPr lang="en-IN" sz="1600" dirty="0"/>
              <a:t> Admin/management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Course Completion Certificate - Yes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Mute: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136464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3F51A-2973-C0D9-AB7D-010F00D3B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D87B95-5D50-BBF9-EF29-14E22D5C135B}"/>
              </a:ext>
            </a:extLst>
          </p:cNvPr>
          <p:cNvSpPr/>
          <p:nvPr/>
        </p:nvSpPr>
        <p:spPr>
          <a:xfrm>
            <a:off x="0" y="4705350"/>
            <a:ext cx="91440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47" name="TextBox 5">
            <a:extLst>
              <a:ext uri="{FF2B5EF4-FFF2-40B4-BE49-F238E27FC236}">
                <a16:creationId xmlns:a16="http://schemas.microsoft.com/office/drawing/2014/main" id="{DF9512E2-4E22-F84B-808F-0F5276793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05350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www.nareshit.com                                                                                    all copy rights reserved to Naresh </a:t>
            </a:r>
            <a:r>
              <a:rPr lang="en-US" altLang="en-US" sz="1400" b="1" i="1">
                <a:solidFill>
                  <a:schemeClr val="bg1"/>
                </a:solidFill>
              </a:rPr>
              <a:t>i</a:t>
            </a:r>
            <a:r>
              <a:rPr lang="en-US" altLang="en-US" sz="1400" b="1">
                <a:solidFill>
                  <a:schemeClr val="bg1"/>
                </a:solidFill>
              </a:rPr>
              <a:t> Technologies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8B14E-CA2C-4003-6E1D-8F22B801C94D}"/>
              </a:ext>
            </a:extLst>
          </p:cNvPr>
          <p:cNvSpPr/>
          <p:nvPr/>
        </p:nvSpPr>
        <p:spPr>
          <a:xfrm>
            <a:off x="0" y="666750"/>
            <a:ext cx="9144000" cy="460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9C41C-6D5C-537B-9B56-B02802B4A635}"/>
              </a:ext>
            </a:extLst>
          </p:cNvPr>
          <p:cNvSpPr/>
          <p:nvPr/>
        </p:nvSpPr>
        <p:spPr>
          <a:xfrm>
            <a:off x="0" y="666750"/>
            <a:ext cx="3962400" cy="76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152" name="Picture 11" descr="NiT Logo New.png">
            <a:extLst>
              <a:ext uri="{FF2B5EF4-FFF2-40B4-BE49-F238E27FC236}">
                <a16:creationId xmlns:a16="http://schemas.microsoft.com/office/drawing/2014/main" id="{5FE92F8B-02B8-CAC4-7A77-6ACB995D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9550"/>
            <a:ext cx="1676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losing slide">
            <a:extLst>
              <a:ext uri="{FF2B5EF4-FFF2-40B4-BE49-F238E27FC236}">
                <a16:creationId xmlns:a16="http://schemas.microsoft.com/office/drawing/2014/main" id="{1E244320-003D-5281-407F-A2DF2334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12788"/>
            <a:ext cx="7924800" cy="402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14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344</Words>
  <Application>Microsoft Office PowerPoint</Application>
  <PresentationFormat>On-screen Show (16:9)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Arvo</vt:lpstr>
      <vt:lpstr>Calibri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nareshit</dc:creator>
  <cp:lastModifiedBy>Sanjay Kumar Samantra</cp:lastModifiedBy>
  <cp:revision>22</cp:revision>
  <dcterms:created xsi:type="dcterms:W3CDTF">2006-08-16T00:00:00Z</dcterms:created>
  <dcterms:modified xsi:type="dcterms:W3CDTF">2025-09-13T17:24:59Z</dcterms:modified>
</cp:coreProperties>
</file>