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60" r:id="rId7"/>
    <p:sldId id="261" r:id="rId8"/>
    <p:sldId id="262" r:id="rId9"/>
    <p:sldId id="268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Kumar Samantra" userId="d47f18ed5cb5445e" providerId="LiveId" clId="{F798350D-97DB-4DB4-B775-1F549DECB976}"/>
    <pc:docChg chg="modSld">
      <pc:chgData name="Sanjay Kumar Samantra" userId="d47f18ed5cb5445e" providerId="LiveId" clId="{F798350D-97DB-4DB4-B775-1F549DECB976}" dt="2023-04-13T13:57:31.452" v="27" actId="20577"/>
      <pc:docMkLst>
        <pc:docMk/>
      </pc:docMkLst>
      <pc:sldChg chg="modSp mod">
        <pc:chgData name="Sanjay Kumar Samantra" userId="d47f18ed5cb5445e" providerId="LiveId" clId="{F798350D-97DB-4DB4-B775-1F549DECB976}" dt="2023-04-13T13:56:53.366" v="13" actId="20577"/>
        <pc:sldMkLst>
          <pc:docMk/>
          <pc:sldMk cId="585975939" sldId="258"/>
        </pc:sldMkLst>
        <pc:spChg chg="mod">
          <ac:chgData name="Sanjay Kumar Samantra" userId="d47f18ed5cb5445e" providerId="LiveId" clId="{F798350D-97DB-4DB4-B775-1F549DECB976}" dt="2023-04-13T13:56:53.366" v="13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mod">
        <pc:chgData name="Sanjay Kumar Samantra" userId="d47f18ed5cb5445e" providerId="LiveId" clId="{F798350D-97DB-4DB4-B775-1F549DECB976}" dt="2023-04-13T13:57:31.452" v="27" actId="20577"/>
        <pc:sldMkLst>
          <pc:docMk/>
          <pc:sldMk cId="2364484409" sldId="264"/>
        </pc:sldMkLst>
        <pc:spChg chg="mod">
          <ac:chgData name="Sanjay Kumar Samantra" userId="d47f18ed5cb5445e" providerId="LiveId" clId="{F798350D-97DB-4DB4-B775-1F549DECB976}" dt="2023-04-13T13:57:31.452" v="27" actId="20577"/>
          <ac:spMkLst>
            <pc:docMk/>
            <pc:sldMk cId="2364484409" sldId="264"/>
            <ac:spMk id="3" creationId="{73CEF4D2-DE3B-2F01-CF08-ABB53A905091}"/>
          </ac:spMkLst>
        </pc:spChg>
      </pc:sldChg>
    </pc:docChg>
  </pc:docChgLst>
  <pc:docChgLst>
    <pc:chgData name="Sanjay Kumar Samantra" userId="d47f18ed5cb5445e" providerId="LiveId" clId="{803A5DB9-344A-44B1-851E-537FC83D79CF}"/>
    <pc:docChg chg="undo custSel addSld modSld">
      <pc:chgData name="Sanjay Kumar Samantra" userId="d47f18ed5cb5445e" providerId="LiveId" clId="{803A5DB9-344A-44B1-851E-537FC83D79CF}" dt="2022-11-23T15:37:03.465" v="2303" actId="20577"/>
      <pc:docMkLst>
        <pc:docMk/>
      </pc:docMkLst>
      <pc:sldChg chg="modSp mod">
        <pc:chgData name="Sanjay Kumar Samantra" userId="d47f18ed5cb5445e" providerId="LiveId" clId="{803A5DB9-344A-44B1-851E-537FC83D79CF}" dt="2022-07-27T18:05:43.438" v="1492" actId="404"/>
        <pc:sldMkLst>
          <pc:docMk/>
          <pc:sldMk cId="2489922242" sldId="256"/>
        </pc:sldMkLst>
        <pc:spChg chg="mod">
          <ac:chgData name="Sanjay Kumar Samantra" userId="d47f18ed5cb5445e" providerId="LiveId" clId="{803A5DB9-344A-44B1-851E-537FC83D79CF}" dt="2022-07-27T18:05:43.438" v="1492" actId="404"/>
          <ac:spMkLst>
            <pc:docMk/>
            <pc:sldMk cId="2489922242" sldId="256"/>
            <ac:spMk id="2" creationId="{DC8DD9FB-C504-41ED-911C-8A6695FBFA1F}"/>
          </ac:spMkLst>
        </pc:spChg>
        <pc:spChg chg="mod">
          <ac:chgData name="Sanjay Kumar Samantra" userId="d47f18ed5cb5445e" providerId="LiveId" clId="{803A5DB9-344A-44B1-851E-537FC83D79CF}" dt="2022-07-27T18:05:30.034" v="1489" actId="403"/>
          <ac:spMkLst>
            <pc:docMk/>
            <pc:sldMk cId="2489922242" sldId="256"/>
            <ac:spMk id="3" creationId="{91B72B9F-BB8C-987B-68C2-2F3CB5775FBB}"/>
          </ac:spMkLst>
        </pc:spChg>
      </pc:sldChg>
      <pc:sldChg chg="modSp new mod">
        <pc:chgData name="Sanjay Kumar Samantra" userId="d47f18ed5cb5445e" providerId="LiveId" clId="{803A5DB9-344A-44B1-851E-537FC83D79CF}" dt="2022-10-20T15:54:59.848" v="2125" actId="20577"/>
        <pc:sldMkLst>
          <pc:docMk/>
          <pc:sldMk cId="3052833351" sldId="257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52833351" sldId="257"/>
            <ac:spMk id="2" creationId="{A0EB668F-9363-64E7-2EE7-99E677BC38FB}"/>
          </ac:spMkLst>
        </pc:spChg>
        <pc:spChg chg="mod">
          <ac:chgData name="Sanjay Kumar Samantra" userId="d47f18ed5cb5445e" providerId="LiveId" clId="{803A5DB9-344A-44B1-851E-537FC83D79CF}" dt="2022-10-20T15:54:59.848" v="2125" actId="20577"/>
          <ac:spMkLst>
            <pc:docMk/>
            <pc:sldMk cId="3052833351" sldId="257"/>
            <ac:spMk id="3" creationId="{92A8EA77-37CB-B3FD-815D-3C1ED1EFABCE}"/>
          </ac:spMkLst>
        </pc:spChg>
      </pc:sldChg>
      <pc:sldChg chg="modSp new mod">
        <pc:chgData name="Sanjay Kumar Samantra" userId="d47f18ed5cb5445e" providerId="LiveId" clId="{803A5DB9-344A-44B1-851E-537FC83D79CF}" dt="2022-11-23T15:37:03.465" v="2303" actId="20577"/>
        <pc:sldMkLst>
          <pc:docMk/>
          <pc:sldMk cId="585975939" sldId="258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585975939" sldId="258"/>
            <ac:spMk id="2" creationId="{B5FD3A53-B9C6-2489-234F-1D62EF815BB5}"/>
          </ac:spMkLst>
        </pc:spChg>
        <pc:spChg chg="mod">
          <ac:chgData name="Sanjay Kumar Samantra" userId="d47f18ed5cb5445e" providerId="LiveId" clId="{803A5DB9-344A-44B1-851E-537FC83D79CF}" dt="2022-11-23T15:37:03.465" v="2303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new mod">
        <pc:chgData name="Sanjay Kumar Samantra" userId="d47f18ed5cb5445e" providerId="LiveId" clId="{803A5DB9-344A-44B1-851E-537FC83D79CF}" dt="2022-11-23T15:28:54.776" v="2262" actId="20577"/>
        <pc:sldMkLst>
          <pc:docMk/>
          <pc:sldMk cId="863213734" sldId="259"/>
        </pc:sldMkLst>
        <pc:spChg chg="mod">
          <ac:chgData name="Sanjay Kumar Samantra" userId="d47f18ed5cb5445e" providerId="LiveId" clId="{803A5DB9-344A-44B1-851E-537FC83D79CF}" dt="2022-11-23T15:28:54.776" v="2262" actId="20577"/>
          <ac:spMkLst>
            <pc:docMk/>
            <pc:sldMk cId="863213734" sldId="259"/>
            <ac:spMk id="2" creationId="{73023CD7-EE84-FB2F-997D-ACBAB08181E7}"/>
          </ac:spMkLst>
        </pc:spChg>
        <pc:spChg chg="mod">
          <ac:chgData name="Sanjay Kumar Samantra" userId="d47f18ed5cb5445e" providerId="LiveId" clId="{803A5DB9-344A-44B1-851E-537FC83D79CF}" dt="2022-11-23T15:28:43.574" v="2217" actId="27636"/>
          <ac:spMkLst>
            <pc:docMk/>
            <pc:sldMk cId="863213734" sldId="259"/>
            <ac:spMk id="3" creationId="{E7418E3D-9DEE-C384-65C1-C81CFBFA5988}"/>
          </ac:spMkLst>
        </pc:sp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023305625" sldId="260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2" creationId="{6BC4541D-0870-5059-5114-42D03B2EE433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3" creationId="{79D340C1-8D49-58E4-DAA7-372347FD57CB}"/>
          </ac:spMkLst>
        </pc:spChg>
      </pc:sldChg>
      <pc:sldChg chg="addSp delSp modSp new mod">
        <pc:chgData name="Sanjay Kumar Samantra" userId="d47f18ed5cb5445e" providerId="LiveId" clId="{803A5DB9-344A-44B1-851E-537FC83D79CF}" dt="2022-07-27T17:44:52.739" v="977"/>
        <pc:sldMkLst>
          <pc:docMk/>
          <pc:sldMk cId="1593934209" sldId="261"/>
        </pc:sldMkLst>
        <pc:spChg chg="mod">
          <ac:chgData name="Sanjay Kumar Samantra" userId="d47f18ed5cb5445e" providerId="LiveId" clId="{803A5DB9-344A-44B1-851E-537FC83D79CF}" dt="2022-07-27T11:19:48.527" v="480" actId="1076"/>
          <ac:spMkLst>
            <pc:docMk/>
            <pc:sldMk cId="1593934209" sldId="261"/>
            <ac:spMk id="2" creationId="{4A9CE92F-CB9F-5AFF-0BF4-7C9DD4A1BAFE}"/>
          </ac:spMkLst>
        </pc:spChg>
        <pc:spChg chg="del">
          <ac:chgData name="Sanjay Kumar Samantra" userId="d47f18ed5cb5445e" providerId="LiveId" clId="{803A5DB9-344A-44B1-851E-537FC83D79CF}" dt="2022-07-27T11:18:50.125" v="445" actId="931"/>
          <ac:spMkLst>
            <pc:docMk/>
            <pc:sldMk cId="1593934209" sldId="261"/>
            <ac:spMk id="3" creationId="{385E02B9-7A16-05C5-AAE1-E79D9CFBE111}"/>
          </ac:spMkLst>
        </pc:spChg>
        <pc:picChg chg="add mod">
          <ac:chgData name="Sanjay Kumar Samantra" userId="d47f18ed5cb5445e" providerId="LiveId" clId="{803A5DB9-344A-44B1-851E-537FC83D79CF}" dt="2022-07-27T17:44:52.739" v="977"/>
          <ac:picMkLst>
            <pc:docMk/>
            <pc:sldMk cId="1593934209" sldId="261"/>
            <ac:picMk id="5" creationId="{9538AE99-C21D-2C25-BB19-9AD582EDA5A7}"/>
          </ac:picMkLst>
        </pc:picChg>
        <pc:picChg chg="add del mod">
          <ac:chgData name="Sanjay Kumar Samantra" userId="d47f18ed5cb5445e" providerId="LiveId" clId="{803A5DB9-344A-44B1-851E-537FC83D79CF}" dt="2022-07-27T11:18:27.109" v="444" actId="478"/>
          <ac:picMkLst>
            <pc:docMk/>
            <pc:sldMk cId="1593934209" sldId="261"/>
            <ac:picMk id="1026" creationId="{46C595E6-04E0-3185-E632-DB4B1BA9FF2A}"/>
          </ac:picMkLst>
        </pc:pic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955585061" sldId="262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2" creationId="{41B8258F-32F0-9FAE-94CA-708A05908099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3" creationId="{AAA6088D-0B45-EF19-7A4D-A17C3BE6463A}"/>
          </ac:spMkLst>
        </pc:spChg>
      </pc:sldChg>
      <pc:sldChg chg="addSp delSp modSp new mod">
        <pc:chgData name="Sanjay Kumar Samantra" userId="d47f18ed5cb5445e" providerId="LiveId" clId="{803A5DB9-344A-44B1-851E-537FC83D79CF}" dt="2022-10-20T15:57:08.945" v="2127" actId="14100"/>
        <pc:sldMkLst>
          <pc:docMk/>
          <pc:sldMk cId="2972388714" sldId="263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972388714" sldId="263"/>
            <ac:spMk id="2" creationId="{B5207842-5BF3-E481-68CF-50A6DD625282}"/>
          </ac:spMkLst>
        </pc:spChg>
        <pc:spChg chg="add del mod">
          <ac:chgData name="Sanjay Kumar Samantra" userId="d47f18ed5cb5445e" providerId="LiveId" clId="{803A5DB9-344A-44B1-851E-537FC83D79CF}" dt="2022-07-27T11:29:41.648" v="734" actId="3680"/>
          <ac:spMkLst>
            <pc:docMk/>
            <pc:sldMk cId="2972388714" sldId="263"/>
            <ac:spMk id="3" creationId="{CFB80C2A-2998-97FB-52A2-F25187AA5890}"/>
          </ac:spMkLst>
        </pc:spChg>
        <pc:graphicFrameChg chg="add del mod ord modGraphic">
          <ac:chgData name="Sanjay Kumar Samantra" userId="d47f18ed5cb5445e" providerId="LiveId" clId="{803A5DB9-344A-44B1-851E-537FC83D79CF}" dt="2022-07-27T11:29:31.168" v="733" actId="3680"/>
          <ac:graphicFrameMkLst>
            <pc:docMk/>
            <pc:sldMk cId="2972388714" sldId="263"/>
            <ac:graphicFrameMk id="4" creationId="{9D74BDF4-37CB-4925-4C58-E833C4AA7992}"/>
          </ac:graphicFrameMkLst>
        </pc:graphicFrameChg>
        <pc:graphicFrameChg chg="add mod ord modGraphic">
          <ac:chgData name="Sanjay Kumar Samantra" userId="d47f18ed5cb5445e" providerId="LiveId" clId="{803A5DB9-344A-44B1-851E-537FC83D79CF}" dt="2022-10-20T15:57:08.945" v="2127" actId="14100"/>
          <ac:graphicFrameMkLst>
            <pc:docMk/>
            <pc:sldMk cId="2972388714" sldId="263"/>
            <ac:graphicFrameMk id="5" creationId="{A2AE8122-7871-742F-3CC4-BCAFE3A20C5D}"/>
          </ac:graphicFrameMkLst>
        </pc:graphicFrameChg>
      </pc:sldChg>
      <pc:sldChg chg="modSp new mod">
        <pc:chgData name="Sanjay Kumar Samantra" userId="d47f18ed5cb5445e" providerId="LiveId" clId="{803A5DB9-344A-44B1-851E-537FC83D79CF}" dt="2022-11-23T15:29:35.433" v="2284" actId="20577"/>
        <pc:sldMkLst>
          <pc:docMk/>
          <pc:sldMk cId="2364484409" sldId="264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364484409" sldId="264"/>
            <ac:spMk id="2" creationId="{D39A4CD4-368C-98BE-0533-256C79E4DC90}"/>
          </ac:spMkLst>
        </pc:spChg>
        <pc:spChg chg="mod">
          <ac:chgData name="Sanjay Kumar Samantra" userId="d47f18ed5cb5445e" providerId="LiveId" clId="{803A5DB9-344A-44B1-851E-537FC83D79CF}" dt="2022-11-23T15:29:35.433" v="2284" actId="20577"/>
          <ac:spMkLst>
            <pc:docMk/>
            <pc:sldMk cId="2364484409" sldId="264"/>
            <ac:spMk id="3" creationId="{73CEF4D2-DE3B-2F01-CF08-ABB53A905091}"/>
          </ac:spMkLst>
        </pc:spChg>
      </pc:sldChg>
      <pc:sldChg chg="addSp delSp modSp new mod">
        <pc:chgData name="Sanjay Kumar Samantra" userId="d47f18ed5cb5445e" providerId="LiveId" clId="{803A5DB9-344A-44B1-851E-537FC83D79CF}" dt="2022-07-27T18:03:45.645" v="1484" actId="14100"/>
        <pc:sldMkLst>
          <pc:docMk/>
          <pc:sldMk cId="3760337510" sldId="265"/>
        </pc:sldMkLst>
        <pc:spChg chg="del">
          <ac:chgData name="Sanjay Kumar Samantra" userId="d47f18ed5cb5445e" providerId="LiveId" clId="{803A5DB9-344A-44B1-851E-537FC83D79CF}" dt="2022-07-27T15:35:22.279" v="840" actId="478"/>
          <ac:spMkLst>
            <pc:docMk/>
            <pc:sldMk cId="3760337510" sldId="265"/>
            <ac:spMk id="2" creationId="{EA1F5190-F0CD-8083-065F-37227ECA9FA5}"/>
          </ac:spMkLst>
        </pc:spChg>
        <pc:spChg chg="del">
          <ac:chgData name="Sanjay Kumar Samantra" userId="d47f18ed5cb5445e" providerId="LiveId" clId="{803A5DB9-344A-44B1-851E-537FC83D79CF}" dt="2022-07-27T15:35:10.729" v="837" actId="931"/>
          <ac:spMkLst>
            <pc:docMk/>
            <pc:sldMk cId="3760337510" sldId="265"/>
            <ac:spMk id="3" creationId="{8798547F-EB53-F39E-9DFB-69AA00CE285D}"/>
          </ac:spMkLst>
        </pc:spChg>
        <pc:picChg chg="add mod">
          <ac:chgData name="Sanjay Kumar Samantra" userId="d47f18ed5cb5445e" providerId="LiveId" clId="{803A5DB9-344A-44B1-851E-537FC83D79CF}" dt="2022-07-27T18:03:45.645" v="1484" actId="14100"/>
          <ac:picMkLst>
            <pc:docMk/>
            <pc:sldMk cId="3760337510" sldId="265"/>
            <ac:picMk id="5" creationId="{9A620B8A-FA2A-CA55-B77A-99290763FB1F}"/>
          </ac:picMkLst>
        </pc:picChg>
      </pc:sldChg>
      <pc:sldChg chg="modSp new mod">
        <pc:chgData name="Sanjay Kumar Samantra" userId="d47f18ed5cb5445e" providerId="LiveId" clId="{803A5DB9-344A-44B1-851E-537FC83D79CF}" dt="2022-07-27T18:09:57.582" v="1516" actId="20577"/>
        <pc:sldMkLst>
          <pc:docMk/>
          <pc:sldMk cId="299585716" sldId="266"/>
        </pc:sldMkLst>
        <pc:spChg chg="mod">
          <ac:chgData name="Sanjay Kumar Samantra" userId="d47f18ed5cb5445e" providerId="LiveId" clId="{803A5DB9-344A-44B1-851E-537FC83D79CF}" dt="2022-07-27T17:54:21.666" v="1156" actId="14100"/>
          <ac:spMkLst>
            <pc:docMk/>
            <pc:sldMk cId="299585716" sldId="266"/>
            <ac:spMk id="2" creationId="{520F5A21-BA2A-7D6E-F5F1-547003A3A1D1}"/>
          </ac:spMkLst>
        </pc:spChg>
        <pc:spChg chg="mod">
          <ac:chgData name="Sanjay Kumar Samantra" userId="d47f18ed5cb5445e" providerId="LiveId" clId="{803A5DB9-344A-44B1-851E-537FC83D79CF}" dt="2022-07-27T18:09:57.582" v="1516" actId="20577"/>
          <ac:spMkLst>
            <pc:docMk/>
            <pc:sldMk cId="299585716" sldId="266"/>
            <ac:spMk id="3" creationId="{8287B62B-7627-4499-DC69-B1A2BB558AD2}"/>
          </ac:spMkLst>
        </pc:spChg>
      </pc:sldChg>
      <pc:sldChg chg="modSp new mod">
        <pc:chgData name="Sanjay Kumar Samantra" userId="d47f18ed5cb5445e" providerId="LiveId" clId="{803A5DB9-344A-44B1-851E-537FC83D79CF}" dt="2022-08-29T15:08:12.732" v="1878" actId="20577"/>
        <pc:sldMkLst>
          <pc:docMk/>
          <pc:sldMk cId="4094246591" sldId="267"/>
        </pc:sldMkLst>
        <pc:spChg chg="mod">
          <ac:chgData name="Sanjay Kumar Samantra" userId="d47f18ed5cb5445e" providerId="LiveId" clId="{803A5DB9-344A-44B1-851E-537FC83D79CF}" dt="2022-07-27T17:46:15.222" v="1008" actId="122"/>
          <ac:spMkLst>
            <pc:docMk/>
            <pc:sldMk cId="4094246591" sldId="267"/>
            <ac:spMk id="2" creationId="{320CA821-13CD-CDB2-084A-13353DDFDF43}"/>
          </ac:spMkLst>
        </pc:spChg>
        <pc:spChg chg="mod">
          <ac:chgData name="Sanjay Kumar Samantra" userId="d47f18ed5cb5445e" providerId="LiveId" clId="{803A5DB9-344A-44B1-851E-537FC83D79CF}" dt="2022-08-29T15:08:12.732" v="1878" actId="20577"/>
          <ac:spMkLst>
            <pc:docMk/>
            <pc:sldMk cId="4094246591" sldId="267"/>
            <ac:spMk id="3" creationId="{91B33C58-AA40-A01E-A98C-D844BECB2807}"/>
          </ac:spMkLst>
        </pc:spChg>
      </pc:sldChg>
      <pc:sldChg chg="modSp new mod">
        <pc:chgData name="Sanjay Kumar Samantra" userId="d47f18ed5cb5445e" providerId="LiveId" clId="{803A5DB9-344A-44B1-851E-537FC83D79CF}" dt="2022-08-29T15:10:36.211" v="1899" actId="20577"/>
        <pc:sldMkLst>
          <pc:docMk/>
          <pc:sldMk cId="843387517" sldId="268"/>
        </pc:sldMkLst>
        <pc:spChg chg="mod">
          <ac:chgData name="Sanjay Kumar Samantra" userId="d47f18ed5cb5445e" providerId="LiveId" clId="{803A5DB9-344A-44B1-851E-537FC83D79CF}" dt="2022-07-28T15:35:09.317" v="1665" actId="122"/>
          <ac:spMkLst>
            <pc:docMk/>
            <pc:sldMk cId="843387517" sldId="268"/>
            <ac:spMk id="2" creationId="{C8D678C9-DCAB-9BAE-9A6E-FA6991DF7609}"/>
          </ac:spMkLst>
        </pc:spChg>
        <pc:spChg chg="mod">
          <ac:chgData name="Sanjay Kumar Samantra" userId="d47f18ed5cb5445e" providerId="LiveId" clId="{803A5DB9-344A-44B1-851E-537FC83D79CF}" dt="2022-08-29T15:10:36.211" v="1899" actId="20577"/>
          <ac:spMkLst>
            <pc:docMk/>
            <pc:sldMk cId="843387517" sldId="268"/>
            <ac:spMk id="3" creationId="{A294E800-E415-5201-6CB5-7FE97A576FED}"/>
          </ac:spMkLst>
        </pc:spChg>
      </pc:sldChg>
      <pc:sldChg chg="modSp new mod">
        <pc:chgData name="Sanjay Kumar Samantra" userId="d47f18ed5cb5445e" providerId="LiveId" clId="{803A5DB9-344A-44B1-851E-537FC83D79CF}" dt="2022-08-29T15:20:56.740" v="2044" actId="20577"/>
        <pc:sldMkLst>
          <pc:docMk/>
          <pc:sldMk cId="2978999022" sldId="269"/>
        </pc:sldMkLst>
        <pc:spChg chg="mod">
          <ac:chgData name="Sanjay Kumar Samantra" userId="d47f18ed5cb5445e" providerId="LiveId" clId="{803A5DB9-344A-44B1-851E-537FC83D79CF}" dt="2022-08-29T15:19:56.199" v="1952" actId="20577"/>
          <ac:spMkLst>
            <pc:docMk/>
            <pc:sldMk cId="2978999022" sldId="269"/>
            <ac:spMk id="2" creationId="{823B050F-84E9-7BE7-E4ED-14436EAE8A60}"/>
          </ac:spMkLst>
        </pc:spChg>
        <pc:spChg chg="mod">
          <ac:chgData name="Sanjay Kumar Samantra" userId="d47f18ed5cb5445e" providerId="LiveId" clId="{803A5DB9-344A-44B1-851E-537FC83D79CF}" dt="2022-08-29T15:20:56.740" v="2044" actId="20577"/>
          <ac:spMkLst>
            <pc:docMk/>
            <pc:sldMk cId="2978999022" sldId="269"/>
            <ac:spMk id="3" creationId="{C4B625B7-3739-88C8-2412-66E44AF5955D}"/>
          </ac:spMkLst>
        </pc:spChg>
      </pc:sldChg>
      <pc:sldChg chg="modSp new mod">
        <pc:chgData name="Sanjay Kumar Samantra" userId="d47f18ed5cb5445e" providerId="LiveId" clId="{803A5DB9-344A-44B1-851E-537FC83D79CF}" dt="2022-10-20T15:59:03.791" v="2148" actId="20577"/>
        <pc:sldMkLst>
          <pc:docMk/>
          <pc:sldMk cId="625686024" sldId="270"/>
        </pc:sldMkLst>
        <pc:spChg chg="mod">
          <ac:chgData name="Sanjay Kumar Samantra" userId="d47f18ed5cb5445e" providerId="LiveId" clId="{803A5DB9-344A-44B1-851E-537FC83D79CF}" dt="2022-10-20T15:59:03.791" v="2148" actId="20577"/>
          <ac:spMkLst>
            <pc:docMk/>
            <pc:sldMk cId="625686024" sldId="270"/>
            <ac:spMk id="2" creationId="{F23F8D02-DBB3-8684-075F-D973434F980C}"/>
          </ac:spMkLst>
        </pc:spChg>
        <pc:spChg chg="mod">
          <ac:chgData name="Sanjay Kumar Samantra" userId="d47f18ed5cb5445e" providerId="LiveId" clId="{803A5DB9-344A-44B1-851E-537FC83D79CF}" dt="2022-10-20T15:58:54.641" v="2132" actId="5793"/>
          <ac:spMkLst>
            <pc:docMk/>
            <pc:sldMk cId="625686024" sldId="270"/>
            <ac:spMk id="3" creationId="{A184E453-A4DB-6063-F0D5-DF05F84A1A6A}"/>
          </ac:spMkLst>
        </pc:spChg>
      </pc:sldChg>
      <pc:sldChg chg="modSp new mod">
        <pc:chgData name="Sanjay Kumar Samantra" userId="d47f18ed5cb5445e" providerId="LiveId" clId="{803A5DB9-344A-44B1-851E-537FC83D79CF}" dt="2022-10-20T16:00:03.395" v="2198" actId="6549"/>
        <pc:sldMkLst>
          <pc:docMk/>
          <pc:sldMk cId="3179997636" sldId="271"/>
        </pc:sldMkLst>
        <pc:spChg chg="mod">
          <ac:chgData name="Sanjay Kumar Samantra" userId="d47f18ed5cb5445e" providerId="LiveId" clId="{803A5DB9-344A-44B1-851E-537FC83D79CF}" dt="2022-10-20T15:59:26.835" v="2154"/>
          <ac:spMkLst>
            <pc:docMk/>
            <pc:sldMk cId="3179997636" sldId="271"/>
            <ac:spMk id="2" creationId="{1BC42E80-5431-7778-25E2-29CD67A7EB36}"/>
          </ac:spMkLst>
        </pc:spChg>
        <pc:spChg chg="mod">
          <ac:chgData name="Sanjay Kumar Samantra" userId="d47f18ed5cb5445e" providerId="LiveId" clId="{803A5DB9-344A-44B1-851E-537FC83D79CF}" dt="2022-10-20T16:00:03.395" v="2198" actId="6549"/>
          <ac:spMkLst>
            <pc:docMk/>
            <pc:sldMk cId="3179997636" sldId="271"/>
            <ac:spMk id="3" creationId="{230D9DD1-BF8A-F589-A639-58D4D65D98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5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63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042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32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7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831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11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96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9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0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63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0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5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0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54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7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68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D9FB-C504-41ED-911C-8A6695FBF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900" dirty="0"/>
              <a:t>WELCOME </a:t>
            </a:r>
            <a:br>
              <a:rPr lang="en-IN" sz="4900" dirty="0"/>
            </a:br>
            <a:r>
              <a:rPr lang="en-IN" sz="4900" dirty="0"/>
              <a:t>TO THE LIVE DEMO </a:t>
            </a:r>
            <a:br>
              <a:rPr lang="en-IN" sz="4900" dirty="0"/>
            </a:br>
            <a:r>
              <a:rPr lang="en-IN" sz="4900" dirty="0"/>
              <a:t>ON </a:t>
            </a:r>
            <a:br>
              <a:rPr lang="en-IN" sz="5300" dirty="0"/>
            </a:br>
            <a:r>
              <a:rPr lang="en-IN" sz="5300" dirty="0"/>
              <a:t>NodeJS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72B9F-BB8C-987B-68C2-2F3CB5775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sz="2400" dirty="0"/>
              <a:t>By</a:t>
            </a:r>
            <a:br>
              <a:rPr lang="en-IN" sz="2400" dirty="0"/>
            </a:br>
            <a:r>
              <a:rPr lang="en-IN" sz="2400" dirty="0"/>
              <a:t>Mr. SANJAY KUMAR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92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4CD4-368C-98BE-0533-256C79E4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Commonly Asked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F4D2-DE3B-2F01-CF08-ABB53A905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daily 08.30am to 09.30am</a:t>
            </a:r>
          </a:p>
          <a:p>
            <a:r>
              <a:rPr lang="en-US" dirty="0"/>
              <a:t>Working days: Monday to Saturday (Sunday-off)</a:t>
            </a:r>
          </a:p>
          <a:p>
            <a:r>
              <a:rPr lang="en-IN" dirty="0"/>
              <a:t>Pre-Requisite -  </a:t>
            </a:r>
            <a:r>
              <a:rPr lang="en-IN" dirty="0" err="1"/>
              <a:t>javascript</a:t>
            </a:r>
            <a:endParaRPr lang="en-IN" dirty="0"/>
          </a:p>
          <a:p>
            <a:r>
              <a:rPr lang="en-IN" dirty="0"/>
              <a:t>Laptop configuration -  any</a:t>
            </a:r>
          </a:p>
          <a:p>
            <a:r>
              <a:rPr lang="en-IN" dirty="0"/>
              <a:t>Mode of training – online</a:t>
            </a:r>
          </a:p>
          <a:p>
            <a:r>
              <a:rPr lang="en-IN" dirty="0"/>
              <a:t>How Many Demo Sessions – 3-4 Sessions</a:t>
            </a:r>
          </a:p>
          <a:p>
            <a:r>
              <a:rPr lang="en-IN" dirty="0"/>
              <a:t>Fee - </a:t>
            </a:r>
            <a:r>
              <a:rPr lang="en-IN" dirty="0" err="1"/>
              <a:t>NareshIT</a:t>
            </a:r>
            <a:r>
              <a:rPr lang="en-IN" dirty="0"/>
              <a:t> Admin/management</a:t>
            </a:r>
          </a:p>
          <a:p>
            <a:r>
              <a:rPr lang="en-IN" dirty="0"/>
              <a:t>Notes - Google Drive, GitHub</a:t>
            </a:r>
          </a:p>
          <a:p>
            <a:r>
              <a:rPr lang="en-IN" dirty="0"/>
              <a:t>Recording - google Classroom </a:t>
            </a:r>
          </a:p>
          <a:p>
            <a:r>
              <a:rPr lang="en-IN" dirty="0"/>
              <a:t>Admin - 8179191999(office)</a:t>
            </a:r>
          </a:p>
          <a:p>
            <a:r>
              <a:rPr lang="en-IN" dirty="0"/>
              <a:t>Mute: you are allowed to interact anytime during the session once actual class starts</a:t>
            </a:r>
          </a:p>
        </p:txBody>
      </p:sp>
    </p:spTree>
    <p:extLst>
      <p:ext uri="{BB962C8B-B14F-4D97-AF65-F5344CB8AC3E}">
        <p14:creationId xmlns:p14="http://schemas.microsoft.com/office/powerpoint/2010/main" val="236448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20B8A-FA2A-CA55-B77A-99290763F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93879"/>
            <a:ext cx="10515599" cy="4345968"/>
          </a:xfrm>
        </p:spPr>
      </p:pic>
    </p:spTree>
    <p:extLst>
      <p:ext uri="{BB962C8B-B14F-4D97-AF65-F5344CB8AC3E}">
        <p14:creationId xmlns:p14="http://schemas.microsoft.com/office/powerpoint/2010/main" val="376033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668F-9363-64E7-2EE7-99E677BC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EA77-37CB-B3FD-815D-3C1ED1EF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am </a:t>
            </a:r>
            <a:r>
              <a:rPr lang="en-IN" b="1" dirty="0"/>
              <a:t>Sanjay Kumar</a:t>
            </a:r>
            <a:endParaRPr lang="en-IN" dirty="0"/>
          </a:p>
          <a:p>
            <a:r>
              <a:rPr lang="en-US" dirty="0"/>
              <a:t>9+ years of corporate experience as a Full-Stack developer.</a:t>
            </a:r>
          </a:p>
          <a:p>
            <a:r>
              <a:rPr lang="en-US" dirty="0"/>
              <a:t>5+ years of experience as a trainer.</a:t>
            </a:r>
          </a:p>
          <a:p>
            <a:r>
              <a:rPr lang="en-US" dirty="0"/>
              <a:t>3+ years With </a:t>
            </a:r>
            <a:r>
              <a:rPr lang="en-US" dirty="0" err="1"/>
              <a:t>NareshIT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83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3A53-B9C6-2489-234F-1D62EF81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Training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81BD-C418-B51E-8D4E-FFAA2B6D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daily 08.30am to 09.30am</a:t>
            </a:r>
          </a:p>
          <a:p>
            <a:r>
              <a:rPr lang="en-US" dirty="0"/>
              <a:t>Working days: Monday to Saturday (Sunday-off)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-  2 weeks  </a:t>
            </a:r>
          </a:p>
          <a:p>
            <a:pPr marL="0" indent="0">
              <a:buNone/>
            </a:pPr>
            <a:r>
              <a:rPr lang="en-US" dirty="0"/>
              <a:t>Node -    4 weeks</a:t>
            </a:r>
          </a:p>
          <a:p>
            <a:pPr marL="0" indent="0">
              <a:buNone/>
            </a:pPr>
            <a:r>
              <a:rPr lang="en-US" dirty="0"/>
              <a:t>Others -    1 week(Resume, Interview, Project, Unit Testing)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9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5A21-BA2A-7D6E-F5F1-547003A3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B62B-7627-4499-DC69-B1A2BB558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180000">
            <a:normAutofit/>
          </a:bodyPr>
          <a:lstStyle/>
          <a:p>
            <a:r>
              <a:rPr lang="en-IN" dirty="0"/>
              <a:t>Variables</a:t>
            </a:r>
          </a:p>
          <a:p>
            <a:r>
              <a:rPr lang="en-IN" dirty="0"/>
              <a:t>Variable Scopes</a:t>
            </a:r>
          </a:p>
          <a:p>
            <a:r>
              <a:rPr lang="en-IN" dirty="0"/>
              <a:t>Functions</a:t>
            </a:r>
          </a:p>
          <a:p>
            <a:r>
              <a:rPr lang="en-IN" dirty="0"/>
              <a:t>Arrow Function</a:t>
            </a:r>
          </a:p>
          <a:p>
            <a:r>
              <a:rPr lang="en-IN" dirty="0"/>
              <a:t>This Operator</a:t>
            </a:r>
          </a:p>
          <a:p>
            <a:r>
              <a:rPr lang="en-IN" dirty="0"/>
              <a:t>Array</a:t>
            </a:r>
          </a:p>
          <a:p>
            <a:r>
              <a:rPr lang="en-IN" dirty="0"/>
              <a:t>Class</a:t>
            </a:r>
          </a:p>
          <a:p>
            <a:r>
              <a:rPr lang="en-IN" dirty="0"/>
              <a:t>Module</a:t>
            </a:r>
          </a:p>
          <a:p>
            <a:r>
              <a:rPr lang="en-IN" dirty="0"/>
              <a:t>Rest Parameter</a:t>
            </a:r>
          </a:p>
          <a:p>
            <a:r>
              <a:rPr lang="en-IN" dirty="0"/>
              <a:t>Spread Operator</a:t>
            </a:r>
          </a:p>
          <a:p>
            <a:r>
              <a:rPr lang="en-IN" dirty="0"/>
              <a:t>Promise</a:t>
            </a:r>
          </a:p>
          <a:p>
            <a:r>
              <a:rPr lang="en-IN" dirty="0"/>
              <a:t>Async-await</a:t>
            </a:r>
          </a:p>
          <a:p>
            <a:r>
              <a:rPr lang="en-IN" dirty="0"/>
              <a:t>Fetch()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8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A821-13CD-CDB2-084A-13353DDF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NodeJS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3C58-AA40-A01E-A98C-D844BECB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1411"/>
            <a:ext cx="8825659" cy="4253501"/>
          </a:xfrm>
        </p:spPr>
        <p:txBody>
          <a:bodyPr numCol="2">
            <a:normAutofit fontScale="85000" lnSpcReduction="20000"/>
          </a:bodyPr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 - Introduction, Advantages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 Web Server Model, Node.js Process Model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 Environment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SetUp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 Console - REPL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NPM , NPX , NVM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Modules: Core, Local , 3rd party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Objects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System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Debugging Node JS Application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Buffer &amp; Streams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Events (Event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Loop,Event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Emitter)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web server &amp; Handling http requests (HTTP)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 Framework-routes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NodeJS &amp; MongoDB Connection</a:t>
            </a:r>
          </a:p>
          <a:p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Mongoose,graphQL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Template Engines (Jade/Pug,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vash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EJS, handlebars)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Redis (Caching)</a:t>
            </a:r>
          </a:p>
          <a:p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ESLint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Swagger  (API Documentation)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 testing (Mocha, Jasmine)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JWT</a:t>
            </a:r>
            <a:endParaRPr lang="en-IN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Socket.io</a:t>
            </a:r>
            <a:endParaRPr lang="en-IN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4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541D-0870-5059-5114-42D03B2E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Highlights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40C1-8D49-58E4-DAA7-372347FD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Designed for both beginners &amp; experienced candidates.</a:t>
            </a:r>
          </a:p>
          <a:p>
            <a:r>
              <a:rPr lang="en-US" dirty="0"/>
              <a:t>Hands on exercises</a:t>
            </a:r>
          </a:p>
          <a:p>
            <a:r>
              <a:rPr lang="en-US" dirty="0"/>
              <a:t>Realtime examples on every topic.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Mock Interview</a:t>
            </a:r>
          </a:p>
          <a:p>
            <a:r>
              <a:rPr lang="en-US" dirty="0"/>
              <a:t>Resume preparation</a:t>
            </a:r>
          </a:p>
          <a:p>
            <a:r>
              <a:rPr lang="en-US" dirty="0"/>
              <a:t>Placement Assistance</a:t>
            </a:r>
          </a:p>
          <a:p>
            <a:r>
              <a:rPr lang="en-US" dirty="0"/>
              <a:t>Class recordings (1 year)</a:t>
            </a:r>
          </a:p>
          <a:p>
            <a:r>
              <a:rPr lang="en-US" dirty="0"/>
              <a:t>Notes (google classroom / GitHub)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30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E92F-CB9F-5AFF-0BF4-7C9DD4A1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85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Web Development Stack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8AE99-C21D-2C25-BB19-9AD582EDA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94" y="2603500"/>
            <a:ext cx="5978525" cy="3416300"/>
          </a:xfrm>
        </p:spPr>
      </p:pic>
    </p:spTree>
    <p:extLst>
      <p:ext uri="{BB962C8B-B14F-4D97-AF65-F5344CB8AC3E}">
        <p14:creationId xmlns:p14="http://schemas.microsoft.com/office/powerpoint/2010/main" val="159393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258F-32F0-9FAE-94CA-708A0590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088D-0B45-EF19-7A4D-A17C3BE6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Front-End :  User Interface (HTML, CSS, </a:t>
            </a:r>
            <a:r>
              <a:rPr lang="en-IN" dirty="0" err="1"/>
              <a:t>Javascript</a:t>
            </a:r>
            <a:r>
              <a:rPr lang="en-IN" dirty="0"/>
              <a:t>, Angular/React)</a:t>
            </a:r>
          </a:p>
          <a:p>
            <a:pPr marL="0" indent="0">
              <a:buNone/>
            </a:pPr>
            <a:r>
              <a:rPr lang="en-US" dirty="0"/>
              <a:t>Back-End  :  Processing  	(Java, .NET, PHP, python, NodeJS)</a:t>
            </a:r>
          </a:p>
          <a:p>
            <a:pPr marL="0" indent="0">
              <a:buNone/>
            </a:pPr>
            <a:r>
              <a:rPr lang="en-IN" dirty="0"/>
              <a:t>Database   :  Data Storage  (oracle, </a:t>
            </a:r>
            <a:r>
              <a:rPr lang="en-IN" dirty="0" err="1"/>
              <a:t>mysql</a:t>
            </a:r>
            <a:r>
              <a:rPr lang="en-IN" dirty="0"/>
              <a:t>, </a:t>
            </a:r>
            <a:r>
              <a:rPr lang="en-IN" dirty="0" err="1"/>
              <a:t>mongoDB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Server :    Apache Tomcat , WebLogic , Glassfish</a:t>
            </a:r>
          </a:p>
        </p:txBody>
      </p:sp>
    </p:spTree>
    <p:extLst>
      <p:ext uri="{BB962C8B-B14F-4D97-AF65-F5344CB8AC3E}">
        <p14:creationId xmlns:p14="http://schemas.microsoft.com/office/powerpoint/2010/main" val="395558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5AF2-4E3B-3FFB-826C-62AFA411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NodeJS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A85B19-076E-773D-4800-D333B5C71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50" y="2286049"/>
            <a:ext cx="7670483" cy="378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45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3202</TotalTime>
  <Words>410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 Boardroom</vt:lpstr>
      <vt:lpstr>WELCOME  TO THE LIVE DEMO  ON  NodeJS</vt:lpstr>
      <vt:lpstr>Introduction</vt:lpstr>
      <vt:lpstr>Training Roadmap</vt:lpstr>
      <vt:lpstr>JavaScript Content</vt:lpstr>
      <vt:lpstr>NodeJS Content</vt:lpstr>
      <vt:lpstr>Training Highlights</vt:lpstr>
      <vt:lpstr>Web Development Stack</vt:lpstr>
      <vt:lpstr>What is Web Development</vt:lpstr>
      <vt:lpstr>Why NodeJS</vt:lpstr>
      <vt:lpstr>Commonly Asked 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LIVE DEMO ON ANGULAR-14</dc:title>
  <dc:creator>Sanjay Kumar Samantra</dc:creator>
  <cp:lastModifiedBy>Sanjay Kumar Samantra</cp:lastModifiedBy>
  <cp:revision>20</cp:revision>
  <dcterms:created xsi:type="dcterms:W3CDTF">2022-07-27T10:52:34Z</dcterms:created>
  <dcterms:modified xsi:type="dcterms:W3CDTF">2024-03-04T04:08:05Z</dcterms:modified>
</cp:coreProperties>
</file>