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01T03:01:49.672" v="2215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0-31T03:06:12.445" v="2207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0-31T03:06:12.445" v="2207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07-27T17:44:52.883" v="978" actId="27636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07-27T17:44:52.883" v="978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01T03:01:49.672" v="2215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01T03:01:49.672" v="2215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6000" b="1" dirty="0"/>
              <a:t>ANGULAR-14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8259"/>
              </p:ext>
            </p:extLst>
          </p:nvPr>
        </p:nvGraphicFramePr>
        <p:xfrm>
          <a:off x="1155700" y="1680632"/>
          <a:ext cx="8824913" cy="560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4439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766199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064794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78C9-DCAB-9BAE-9A6E-FA6991DF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Tools &amp; </a:t>
            </a:r>
            <a:r>
              <a:rPr lang="en-IN" dirty="0" err="1"/>
              <a:t>Softwares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800-E415-5201-6CB5-7FE97A57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browser (IE/</a:t>
            </a:r>
            <a:r>
              <a:rPr lang="en-IN" dirty="0" err="1"/>
              <a:t>firefox</a:t>
            </a:r>
            <a:r>
              <a:rPr lang="en-IN" dirty="0"/>
              <a:t>/chrome) - </a:t>
            </a:r>
            <a:r>
              <a:rPr lang="en-IN" dirty="0" err="1"/>
              <a:t>json</a:t>
            </a:r>
            <a:r>
              <a:rPr lang="en-IN" dirty="0"/>
              <a:t> viewer</a:t>
            </a:r>
          </a:p>
          <a:p>
            <a:r>
              <a:rPr lang="en-IN" dirty="0"/>
              <a:t>2. Editor (</a:t>
            </a:r>
            <a:r>
              <a:rPr lang="en-IN" dirty="0" err="1"/>
              <a:t>vscode</a:t>
            </a:r>
            <a:r>
              <a:rPr lang="en-IN" dirty="0"/>
              <a:t>/</a:t>
            </a:r>
            <a:r>
              <a:rPr lang="en-IN" dirty="0" err="1"/>
              <a:t>sublimetext</a:t>
            </a:r>
            <a:r>
              <a:rPr lang="en-IN" dirty="0"/>
              <a:t>/atom)</a:t>
            </a:r>
          </a:p>
          <a:p>
            <a:r>
              <a:rPr lang="en-IN" dirty="0"/>
              <a:t>3. online editors (</a:t>
            </a:r>
            <a:r>
              <a:rPr lang="en-IN" dirty="0" err="1"/>
              <a:t>jsbin,codepen,jsfiddle</a:t>
            </a:r>
            <a:r>
              <a:rPr lang="en-IN" dirty="0"/>
              <a:t>)</a:t>
            </a:r>
          </a:p>
          <a:p>
            <a:r>
              <a:rPr lang="en-IN" dirty="0"/>
              <a:t>4. </a:t>
            </a:r>
            <a:r>
              <a:rPr lang="en-IN" dirty="0" err="1"/>
              <a:t>Json</a:t>
            </a:r>
            <a:r>
              <a:rPr lang="en-IN" dirty="0"/>
              <a:t>-server , POSTMAN ,</a:t>
            </a:r>
            <a:r>
              <a:rPr lang="en-IN" dirty="0" err="1"/>
              <a:t>json</a:t>
            </a:r>
            <a:r>
              <a:rPr lang="en-IN" dirty="0"/>
              <a:t> viewer </a:t>
            </a:r>
          </a:p>
          <a:p>
            <a:r>
              <a:rPr lang="en-IN" dirty="0"/>
              <a:t>5. Git-software </a:t>
            </a:r>
          </a:p>
          <a:p>
            <a:pPr marL="0" indent="0">
              <a:buNone/>
            </a:pPr>
            <a:r>
              <a:rPr lang="en-IN" dirty="0"/>
              <a:t>       https://git-scm.com/downloads</a:t>
            </a:r>
          </a:p>
          <a:p>
            <a:r>
              <a:rPr lang="en-IN" dirty="0"/>
              <a:t>6. </a:t>
            </a:r>
            <a:r>
              <a:rPr lang="en-IN" dirty="0" err="1"/>
              <a:t>github</a:t>
            </a:r>
            <a:r>
              <a:rPr lang="en-IN" dirty="0"/>
              <a:t> - create profile</a:t>
            </a:r>
          </a:p>
          <a:p>
            <a:pPr marL="0" indent="0">
              <a:buNone/>
            </a:pPr>
            <a:r>
              <a:rPr lang="en-IN" dirty="0"/>
              <a:t>   https://github.com/sanjaysamantra1</a:t>
            </a:r>
          </a:p>
        </p:txBody>
      </p:sp>
    </p:spTree>
    <p:extLst>
      <p:ext uri="{BB962C8B-B14F-4D97-AF65-F5344CB8AC3E}">
        <p14:creationId xmlns:p14="http://schemas.microsoft.com/office/powerpoint/2010/main" val="84338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8.30am to 09.30am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HTML , CSS</a:t>
            </a:r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 Sessions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50F-84E9-7BE7-E4ED-14436EA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Asked Tech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25B7-3739-88C8-2412-66E44AF5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Angular?</a:t>
            </a:r>
          </a:p>
          <a:p>
            <a:r>
              <a:rPr lang="en-IN" dirty="0"/>
              <a:t>AngularJS vs Angular</a:t>
            </a:r>
          </a:p>
          <a:p>
            <a:r>
              <a:rPr lang="en-IN" dirty="0"/>
              <a:t>New Things in Angular-14?</a:t>
            </a:r>
          </a:p>
        </p:txBody>
      </p:sp>
    </p:spTree>
    <p:extLst>
      <p:ext uri="{BB962C8B-B14F-4D97-AF65-F5344CB8AC3E}">
        <p14:creationId xmlns:p14="http://schemas.microsoft.com/office/powerpoint/2010/main" val="297899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E80-5431-7778-25E2-29CD67A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vs angular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D1-BF8A-F589-A639-58D4D65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 err="1"/>
              <a:t>AngularJs</a:t>
            </a:r>
            <a:r>
              <a:rPr lang="en-IN" b="1" dirty="0"/>
              <a:t> 					Angular</a:t>
            </a:r>
          </a:p>
          <a:p>
            <a:r>
              <a:rPr lang="en-IN" dirty="0"/>
              <a:t>1. </a:t>
            </a:r>
            <a:r>
              <a:rPr lang="en-IN" dirty="0" err="1"/>
              <a:t>Javascript</a:t>
            </a:r>
            <a:r>
              <a:rPr lang="en-IN" dirty="0"/>
              <a:t>				1. Typescript</a:t>
            </a:r>
          </a:p>
          <a:p>
            <a:r>
              <a:rPr lang="en-IN" dirty="0"/>
              <a:t>2. MVC					2. Component</a:t>
            </a:r>
          </a:p>
          <a:p>
            <a:r>
              <a:rPr lang="en-IN" dirty="0"/>
              <a:t>3. CLI-No					3. CLI</a:t>
            </a:r>
          </a:p>
          <a:p>
            <a:r>
              <a:rPr lang="en-IN" dirty="0"/>
              <a:t>4. filters					4. Pipes</a:t>
            </a:r>
          </a:p>
          <a:p>
            <a:r>
              <a:rPr lang="en-IN" dirty="0"/>
              <a:t>5. Controller				5. Controller-No</a:t>
            </a:r>
          </a:p>
          <a:p>
            <a:r>
              <a:rPr lang="en-IN" dirty="0"/>
              <a:t>6. $scope,$</a:t>
            </a:r>
            <a:r>
              <a:rPr lang="en-IN" dirty="0" err="1"/>
              <a:t>rootscope</a:t>
            </a:r>
            <a:r>
              <a:rPr lang="en-IN" dirty="0"/>
              <a:t>		6. NO-(component class)</a:t>
            </a:r>
          </a:p>
          <a:p>
            <a:r>
              <a:rPr lang="en-IN" dirty="0"/>
              <a:t>7. Unit testing 				7. Unit testing - better</a:t>
            </a:r>
          </a:p>
          <a:p>
            <a:r>
              <a:rPr lang="en-IN" dirty="0"/>
              <a:t>8. mobile devices-No		8. mobile devices-yes</a:t>
            </a:r>
          </a:p>
        </p:txBody>
      </p:sp>
    </p:spTree>
    <p:extLst>
      <p:ext uri="{BB962C8B-B14F-4D97-AF65-F5344CB8AC3E}">
        <p14:creationId xmlns:p14="http://schemas.microsoft.com/office/powerpoint/2010/main" val="317999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8+ years of corporate experience as a Full-Stack developer.</a:t>
            </a:r>
          </a:p>
          <a:p>
            <a:r>
              <a:rPr lang="en-US" dirty="0"/>
              <a:t>5+ years of experience as a trainer.</a:t>
            </a:r>
          </a:p>
          <a:p>
            <a:r>
              <a:rPr lang="en-US" dirty="0"/>
              <a:t>2+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8.30am to 9.30am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Angular -    4 weeks</a:t>
            </a:r>
          </a:p>
          <a:p>
            <a:pPr marL="0" indent="0">
              <a:buNone/>
            </a:pPr>
            <a:r>
              <a:rPr lang="en-US" dirty="0"/>
              <a:t>Others -  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2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Generators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 err="1"/>
              <a:t>NgRx</a:t>
            </a:r>
            <a:r>
              <a:rPr lang="en-IN" dirty="0"/>
              <a:t> (State management)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Angular Material</a:t>
            </a:r>
          </a:p>
          <a:p>
            <a:r>
              <a:rPr lang="en-IN" dirty="0"/>
              <a:t>Unit testing (Jasmine + Karma)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3CD7-EE84-FB2F-997D-ACBAB08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Course Objective /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8E3D-9DEE-C384-65C1-C81CFBFA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programming fundamentals and object-oriented programming concepts.</a:t>
            </a:r>
          </a:p>
          <a:p>
            <a:r>
              <a:rPr lang="en-US" dirty="0"/>
              <a:t>To learn new technologies </a:t>
            </a:r>
          </a:p>
          <a:p>
            <a:r>
              <a:rPr lang="en-US" dirty="0"/>
              <a:t>Learn to Incorporate best practices</a:t>
            </a:r>
          </a:p>
          <a:p>
            <a:r>
              <a:rPr lang="en-US" dirty="0"/>
              <a:t>common libraries and tools - POSTMAN, Git, GitHub,  </a:t>
            </a:r>
            <a:r>
              <a:rPr lang="en-US" dirty="0" err="1"/>
              <a:t>VScode</a:t>
            </a:r>
            <a:r>
              <a:rPr lang="en-US" dirty="0"/>
              <a:t>, JSON-server</a:t>
            </a:r>
          </a:p>
          <a:p>
            <a:r>
              <a:rPr lang="en-US" dirty="0"/>
              <a:t>tools and techniques for debugging</a:t>
            </a:r>
          </a:p>
          <a:p>
            <a:r>
              <a:rPr lang="en-US" dirty="0"/>
              <a:t>Server Interaction (Send and receive data) using JSON and Ajax.</a:t>
            </a:r>
          </a:p>
          <a:p>
            <a:r>
              <a:rPr lang="en-US" dirty="0"/>
              <a:t>Enable to develop a web application using HTML, CSS, Bootstrap, JavaScript.</a:t>
            </a:r>
          </a:p>
        </p:txBody>
      </p:sp>
    </p:spTree>
    <p:extLst>
      <p:ext uri="{BB962C8B-B14F-4D97-AF65-F5344CB8AC3E}">
        <p14:creationId xmlns:p14="http://schemas.microsoft.com/office/powerpoint/2010/main" val="8632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3111</TotalTime>
  <Words>851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WELCOME  TO THE LIVE DEMO  ON  ANGULAR-14</vt:lpstr>
      <vt:lpstr>Introduction</vt:lpstr>
      <vt:lpstr>Training Roadmap</vt:lpstr>
      <vt:lpstr>JavaScript Content</vt:lpstr>
      <vt:lpstr>Angular Content</vt:lpstr>
      <vt:lpstr>Course Objective / Take Away</vt:lpstr>
      <vt:lpstr>Training Highlights</vt:lpstr>
      <vt:lpstr>Web Development Stack</vt:lpstr>
      <vt:lpstr>What is Web Development</vt:lpstr>
      <vt:lpstr>Front-End Technologies</vt:lpstr>
      <vt:lpstr>Tools &amp; Softwares</vt:lpstr>
      <vt:lpstr>Commonly Asked Questions</vt:lpstr>
      <vt:lpstr>Commonly Asked Tech Questions</vt:lpstr>
      <vt:lpstr>React Vs Angular</vt:lpstr>
      <vt:lpstr>AngularJs vs angular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1</cp:revision>
  <dcterms:created xsi:type="dcterms:W3CDTF">2022-07-27T10:52:34Z</dcterms:created>
  <dcterms:modified xsi:type="dcterms:W3CDTF">2022-11-01T03:01:51Z</dcterms:modified>
</cp:coreProperties>
</file>