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1" r:id="rId5"/>
    <p:sldId id="262" r:id="rId6"/>
    <p:sldId id="263" r:id="rId7"/>
    <p:sldId id="269" r:id="rId8"/>
    <p:sldId id="271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ANGULAR-20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10+ years of corporate experience as a Full-Stack developer.</a:t>
            </a:r>
          </a:p>
          <a:p>
            <a:r>
              <a:rPr lang="en-US" dirty="0"/>
              <a:t>6+ years of experience as a trainer.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50F-84E9-7BE7-E4ED-14436EA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Asked Tech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25B7-3739-88C8-2412-66E44AF5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Angular?</a:t>
            </a:r>
          </a:p>
          <a:p>
            <a:r>
              <a:rPr lang="en-IN" dirty="0"/>
              <a:t>AngularJS vs Angular</a:t>
            </a:r>
          </a:p>
        </p:txBody>
      </p:sp>
    </p:spTree>
    <p:extLst>
      <p:ext uri="{BB962C8B-B14F-4D97-AF65-F5344CB8AC3E}">
        <p14:creationId xmlns:p14="http://schemas.microsoft.com/office/powerpoint/2010/main" val="297899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 err="1"/>
              <a:t>AngularJs</a:t>
            </a:r>
            <a:r>
              <a:rPr lang="en-IN" b="1" dirty="0"/>
              <a:t> 					Angular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		7.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3208</TotalTime>
  <Words>495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WELCOME  TO THE LIVE DEMO  ON  ANGULAR-20</vt:lpstr>
      <vt:lpstr>Introduction</vt:lpstr>
      <vt:lpstr>Angular Content</vt:lpstr>
      <vt:lpstr>Web Development Stack</vt:lpstr>
      <vt:lpstr>What is Web Development</vt:lpstr>
      <vt:lpstr>Front-End Technologies</vt:lpstr>
      <vt:lpstr>Commonly Asked Tech Questions</vt:lpstr>
      <vt:lpstr>AngularJs vs angular </vt:lpstr>
      <vt:lpstr>React Vs Angular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13</cp:revision>
  <dcterms:created xsi:type="dcterms:W3CDTF">2022-07-27T10:52:34Z</dcterms:created>
  <dcterms:modified xsi:type="dcterms:W3CDTF">2025-06-30T13:53:22Z</dcterms:modified>
</cp:coreProperties>
</file>