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F798350D-97DB-4DB4-B775-1F549DECB976}"/>
    <pc:docChg chg="modSld">
      <pc:chgData name="Sanjay Kumar Samantra" userId="d47f18ed5cb5445e" providerId="LiveId" clId="{F798350D-97DB-4DB4-B775-1F549DECB976}" dt="2023-04-13T13:57:31.452" v="27" actId="20577"/>
      <pc:docMkLst>
        <pc:docMk/>
      </pc:docMkLst>
      <pc:sldChg chg="modSp mod">
        <pc:chgData name="Sanjay Kumar Samantra" userId="d47f18ed5cb5445e" providerId="LiveId" clId="{F798350D-97DB-4DB4-B775-1F549DECB976}" dt="2023-04-13T13:56:53.366" v="13" actId="20577"/>
        <pc:sldMkLst>
          <pc:docMk/>
          <pc:sldMk cId="585975939" sldId="258"/>
        </pc:sldMkLst>
        <pc:spChg chg="mod">
          <ac:chgData name="Sanjay Kumar Samantra" userId="d47f18ed5cb5445e" providerId="LiveId" clId="{F798350D-97DB-4DB4-B775-1F549DECB976}" dt="2023-04-13T13:56:53.366" v="1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mod">
        <pc:chgData name="Sanjay Kumar Samantra" userId="d47f18ed5cb5445e" providerId="LiveId" clId="{F798350D-97DB-4DB4-B775-1F549DECB976}" dt="2023-04-13T13:57:31.452" v="27" actId="20577"/>
        <pc:sldMkLst>
          <pc:docMk/>
          <pc:sldMk cId="2364484409" sldId="264"/>
        </pc:sldMkLst>
        <pc:spChg chg="mod">
          <ac:chgData name="Sanjay Kumar Samantra" userId="d47f18ed5cb5445e" providerId="LiveId" clId="{F798350D-97DB-4DB4-B775-1F549DECB976}" dt="2023-04-13T13:57:31.452" v="27" actId="20577"/>
          <ac:spMkLst>
            <pc:docMk/>
            <pc:sldMk cId="2364484409" sldId="264"/>
            <ac:spMk id="3" creationId="{73CEF4D2-DE3B-2F01-CF08-ABB53A905091}"/>
          </ac:spMkLst>
        </pc:spChg>
      </pc:sldChg>
    </pc:docChg>
  </pc:docChgLst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23T15:37:03.465" v="230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1-23T15:37:03.465" v="2303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1-23T15:37:03.465" v="230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11-23T15:28:54.776" v="2262" actId="20577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11-23T15:28:54.776" v="2262" actId="205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11-23T15:28:43.574" v="2217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23T15:29:35.433" v="2284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23T15:29:35.433" v="2284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6000" b="1" dirty="0"/>
              <a:t>ANGULAR-14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7842-5BF3-E481-68CF-50A6DD6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Front-End Technologies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E8122-7871-742F-3CC4-BCAFE3A20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48259"/>
              </p:ext>
            </p:extLst>
          </p:nvPr>
        </p:nvGraphicFramePr>
        <p:xfrm>
          <a:off x="1155700" y="1680632"/>
          <a:ext cx="8824913" cy="560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84">
                  <a:extLst>
                    <a:ext uri="{9D8B030D-6E8A-4147-A177-3AD203B41FA5}">
                      <a16:colId xmlns:a16="http://schemas.microsoft.com/office/drawing/2014/main" val="2451609094"/>
                    </a:ext>
                  </a:extLst>
                </a:gridCol>
                <a:gridCol w="7122729">
                  <a:extLst>
                    <a:ext uri="{9D8B030D-6E8A-4147-A177-3AD203B41FA5}">
                      <a16:colId xmlns:a16="http://schemas.microsoft.com/office/drawing/2014/main" val="1702863325"/>
                    </a:ext>
                  </a:extLst>
                </a:gridCol>
              </a:tblGrid>
              <a:tr h="4439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963304742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HTML 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 ( </a:t>
                      </a:r>
                      <a:r>
                        <a:rPr lang="en-IN" dirty="0" err="1"/>
                        <a:t>paragraph,image,table,list,audio,form,video</a:t>
                      </a:r>
                      <a:r>
                        <a:rPr lang="en-IN" dirty="0"/>
                        <a:t>)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654679622"/>
                  </a:ext>
                </a:extLst>
              </a:tr>
              <a:tr h="766199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Styling (</a:t>
                      </a:r>
                      <a:r>
                        <a:rPr lang="en-US" dirty="0" err="1"/>
                        <a:t>color,border,width,height,background-color,positioning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010384335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Bootstrap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predefined </a:t>
                      </a:r>
                      <a:r>
                        <a:rPr lang="en-IN" dirty="0" err="1"/>
                        <a:t>css</a:t>
                      </a:r>
                      <a:r>
                        <a:rPr lang="en-IN" dirty="0"/>
                        <a:t> , Responsiveness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550543468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 err="1"/>
                        <a:t>Javascript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Behaviour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4215249833"/>
                  </a:ext>
                </a:extLst>
              </a:tr>
              <a:tr h="3064794">
                <a:tc>
                  <a:txBody>
                    <a:bodyPr/>
                    <a:lstStyle/>
                    <a:p>
                      <a:r>
                        <a:rPr lang="en-IN" dirty="0"/>
                        <a:t>Angular/React/Vue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Frameworks	</a:t>
                      </a:r>
                    </a:p>
                    <a:p>
                      <a:r>
                        <a:rPr lang="en-US" dirty="0"/>
                        <a:t>RAD - Rapid Application Development</a:t>
                      </a:r>
                    </a:p>
                    <a:p>
                      <a:r>
                        <a:rPr lang="en-US" dirty="0"/>
                        <a:t>CLI - Command Line Interface</a:t>
                      </a:r>
                    </a:p>
                    <a:p>
                      <a:r>
                        <a:rPr lang="en-US" dirty="0"/>
                        <a:t>A Template System</a:t>
                      </a:r>
                    </a:p>
                    <a:p>
                      <a:r>
                        <a:rPr lang="en-US" dirty="0"/>
                        <a:t>Reusable components</a:t>
                      </a:r>
                    </a:p>
                    <a:p>
                      <a:r>
                        <a:rPr lang="en-US" dirty="0"/>
                        <a:t>Synchronization of state and view</a:t>
                      </a:r>
                    </a:p>
                    <a:p>
                      <a:r>
                        <a:rPr lang="en-US" dirty="0"/>
                        <a:t>Routing</a:t>
                      </a:r>
                    </a:p>
                    <a:p>
                      <a:r>
                        <a:rPr lang="en-US" dirty="0"/>
                        <a:t>Form Validation</a:t>
                      </a:r>
                    </a:p>
                    <a:p>
                      <a:r>
                        <a:rPr lang="en-US" dirty="0"/>
                        <a:t>Better AJAX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20794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8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78C9-DCAB-9BAE-9A6E-FA6991DF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Tools &amp; </a:t>
            </a:r>
            <a:r>
              <a:rPr lang="en-IN" dirty="0" err="1"/>
              <a:t>Softwares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800-E415-5201-6CB5-7FE97A57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browser (IE/</a:t>
            </a:r>
            <a:r>
              <a:rPr lang="en-IN" dirty="0" err="1"/>
              <a:t>firefox</a:t>
            </a:r>
            <a:r>
              <a:rPr lang="en-IN" dirty="0"/>
              <a:t>/chrome) - </a:t>
            </a:r>
            <a:r>
              <a:rPr lang="en-IN" dirty="0" err="1"/>
              <a:t>json</a:t>
            </a:r>
            <a:r>
              <a:rPr lang="en-IN" dirty="0"/>
              <a:t> viewer</a:t>
            </a:r>
          </a:p>
          <a:p>
            <a:r>
              <a:rPr lang="en-IN" dirty="0"/>
              <a:t>2. Editor (</a:t>
            </a:r>
            <a:r>
              <a:rPr lang="en-IN" dirty="0" err="1"/>
              <a:t>vscode</a:t>
            </a:r>
            <a:r>
              <a:rPr lang="en-IN" dirty="0"/>
              <a:t>/</a:t>
            </a:r>
            <a:r>
              <a:rPr lang="en-IN" dirty="0" err="1"/>
              <a:t>sublimetext</a:t>
            </a:r>
            <a:r>
              <a:rPr lang="en-IN" dirty="0"/>
              <a:t>/atom)</a:t>
            </a:r>
          </a:p>
          <a:p>
            <a:r>
              <a:rPr lang="en-IN" dirty="0"/>
              <a:t>3. online editors (</a:t>
            </a:r>
            <a:r>
              <a:rPr lang="en-IN" dirty="0" err="1"/>
              <a:t>jsbin,codepen,jsfiddle</a:t>
            </a:r>
            <a:r>
              <a:rPr lang="en-IN" dirty="0"/>
              <a:t>)</a:t>
            </a:r>
          </a:p>
          <a:p>
            <a:r>
              <a:rPr lang="en-IN" dirty="0"/>
              <a:t>4. </a:t>
            </a:r>
            <a:r>
              <a:rPr lang="en-IN" dirty="0" err="1"/>
              <a:t>Json</a:t>
            </a:r>
            <a:r>
              <a:rPr lang="en-IN" dirty="0"/>
              <a:t>-server , POSTMAN ,</a:t>
            </a:r>
            <a:r>
              <a:rPr lang="en-IN" dirty="0" err="1"/>
              <a:t>json</a:t>
            </a:r>
            <a:r>
              <a:rPr lang="en-IN" dirty="0"/>
              <a:t> viewer </a:t>
            </a:r>
          </a:p>
          <a:p>
            <a:r>
              <a:rPr lang="en-IN" dirty="0"/>
              <a:t>5. Git-software </a:t>
            </a:r>
          </a:p>
          <a:p>
            <a:pPr marL="0" indent="0">
              <a:buNone/>
            </a:pPr>
            <a:r>
              <a:rPr lang="en-IN" dirty="0"/>
              <a:t>       https://git-scm.com/downloads</a:t>
            </a:r>
          </a:p>
          <a:p>
            <a:r>
              <a:rPr lang="en-IN" dirty="0"/>
              <a:t>6. </a:t>
            </a:r>
            <a:r>
              <a:rPr lang="en-IN" dirty="0" err="1"/>
              <a:t>github</a:t>
            </a:r>
            <a:r>
              <a:rPr lang="en-IN" dirty="0"/>
              <a:t> - create profile</a:t>
            </a:r>
          </a:p>
          <a:p>
            <a:pPr marL="0" indent="0">
              <a:buNone/>
            </a:pPr>
            <a:r>
              <a:rPr lang="en-IN" dirty="0"/>
              <a:t>   https://github.com/sanjaysamantra1</a:t>
            </a:r>
          </a:p>
        </p:txBody>
      </p:sp>
    </p:spTree>
    <p:extLst>
      <p:ext uri="{BB962C8B-B14F-4D97-AF65-F5344CB8AC3E}">
        <p14:creationId xmlns:p14="http://schemas.microsoft.com/office/powerpoint/2010/main" val="84338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</a:t>
            </a:r>
            <a:r>
              <a:rPr lang="en-US"/>
              <a:t>daily 7.30pm to 08.30pm</a:t>
            </a:r>
            <a:endParaRPr lang="en-US" dirty="0"/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HTML , CSS</a:t>
            </a:r>
          </a:p>
          <a:p>
            <a:r>
              <a:rPr lang="en-IN" dirty="0"/>
              <a:t>Laptop configuration -  any</a:t>
            </a:r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3 Sessions</a:t>
            </a:r>
          </a:p>
          <a:p>
            <a:r>
              <a:rPr lang="en-IN" dirty="0"/>
              <a:t>Fee - </a:t>
            </a:r>
            <a:r>
              <a:rPr lang="en-IN" dirty="0" err="1"/>
              <a:t>NareshIT</a:t>
            </a:r>
            <a:r>
              <a:rPr lang="en-IN" dirty="0"/>
              <a:t> Admin/management</a:t>
            </a:r>
          </a:p>
          <a:p>
            <a:r>
              <a:rPr lang="en-IN" dirty="0"/>
              <a:t>Notes - Google Drive,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050F-84E9-7BE7-E4ED-14436EAE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Asked Tech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25B7-3739-88C8-2412-66E44AF5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Angular?</a:t>
            </a:r>
          </a:p>
          <a:p>
            <a:r>
              <a:rPr lang="en-IN" dirty="0"/>
              <a:t>AngularJS vs Angular</a:t>
            </a:r>
          </a:p>
          <a:p>
            <a:r>
              <a:rPr lang="en-IN" dirty="0"/>
              <a:t>New Things in Angular-14?</a:t>
            </a:r>
          </a:p>
        </p:txBody>
      </p:sp>
    </p:spTree>
    <p:extLst>
      <p:ext uri="{BB962C8B-B14F-4D97-AF65-F5344CB8AC3E}">
        <p14:creationId xmlns:p14="http://schemas.microsoft.com/office/powerpoint/2010/main" val="297899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8D02-DBB3-8684-075F-D973434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Vs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E453-A4DB-6063-F0D5-DF05F84A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		React						Angular</a:t>
            </a:r>
          </a:p>
          <a:p>
            <a:r>
              <a:rPr lang="en-IN" dirty="0"/>
              <a:t>===========================================================</a:t>
            </a:r>
          </a:p>
          <a:p>
            <a:r>
              <a:rPr lang="en-IN" dirty="0"/>
              <a:t>1. Library-2013					 1. Framework-2009</a:t>
            </a:r>
          </a:p>
          <a:p>
            <a:r>
              <a:rPr lang="en-IN" dirty="0"/>
              <a:t>2. Light-weight					 2. Heavy</a:t>
            </a:r>
          </a:p>
          <a:p>
            <a:r>
              <a:rPr lang="en-IN" dirty="0"/>
              <a:t>3. JSX + </a:t>
            </a:r>
            <a:r>
              <a:rPr lang="en-IN" dirty="0" err="1"/>
              <a:t>Javascript</a:t>
            </a:r>
            <a:r>
              <a:rPr lang="en-IN" dirty="0"/>
              <a:t>				 3. HTML + Typescript</a:t>
            </a:r>
          </a:p>
          <a:p>
            <a:r>
              <a:rPr lang="en-IN" dirty="0"/>
              <a:t>4. Uni-Directional				 4. two-way</a:t>
            </a:r>
          </a:p>
          <a:p>
            <a:r>
              <a:rPr lang="en-IN" dirty="0"/>
              <a:t>5. Virtual DOM					 5. Regular DOM</a:t>
            </a:r>
          </a:p>
          <a:p>
            <a:r>
              <a:rPr lang="en-IN" dirty="0"/>
              <a:t>6. </a:t>
            </a:r>
            <a:r>
              <a:rPr lang="en-IN" dirty="0" err="1"/>
              <a:t>Axios</a:t>
            </a:r>
            <a:r>
              <a:rPr lang="en-IN" dirty="0"/>
              <a:t> 				 		 6. </a:t>
            </a:r>
            <a:r>
              <a:rPr lang="en-IN" dirty="0" err="1"/>
              <a:t>HttpClientModule</a:t>
            </a:r>
            <a:r>
              <a:rPr lang="en-IN" dirty="0"/>
              <a:t> </a:t>
            </a:r>
          </a:p>
          <a:p>
            <a:r>
              <a:rPr lang="en-IN" dirty="0"/>
              <a:t>7. No 		 				7. Dependency Injection</a:t>
            </a:r>
          </a:p>
          <a:p>
            <a:r>
              <a:rPr lang="en-IN" dirty="0"/>
              <a:t>8. No						8. Form Validation</a:t>
            </a:r>
          </a:p>
          <a:p>
            <a:r>
              <a:rPr lang="en-IN" dirty="0"/>
              <a:t>9. extra libraries needed		              9. No additional libraries</a:t>
            </a:r>
          </a:p>
          <a:p>
            <a:r>
              <a:rPr lang="en-IN" dirty="0"/>
              <a:t>10. UI heavy					 10. Functionality heavy</a:t>
            </a:r>
          </a:p>
        </p:txBody>
      </p:sp>
    </p:spTree>
    <p:extLst>
      <p:ext uri="{BB962C8B-B14F-4D97-AF65-F5344CB8AC3E}">
        <p14:creationId xmlns:p14="http://schemas.microsoft.com/office/powerpoint/2010/main" val="62568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2E80-5431-7778-25E2-29CD67A7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vs angular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DD1-BF8A-F589-A639-58D4D65D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	 </a:t>
            </a:r>
            <a:r>
              <a:rPr lang="en-IN" b="1" dirty="0" err="1"/>
              <a:t>AngularJs</a:t>
            </a:r>
            <a:r>
              <a:rPr lang="en-IN" b="1" dirty="0"/>
              <a:t> 					Angular</a:t>
            </a:r>
          </a:p>
          <a:p>
            <a:r>
              <a:rPr lang="en-IN" dirty="0"/>
              <a:t>1. </a:t>
            </a:r>
            <a:r>
              <a:rPr lang="en-IN" dirty="0" err="1"/>
              <a:t>Javascript</a:t>
            </a:r>
            <a:r>
              <a:rPr lang="en-IN" dirty="0"/>
              <a:t>				1. Typescript</a:t>
            </a:r>
          </a:p>
          <a:p>
            <a:r>
              <a:rPr lang="en-IN" dirty="0"/>
              <a:t>2. MVC					2. Component</a:t>
            </a:r>
          </a:p>
          <a:p>
            <a:r>
              <a:rPr lang="en-IN" dirty="0"/>
              <a:t>3. CLI-No					3. CLI</a:t>
            </a:r>
          </a:p>
          <a:p>
            <a:r>
              <a:rPr lang="en-IN" dirty="0"/>
              <a:t>4. filters					4. Pipes</a:t>
            </a:r>
          </a:p>
          <a:p>
            <a:r>
              <a:rPr lang="en-IN" dirty="0"/>
              <a:t>5. Controller				5. Controller-No</a:t>
            </a:r>
          </a:p>
          <a:p>
            <a:r>
              <a:rPr lang="en-IN" dirty="0"/>
              <a:t>6. $scope,$</a:t>
            </a:r>
            <a:r>
              <a:rPr lang="en-IN" dirty="0" err="1"/>
              <a:t>rootscope</a:t>
            </a:r>
            <a:r>
              <a:rPr lang="en-IN" dirty="0"/>
              <a:t>		6. NO-(component class)</a:t>
            </a:r>
          </a:p>
          <a:p>
            <a:r>
              <a:rPr lang="en-IN" dirty="0"/>
              <a:t>7. Unit testing 				7. Unit testing - better</a:t>
            </a:r>
          </a:p>
          <a:p>
            <a:r>
              <a:rPr lang="en-IN" dirty="0"/>
              <a:t>8. mobile devices-No		8. mobile devices-yes</a:t>
            </a:r>
          </a:p>
        </p:txBody>
      </p:sp>
    </p:spTree>
    <p:extLst>
      <p:ext uri="{BB962C8B-B14F-4D97-AF65-F5344CB8AC3E}">
        <p14:creationId xmlns:p14="http://schemas.microsoft.com/office/powerpoint/2010/main" val="317999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8+ years of corporate experience as a Full-Stack developer.</a:t>
            </a:r>
          </a:p>
          <a:p>
            <a:r>
              <a:rPr lang="en-US" dirty="0"/>
              <a:t>5+ years of experience as a trainer.</a:t>
            </a:r>
          </a:p>
          <a:p>
            <a:r>
              <a:rPr lang="en-US" dirty="0"/>
              <a:t>2+ years With </a:t>
            </a:r>
            <a:r>
              <a:rPr lang="en-US" dirty="0" err="1"/>
              <a:t>NareshIT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7.30pm to 08.30pm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weeks  </a:t>
            </a:r>
          </a:p>
          <a:p>
            <a:pPr marL="0" indent="0">
              <a:buNone/>
            </a:pPr>
            <a:r>
              <a:rPr lang="en-US" dirty="0"/>
              <a:t>Angular -    4 weeks</a:t>
            </a:r>
          </a:p>
          <a:p>
            <a:pPr marL="0" indent="0">
              <a:buNone/>
            </a:pPr>
            <a:r>
              <a:rPr lang="en-US" dirty="0"/>
              <a:t>Others -      1 week(Resume, Interview, Project, Unit Testing)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92500" lnSpcReduction="20000"/>
          </a:bodyPr>
          <a:lstStyle/>
          <a:p>
            <a:r>
              <a:rPr lang="en-IN" dirty="0"/>
              <a:t>Datatypes</a:t>
            </a:r>
          </a:p>
          <a:p>
            <a:r>
              <a:rPr lang="en-IN" dirty="0"/>
              <a:t>Variables</a:t>
            </a:r>
          </a:p>
          <a:p>
            <a:r>
              <a:rPr lang="en-IN" dirty="0"/>
              <a:t>Use strict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Math</a:t>
            </a:r>
          </a:p>
          <a:p>
            <a:r>
              <a:rPr lang="en-IN" dirty="0"/>
              <a:t>String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Object</a:t>
            </a:r>
          </a:p>
          <a:p>
            <a:r>
              <a:rPr lang="en-IN" dirty="0"/>
              <a:t>OOPS</a:t>
            </a:r>
          </a:p>
          <a:p>
            <a:r>
              <a:rPr lang="en-IN" dirty="0"/>
              <a:t>Closure</a:t>
            </a:r>
          </a:p>
          <a:p>
            <a:r>
              <a:rPr lang="en-IN" dirty="0"/>
              <a:t>Prototypes</a:t>
            </a:r>
          </a:p>
          <a:p>
            <a:r>
              <a:rPr lang="en-IN" dirty="0"/>
              <a:t>Call , bind , apply</a:t>
            </a:r>
          </a:p>
          <a:p>
            <a:r>
              <a:rPr lang="en-IN" dirty="0"/>
              <a:t>Date &amp; Time</a:t>
            </a:r>
          </a:p>
          <a:p>
            <a:r>
              <a:rPr lang="en-IN" dirty="0" err="1"/>
              <a:t>setTimeout</a:t>
            </a:r>
            <a:r>
              <a:rPr lang="en-IN" dirty="0"/>
              <a:t> , </a:t>
            </a:r>
            <a:r>
              <a:rPr lang="en-IN" dirty="0" err="1"/>
              <a:t>setInterval</a:t>
            </a:r>
            <a:endParaRPr lang="en-IN" dirty="0"/>
          </a:p>
          <a:p>
            <a:r>
              <a:rPr lang="en-IN" dirty="0" err="1"/>
              <a:t>callBack</a:t>
            </a:r>
            <a:r>
              <a:rPr lang="en-IN" dirty="0"/>
              <a:t> , Promise , Async Await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De-structuring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Generators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Angular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77500" lnSpcReduction="20000"/>
          </a:bodyPr>
          <a:lstStyle/>
          <a:p>
            <a:r>
              <a:rPr lang="en-IN" dirty="0"/>
              <a:t>Angular Installation</a:t>
            </a:r>
          </a:p>
          <a:p>
            <a:r>
              <a:rPr lang="en-IN" dirty="0"/>
              <a:t>Angular vs AngularJS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Component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View Encapsulation</a:t>
            </a:r>
          </a:p>
          <a:p>
            <a:r>
              <a:rPr lang="en-IN" dirty="0"/>
              <a:t>Inbuilt Directives</a:t>
            </a:r>
          </a:p>
          <a:p>
            <a:r>
              <a:rPr lang="en-IN" dirty="0"/>
              <a:t>Custom Directives</a:t>
            </a:r>
          </a:p>
          <a:p>
            <a:r>
              <a:rPr lang="en-IN" dirty="0"/>
              <a:t>Pipes</a:t>
            </a:r>
          </a:p>
          <a:p>
            <a:r>
              <a:rPr lang="en-IN" dirty="0"/>
              <a:t>Custom Pipes</a:t>
            </a:r>
          </a:p>
          <a:p>
            <a:r>
              <a:rPr lang="en-IN" dirty="0"/>
              <a:t>Component Communication</a:t>
            </a:r>
          </a:p>
          <a:p>
            <a:r>
              <a:rPr lang="en-IN" dirty="0" err="1"/>
              <a:t>LifeCycle</a:t>
            </a:r>
            <a:r>
              <a:rPr lang="en-IN" dirty="0"/>
              <a:t> Methods / Hooks</a:t>
            </a:r>
          </a:p>
          <a:p>
            <a:r>
              <a:rPr lang="en-IN" dirty="0"/>
              <a:t>Services</a:t>
            </a:r>
          </a:p>
          <a:p>
            <a:r>
              <a:rPr lang="en-IN" dirty="0"/>
              <a:t>Dependency Injection</a:t>
            </a:r>
          </a:p>
          <a:p>
            <a:r>
              <a:rPr lang="en-IN" dirty="0" err="1"/>
              <a:t>HttpClient</a:t>
            </a:r>
            <a:r>
              <a:rPr lang="en-IN" dirty="0"/>
              <a:t> / AJAX</a:t>
            </a:r>
          </a:p>
          <a:p>
            <a:r>
              <a:rPr lang="en-IN" dirty="0"/>
              <a:t>Interceptors</a:t>
            </a:r>
          </a:p>
          <a:p>
            <a:r>
              <a:rPr lang="en-IN" dirty="0"/>
              <a:t>Observables (</a:t>
            </a:r>
            <a:r>
              <a:rPr lang="en-IN" dirty="0" err="1"/>
              <a:t>RxJs</a:t>
            </a:r>
            <a:r>
              <a:rPr lang="en-IN" dirty="0"/>
              <a:t>)</a:t>
            </a:r>
          </a:p>
          <a:p>
            <a:r>
              <a:rPr lang="en-IN" dirty="0"/>
              <a:t>Form</a:t>
            </a:r>
          </a:p>
          <a:p>
            <a:r>
              <a:rPr lang="en-IN" dirty="0"/>
              <a:t>Routing</a:t>
            </a:r>
          </a:p>
          <a:p>
            <a:r>
              <a:rPr lang="en-IN" dirty="0"/>
              <a:t>Lazy Loading</a:t>
            </a:r>
          </a:p>
          <a:p>
            <a:r>
              <a:rPr lang="en-IN" dirty="0" err="1"/>
              <a:t>NgRx</a:t>
            </a:r>
            <a:r>
              <a:rPr lang="en-IN" dirty="0"/>
              <a:t> (State management)</a:t>
            </a:r>
          </a:p>
          <a:p>
            <a:r>
              <a:rPr lang="en-IN" dirty="0"/>
              <a:t>Build &amp; Deploy</a:t>
            </a:r>
          </a:p>
          <a:p>
            <a:r>
              <a:rPr lang="en-IN" dirty="0"/>
              <a:t>Angular Material</a:t>
            </a:r>
          </a:p>
          <a:p>
            <a:r>
              <a:rPr lang="en-IN" dirty="0"/>
              <a:t>Unit testing (Jasmine + Karma)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3CD7-EE84-FB2F-997D-ACBAB081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8E3D-9DEE-C384-65C1-C81CFBFA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Online Course</a:t>
            </a:r>
          </a:p>
          <a:p>
            <a:pPr marL="0" indent="0">
              <a:buNone/>
            </a:pPr>
            <a:r>
              <a:rPr lang="en-IN" dirty="0"/>
              <a:t>	Too Many platforms (</a:t>
            </a:r>
            <a:r>
              <a:rPr lang="en-IN" dirty="0" err="1"/>
              <a:t>youtube,udemy,pluralsights</a:t>
            </a:r>
            <a:r>
              <a:rPr lang="en-IN" dirty="0"/>
              <a:t>, …)</a:t>
            </a:r>
          </a:p>
          <a:p>
            <a:pPr marL="0" indent="0">
              <a:buNone/>
            </a:pPr>
            <a:r>
              <a:rPr lang="en-IN" dirty="0"/>
              <a:t> 	Too lengthy</a:t>
            </a:r>
          </a:p>
          <a:p>
            <a:pPr marL="0" indent="0">
              <a:buNone/>
            </a:pPr>
            <a:r>
              <a:rPr lang="en-IN" dirty="0"/>
              <a:t>	No Interaction</a:t>
            </a:r>
          </a:p>
          <a:p>
            <a:pPr marL="0" indent="0">
              <a:buNone/>
            </a:pPr>
            <a:r>
              <a:rPr lang="en-IN" dirty="0"/>
              <a:t>	No Help if you are stuck somewhere</a:t>
            </a:r>
          </a:p>
          <a:p>
            <a:r>
              <a:rPr lang="en-IN" dirty="0"/>
              <a:t>Corporate Training</a:t>
            </a:r>
          </a:p>
          <a:p>
            <a:pPr marL="457200" lvl="1" indent="0">
              <a:buNone/>
            </a:pPr>
            <a:r>
              <a:rPr lang="en-IN" dirty="0"/>
              <a:t>Lack of Realtime Product Development Experience</a:t>
            </a:r>
          </a:p>
          <a:p>
            <a:pPr marL="457200" lvl="1" indent="0">
              <a:buNone/>
            </a:pPr>
            <a:r>
              <a:rPr lang="en-IN" dirty="0"/>
              <a:t>4-5 Full day training (too many concepts)</a:t>
            </a:r>
          </a:p>
          <a:p>
            <a:pPr marL="457200" lvl="1" indent="0">
              <a:buNone/>
            </a:pPr>
            <a:r>
              <a:rPr lang="en-IN" dirty="0"/>
              <a:t>No Time to practice</a:t>
            </a:r>
          </a:p>
          <a:p>
            <a:pPr marL="457200" lvl="1" indent="0">
              <a:buNone/>
            </a:pPr>
            <a:r>
              <a:rPr lang="en-IN" dirty="0"/>
              <a:t>Lack of post training clarification</a:t>
            </a:r>
          </a:p>
        </p:txBody>
      </p:sp>
    </p:spTree>
    <p:extLst>
      <p:ext uri="{BB962C8B-B14F-4D97-AF65-F5344CB8AC3E}">
        <p14:creationId xmlns:p14="http://schemas.microsoft.com/office/powerpoint/2010/main" val="86321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(1 year)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3118</TotalTime>
  <Words>839</Words>
  <Application>Microsoft Office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WELCOME  TO THE LIVE DEMO  ON  ANGULAR-14</vt:lpstr>
      <vt:lpstr>Introduction</vt:lpstr>
      <vt:lpstr>Training Roadmap</vt:lpstr>
      <vt:lpstr>JavaScript Content</vt:lpstr>
      <vt:lpstr>Angular Content</vt:lpstr>
      <vt:lpstr>Why Not</vt:lpstr>
      <vt:lpstr>Training Highlights</vt:lpstr>
      <vt:lpstr>Web Development Stack</vt:lpstr>
      <vt:lpstr>What is Web Development</vt:lpstr>
      <vt:lpstr>Front-End Technologies</vt:lpstr>
      <vt:lpstr>Tools &amp; Softwares</vt:lpstr>
      <vt:lpstr>Commonly Asked Questions</vt:lpstr>
      <vt:lpstr>Commonly Asked Tech Questions</vt:lpstr>
      <vt:lpstr>React Vs Angular</vt:lpstr>
      <vt:lpstr>AngularJs vs angular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1</cp:revision>
  <dcterms:created xsi:type="dcterms:W3CDTF">2022-07-27T10:52:34Z</dcterms:created>
  <dcterms:modified xsi:type="dcterms:W3CDTF">2023-04-13T13:57:32Z</dcterms:modified>
</cp:coreProperties>
</file>