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NodeJS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</a:t>
            </a:r>
            <a:r>
              <a:rPr lang="en-US"/>
              <a:t>daily 08.30am to 09.30am</a:t>
            </a:r>
            <a:endParaRPr lang="en-US" dirty="0"/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3-4 Sessions</a:t>
            </a:r>
          </a:p>
          <a:p>
            <a:r>
              <a:rPr lang="en-IN" dirty="0"/>
              <a:t>Free For </a:t>
            </a:r>
            <a:r>
              <a:rPr lang="en-IN" dirty="0" err="1"/>
              <a:t>Fullstack</a:t>
            </a:r>
            <a:r>
              <a:rPr lang="en-IN" dirty="0"/>
              <a:t> Students - </a:t>
            </a:r>
            <a:r>
              <a:rPr lang="en-IN" b="1" dirty="0"/>
              <a:t>No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08.30am to 09.30am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Node + Express + MongoDB -    4/5 weeks</a:t>
            </a:r>
          </a:p>
          <a:p>
            <a:pPr marL="0" indent="0">
              <a:buNone/>
            </a:pPr>
            <a:r>
              <a:rPr lang="en-US" dirty="0"/>
              <a:t>Others -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/>
          </a:bodyPr>
          <a:lstStyle/>
          <a:p>
            <a:r>
              <a:rPr lang="en-IN" dirty="0"/>
              <a:t>Variables</a:t>
            </a:r>
          </a:p>
          <a:p>
            <a:r>
              <a:rPr lang="en-IN" dirty="0"/>
              <a:t>Variable Scopes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This Operator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Spread Operator</a:t>
            </a:r>
          </a:p>
          <a:p>
            <a:r>
              <a:rPr lang="en-IN" dirty="0"/>
              <a:t>Promise</a:t>
            </a:r>
          </a:p>
          <a:p>
            <a:r>
              <a:rPr lang="en-IN" dirty="0"/>
              <a:t>Async-await</a:t>
            </a:r>
          </a:p>
          <a:p>
            <a:r>
              <a:rPr lang="en-IN" dirty="0"/>
              <a:t>Fetch()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NodeJS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Introduction, Advantages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Web Server Model, Node.js Process Model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Environment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Console - REPL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Core, Local , 3rd party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Objects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Node JS Application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(Event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Loop,Event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Emitter)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&amp; Handling http requests (HTTP)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Framework-routes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Connection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Mongoose,graphQL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 (Jade/Pug,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EJS, handlebars)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(API Documentation)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 (Mocha, Jasmine)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Payment Integration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2-4E3B-3FFB-826C-62AFA41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NodeJS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85B19-076E-773D-4800-D333B5C7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0" y="2286049"/>
            <a:ext cx="7670483" cy="3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4639</TotalTime>
  <Words>420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WELCOME  TO THE LIVE DEMO  ON  NodeJS</vt:lpstr>
      <vt:lpstr>Introduction</vt:lpstr>
      <vt:lpstr>Training Roadmap</vt:lpstr>
      <vt:lpstr>JavaScript Content</vt:lpstr>
      <vt:lpstr>NodeJS Content</vt:lpstr>
      <vt:lpstr>Training Highlights</vt:lpstr>
      <vt:lpstr>Web Development Stack</vt:lpstr>
      <vt:lpstr>What is Web Development</vt:lpstr>
      <vt:lpstr>Why NodeJS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24</cp:revision>
  <dcterms:created xsi:type="dcterms:W3CDTF">2022-07-27T10:52:34Z</dcterms:created>
  <dcterms:modified xsi:type="dcterms:W3CDTF">2024-09-16T19:52:52Z</dcterms:modified>
</cp:coreProperties>
</file>