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5300" dirty="0"/>
              <a:t>NodeJS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730am to 08.30am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3-4 Sessions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8+ years of corporate experience as a Full-Stack developer.</a:t>
            </a:r>
          </a:p>
          <a:p>
            <a:r>
              <a:rPr lang="en-US" dirty="0"/>
              <a:t>5+ years of experience as a trainer.</a:t>
            </a:r>
          </a:p>
          <a:p>
            <a:r>
              <a:rPr lang="en-US" dirty="0"/>
              <a:t>2+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7.30am to 08.30am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Node -    4 weeks</a:t>
            </a:r>
          </a:p>
          <a:p>
            <a:pPr marL="0" indent="0">
              <a:buNone/>
            </a:pPr>
            <a:r>
              <a:rPr lang="en-US" dirty="0"/>
              <a:t>Others -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/>
          </a:bodyPr>
          <a:lstStyle/>
          <a:p>
            <a:r>
              <a:rPr lang="en-IN" dirty="0"/>
              <a:t>Variables</a:t>
            </a:r>
          </a:p>
          <a:p>
            <a:r>
              <a:rPr lang="en-IN" dirty="0"/>
              <a:t>Variable Scopes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Arrow Function</a:t>
            </a:r>
          </a:p>
          <a:p>
            <a:r>
              <a:rPr lang="en-IN" dirty="0"/>
              <a:t>This Operator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Class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Spread Operator</a:t>
            </a:r>
          </a:p>
          <a:p>
            <a:r>
              <a:rPr lang="en-IN" dirty="0"/>
              <a:t>Promise</a:t>
            </a:r>
          </a:p>
          <a:p>
            <a:r>
              <a:rPr lang="en-IN" dirty="0"/>
              <a:t>Async-await</a:t>
            </a:r>
          </a:p>
          <a:p>
            <a:r>
              <a:rPr lang="en-IN" dirty="0"/>
              <a:t>Fetch()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NodeJS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85000" lnSpcReduction="200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- Introduction, Advantages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Web Server Model, Node.js Process Model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Environment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Console - REPL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 , NPX , NVM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 Core, Local , 3rd party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Objects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System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Node JS Application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 &amp; Streams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Events (Event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Loop,Event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Emitter)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web server &amp; Handling http requests (HTTP)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 Framework-routes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 &amp; MongoDB Connection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Mongoose,graphQL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 Engines (Jade/Pug,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vash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EJS, handlebars)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 (Caching)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ESLint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Swagger  (API Documentation)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testing (Mocha, Jasmine)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</a:t>
            </a: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AF2-4E3B-3FFB-826C-62AFA411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NodeJS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A85B19-076E-773D-4800-D333B5C7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50" y="2286049"/>
            <a:ext cx="7670483" cy="37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5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3142</TotalTime>
  <Words>407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WELCOME  TO THE LIVE DEMO  ON  NodeJS</vt:lpstr>
      <vt:lpstr>Introduction</vt:lpstr>
      <vt:lpstr>Training Roadmap</vt:lpstr>
      <vt:lpstr>JavaScript Content</vt:lpstr>
      <vt:lpstr>NodeJS Content</vt:lpstr>
      <vt:lpstr>Training Highlights</vt:lpstr>
      <vt:lpstr>Web Development Stack</vt:lpstr>
      <vt:lpstr>What is Web Development</vt:lpstr>
      <vt:lpstr>Why NodeJS</vt:lpstr>
      <vt:lpstr>Commonly Asked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18</cp:revision>
  <dcterms:created xsi:type="dcterms:W3CDTF">2022-07-27T10:52:34Z</dcterms:created>
  <dcterms:modified xsi:type="dcterms:W3CDTF">2024-01-17T17:16:05Z</dcterms:modified>
</cp:coreProperties>
</file>