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72" r:id="rId3"/>
    <p:sldId id="266" r:id="rId4"/>
    <p:sldId id="282" r:id="rId5"/>
    <p:sldId id="286" r:id="rId6"/>
    <p:sldId id="301" r:id="rId7"/>
    <p:sldId id="302" r:id="rId8"/>
    <p:sldId id="303" r:id="rId9"/>
    <p:sldId id="305" r:id="rId10"/>
    <p:sldId id="306" r:id="rId11"/>
    <p:sldId id="3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10EED8-0B91-4F96-A2DC-8A4225F9FE1B}">
          <p14:sldIdLst>
            <p14:sldId id="257"/>
            <p14:sldId id="272"/>
            <p14:sldId id="266"/>
            <p14:sldId id="282"/>
            <p14:sldId id="286"/>
            <p14:sldId id="301"/>
            <p14:sldId id="302"/>
            <p14:sldId id="303"/>
            <p14:sldId id="305"/>
            <p14:sldId id="306"/>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0" autoAdjust="0"/>
  </p:normalViewPr>
  <p:slideViewPr>
    <p:cSldViewPr snapToGrid="0" showGuides="1">
      <p:cViewPr varScale="1">
        <p:scale>
          <a:sx n="48" d="100"/>
          <a:sy n="48" d="100"/>
        </p:scale>
        <p:origin x="67" y="80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9/17/2025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3602831" y="-2002678"/>
            <a:ext cx="8589169" cy="3262311"/>
          </a:xfrm>
        </p:spPr>
        <p:txBody>
          <a:bodyPr/>
          <a:lstStyle/>
          <a:p>
            <a:r>
              <a:rPr lang="en-IN" dirty="0"/>
              <a:t>Digital Portfolio</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1381016" y="2860296"/>
            <a:ext cx="8975963" cy="2738071"/>
          </a:xfrm>
        </p:spPr>
        <p:txBody>
          <a:bodyPr>
            <a:normAutofit/>
          </a:bodyPr>
          <a:lstStyle/>
          <a:p>
            <a:r>
              <a:rPr lang="en-US" b="1" dirty="0"/>
              <a:t>STUDENT NAME:   Naveen P</a:t>
            </a:r>
            <a:endParaRPr lang="en-US" dirty="0"/>
          </a:p>
          <a:p>
            <a:r>
              <a:rPr lang="en-US" b="1" dirty="0"/>
              <a:t>REGISTER NO AND   NMID:  </a:t>
            </a:r>
          </a:p>
          <a:p>
            <a:r>
              <a:rPr lang="en-US" dirty="0"/>
              <a:t>32324U09046/astvu32332324U09046</a:t>
            </a:r>
            <a:endParaRPr lang="en-US" dirty="0">
              <a:cs typeface="Calibri"/>
            </a:endParaRPr>
          </a:p>
          <a:p>
            <a:r>
              <a:rPr lang="en-US" b="1" dirty="0"/>
              <a:t>DEPARTMENT</a:t>
            </a:r>
            <a:r>
              <a:rPr lang="en-US" dirty="0"/>
              <a:t>:  BCA</a:t>
            </a:r>
          </a:p>
          <a:p>
            <a:r>
              <a:rPr lang="en-US" b="1" dirty="0"/>
              <a:t>COLLEGE:  </a:t>
            </a:r>
            <a:r>
              <a:rPr lang="en-US" dirty="0"/>
              <a:t>Voorhees College ,Thiruvalluvar University</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CB75E-737D-7855-8849-F2B8DEF14AE0}"/>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B7525C6-39C2-C125-20C1-1769D83A14E6}"/>
              </a:ext>
            </a:extLst>
          </p:cNvPr>
          <p:cNvSpPr>
            <a:spLocks noGrp="1"/>
          </p:cNvSpPr>
          <p:nvPr>
            <p:ph type="title"/>
          </p:nvPr>
        </p:nvSpPr>
        <p:spPr>
          <a:xfrm>
            <a:off x="371475" y="717551"/>
            <a:ext cx="11520487" cy="755649"/>
          </a:xfrm>
        </p:spPr>
        <p:txBody>
          <a:bodyPr/>
          <a:lstStyle/>
          <a:p>
            <a:r>
              <a:rPr lang="en-IN" dirty="0">
                <a:latin typeface="Arial Black" panose="020B0A04020102020204" pitchFamily="34" charset="0"/>
              </a:rPr>
              <a:t>Results &amp; Screenshots</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7EC83931-5048-8028-24F0-D9772EE74113}"/>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6" name="TextBox 5">
            <a:extLst>
              <a:ext uri="{FF2B5EF4-FFF2-40B4-BE49-F238E27FC236}">
                <a16:creationId xmlns:a16="http://schemas.microsoft.com/office/drawing/2014/main" id="{FDE02A3D-46BF-90EF-6465-1F31033CF1A6}"/>
              </a:ext>
            </a:extLst>
          </p:cNvPr>
          <p:cNvSpPr txBox="1"/>
          <p:nvPr/>
        </p:nvSpPr>
        <p:spPr>
          <a:xfrm>
            <a:off x="1636294" y="2153940"/>
            <a:ext cx="6096000" cy="369332"/>
          </a:xfrm>
          <a:prstGeom prst="rect">
            <a:avLst/>
          </a:prstGeom>
          <a:noFill/>
        </p:spPr>
        <p:txBody>
          <a:bodyPr wrap="square">
            <a:spAutoFit/>
          </a:bodyPr>
          <a:lstStyle/>
          <a:p>
            <a:r>
              <a:rPr lang="en-US" dirty="0"/>
              <a:t>Created a fully functional personal portfolio website</a:t>
            </a:r>
            <a:endParaRPr lang="en-IN" dirty="0"/>
          </a:p>
        </p:txBody>
      </p:sp>
      <p:pic>
        <p:nvPicPr>
          <p:cNvPr id="5" name="Picture 4">
            <a:extLst>
              <a:ext uri="{FF2B5EF4-FFF2-40B4-BE49-F238E27FC236}">
                <a16:creationId xmlns:a16="http://schemas.microsoft.com/office/drawing/2014/main" id="{DF239A60-8964-2604-ADD6-6DC139363F23}"/>
              </a:ext>
            </a:extLst>
          </p:cNvPr>
          <p:cNvPicPr>
            <a:picLocks noChangeAspect="1"/>
          </p:cNvPicPr>
          <p:nvPr/>
        </p:nvPicPr>
        <p:blipFill>
          <a:blip r:embed="rId2"/>
          <a:srcRect t="9737" b="352"/>
          <a:stretch>
            <a:fillRect/>
          </a:stretch>
        </p:blipFill>
        <p:spPr>
          <a:xfrm>
            <a:off x="8394782" y="2605454"/>
            <a:ext cx="1933786" cy="3863780"/>
          </a:xfrm>
          <a:prstGeom prst="rect">
            <a:avLst/>
          </a:prstGeom>
        </p:spPr>
      </p:pic>
      <p:pic>
        <p:nvPicPr>
          <p:cNvPr id="8" name="Picture 7">
            <a:extLst>
              <a:ext uri="{FF2B5EF4-FFF2-40B4-BE49-F238E27FC236}">
                <a16:creationId xmlns:a16="http://schemas.microsoft.com/office/drawing/2014/main" id="{EDF897E8-AD98-78A3-5271-C00F96A54701}"/>
              </a:ext>
            </a:extLst>
          </p:cNvPr>
          <p:cNvPicPr>
            <a:picLocks noChangeAspect="1"/>
          </p:cNvPicPr>
          <p:nvPr/>
        </p:nvPicPr>
        <p:blipFill>
          <a:blip r:embed="rId3"/>
          <a:srcRect t="10685" b="-338"/>
          <a:stretch>
            <a:fillRect/>
          </a:stretch>
        </p:blipFill>
        <p:spPr>
          <a:xfrm>
            <a:off x="5660899" y="2605454"/>
            <a:ext cx="1951464" cy="3887882"/>
          </a:xfrm>
          <a:prstGeom prst="rect">
            <a:avLst/>
          </a:prstGeom>
        </p:spPr>
      </p:pic>
      <p:pic>
        <p:nvPicPr>
          <p:cNvPr id="11" name="Picture 10">
            <a:extLst>
              <a:ext uri="{FF2B5EF4-FFF2-40B4-BE49-F238E27FC236}">
                <a16:creationId xmlns:a16="http://schemas.microsoft.com/office/drawing/2014/main" id="{FE449B5C-D442-21BD-F5B3-10B73836A496}"/>
              </a:ext>
            </a:extLst>
          </p:cNvPr>
          <p:cNvPicPr>
            <a:picLocks noChangeAspect="1"/>
          </p:cNvPicPr>
          <p:nvPr/>
        </p:nvPicPr>
        <p:blipFill>
          <a:blip r:embed="rId4"/>
          <a:srcRect t="10266" b="1976"/>
          <a:stretch>
            <a:fillRect/>
          </a:stretch>
        </p:blipFill>
        <p:spPr>
          <a:xfrm>
            <a:off x="2927016" y="2605454"/>
            <a:ext cx="1951464" cy="3887882"/>
          </a:xfrm>
          <a:prstGeom prst="rect">
            <a:avLst/>
          </a:prstGeom>
        </p:spPr>
      </p:pic>
      <p:pic>
        <p:nvPicPr>
          <p:cNvPr id="13" name="Picture 12">
            <a:extLst>
              <a:ext uri="{FF2B5EF4-FFF2-40B4-BE49-F238E27FC236}">
                <a16:creationId xmlns:a16="http://schemas.microsoft.com/office/drawing/2014/main" id="{67353B78-2917-F54D-1EFE-CD2329472FCE}"/>
              </a:ext>
            </a:extLst>
          </p:cNvPr>
          <p:cNvPicPr>
            <a:picLocks noChangeAspect="1"/>
          </p:cNvPicPr>
          <p:nvPr/>
        </p:nvPicPr>
        <p:blipFill>
          <a:blip r:embed="rId5"/>
          <a:srcRect t="9783"/>
          <a:stretch>
            <a:fillRect/>
          </a:stretch>
        </p:blipFill>
        <p:spPr>
          <a:xfrm>
            <a:off x="533227" y="2605454"/>
            <a:ext cx="1951464" cy="3887882"/>
          </a:xfrm>
          <a:prstGeom prst="rect">
            <a:avLst/>
          </a:prstGeom>
        </p:spPr>
      </p:pic>
    </p:spTree>
    <p:extLst>
      <p:ext uri="{BB962C8B-B14F-4D97-AF65-F5344CB8AC3E}">
        <p14:creationId xmlns:p14="http://schemas.microsoft.com/office/powerpoint/2010/main" val="25679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096000" y="2909414"/>
            <a:ext cx="5796060" cy="1633764"/>
          </a:xfrm>
        </p:spPr>
        <p:txBody>
          <a:bodyPr/>
          <a:lstStyle/>
          <a:p>
            <a:r>
              <a:rPr lang="en-IN" dirty="0">
                <a:latin typeface="Arial Black" panose="020B0A04020102020204" pitchFamily="34" charset="0"/>
              </a:rPr>
              <a:t>Conclusion</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Provides personal brand identity</a:t>
            </a:r>
          </a:p>
          <a:p>
            <a:r>
              <a:rPr lang="en-US" dirty="0"/>
              <a:t>Helps in internships &amp; placements</a:t>
            </a:r>
          </a:p>
          <a:p>
            <a:r>
              <a:rPr lang="en-US" dirty="0"/>
              <a:t>Can be scaled with more projects &amp; skills</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IN" dirty="0"/>
              <a:t>Student Portfolio Website</a:t>
            </a:r>
            <a:endParaRPr lang="en-US"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346288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03408" y="2082239"/>
            <a:ext cx="5272764" cy="1551573"/>
          </a:xfrm>
        </p:spPr>
        <p:txBody>
          <a:bodyPr/>
          <a:lstStyle/>
          <a:p>
            <a:r>
              <a:rPr lang="en-US" dirty="0">
                <a:latin typeface="Arial Black" panose="020B0A04020102020204" pitchFamily="34" charset="0"/>
              </a:rPr>
              <a:t>Agenda</a:t>
            </a:r>
            <a:r>
              <a:rPr lang="en-US" dirty="0"/>
              <a:t> </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876171" y="1951020"/>
            <a:ext cx="6139365" cy="4241233"/>
          </a:xfrm>
        </p:spPr>
        <p:txBody>
          <a:bodyPr>
            <a:normAutofit/>
          </a:bodyPr>
          <a:lstStyle/>
          <a:p>
            <a:endParaRPr lang="en-US" dirty="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latin typeface="Times New Roman" panose="02020603050405020304" pitchFamily="18" charset="0"/>
                <a:cs typeface="Times New Roman" panose="02020603050405020304" pitchFamily="18" charset="0"/>
              </a:rPr>
              <a:t>Project Overview</a:t>
            </a:r>
          </a:p>
          <a:p>
            <a:pPr>
              <a:buFont typeface="+mj-lt"/>
              <a:buAutoNum type="arabicPeriod"/>
            </a:pPr>
            <a:r>
              <a:rPr lang="en-US" dirty="0">
                <a:latin typeface="Times New Roman" panose="02020603050405020304" pitchFamily="18" charset="0"/>
                <a:cs typeface="Times New Roman" panose="02020603050405020304" pitchFamily="18" charset="0"/>
              </a:rPr>
              <a:t>End Users</a:t>
            </a:r>
          </a:p>
          <a:p>
            <a:pPr>
              <a:buFont typeface="+mj-lt"/>
              <a:buAutoNum type="arabicPeriod"/>
            </a:pPr>
            <a:r>
              <a:rPr lang="en-US" dirty="0">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latin typeface="Times New Roman" panose="02020603050405020304" pitchFamily="18" charset="0"/>
                <a:cs typeface="Times New Roman" panose="02020603050405020304" pitchFamily="18" charset="0"/>
              </a:rPr>
              <a:t>Conclusion</a:t>
            </a:r>
          </a:p>
          <a:p>
            <a:pPr>
              <a:buFont typeface="+mj-lt"/>
              <a:buAutoNum type="arabicPeriod"/>
            </a:pPr>
            <a:r>
              <a:rPr lang="en-US" dirty="0">
                <a:latin typeface="Times New Roman" panose="02020603050405020304" pitchFamily="18" charset="0"/>
                <a:cs typeface="Times New Roman" panose="02020603050405020304" pitchFamily="18" charset="0"/>
              </a:rPr>
              <a:t>GitHub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4EBCF4-39CA-3CDA-9C1D-B60CD0CB73B1}"/>
              </a:ext>
            </a:extLst>
          </p:cNvPr>
          <p:cNvSpPr txBox="1"/>
          <p:nvPr/>
        </p:nvSpPr>
        <p:spPr>
          <a:xfrm>
            <a:off x="790072" y="980351"/>
            <a:ext cx="6096000" cy="646331"/>
          </a:xfrm>
          <a:prstGeom prst="rect">
            <a:avLst/>
          </a:prstGeom>
          <a:noFill/>
        </p:spPr>
        <p:txBody>
          <a:bodyPr wrap="square">
            <a:spAutoFit/>
          </a:bodyPr>
          <a:lstStyle/>
          <a:p>
            <a:r>
              <a:rPr lang="en-US" sz="3600" b="1" dirty="0">
                <a:latin typeface="Arial Black" panose="020B0A04020102020204" pitchFamily="34" charset="0"/>
              </a:rPr>
              <a:t>Problem Statement</a:t>
            </a:r>
            <a:endParaRPr lang="en-IN" sz="3600" b="1" dirty="0">
              <a:latin typeface="Arial Black" panose="020B0A04020102020204" pitchFamily="34" charset="0"/>
            </a:endParaRPr>
          </a:p>
        </p:txBody>
      </p:sp>
      <p:sp>
        <p:nvSpPr>
          <p:cNvPr id="8" name="TextBox 7">
            <a:extLst>
              <a:ext uri="{FF2B5EF4-FFF2-40B4-BE49-F238E27FC236}">
                <a16:creationId xmlns:a16="http://schemas.microsoft.com/office/drawing/2014/main" id="{C1058FED-D37B-503C-8D56-916388905822}"/>
              </a:ext>
            </a:extLst>
          </p:cNvPr>
          <p:cNvSpPr txBox="1"/>
          <p:nvPr/>
        </p:nvSpPr>
        <p:spPr>
          <a:xfrm>
            <a:off x="911452" y="3060900"/>
            <a:ext cx="6618351" cy="1569660"/>
          </a:xfrm>
          <a:prstGeom prst="rect">
            <a:avLst/>
          </a:prstGeom>
          <a:noFill/>
        </p:spPr>
        <p:txBody>
          <a:bodyPr wrap="square">
            <a:spAutoFit/>
          </a:bodyPr>
          <a:lstStyle/>
          <a:p>
            <a:r>
              <a:rPr lang="en-US" sz="2400" dirty="0"/>
              <a:t>- Lack of professional platform for students to showcase skills</a:t>
            </a:r>
          </a:p>
          <a:p>
            <a:r>
              <a:rPr lang="en-US" sz="2400" dirty="0"/>
              <a:t>- Need for simple, responsive, and user-friendly portfolio</a:t>
            </a:r>
          </a:p>
        </p:txBody>
      </p:sp>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35756" y="717551"/>
            <a:ext cx="11520487" cy="755649"/>
          </a:xfrm>
        </p:spPr>
        <p:txBody>
          <a:bodyPr/>
          <a:lstStyle/>
          <a:p>
            <a:r>
              <a:rPr lang="en-IN" dirty="0">
                <a:latin typeface="Arial Black" panose="020B0A04020102020204" pitchFamily="34" charset="0"/>
              </a:rPr>
              <a:t>Project Overview</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2" name="Content Placeholder 2"/>
          <p:cNvSpPr txBox="1">
            <a:spLocks/>
          </p:cNvSpPr>
          <p:nvPr/>
        </p:nvSpPr>
        <p:spPr>
          <a:xfrm>
            <a:off x="969263" y="1850475"/>
            <a:ext cx="9794989" cy="493760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This project is a personal portfolio website designed to demonstrate web development skills. It provides sections for About Me, Skills, Projects, and Contact details. The design is responsive and visually engaging, making it suitable for both desktop and mobile users</a:t>
            </a:r>
            <a:r>
              <a:rPr lang="en-US" dirty="0"/>
              <a:t>.</a:t>
            </a:r>
          </a:p>
        </p:txBody>
      </p:sp>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8D9A3-C181-46A1-A8A2-84C188D0B652}"/>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71732E5-EA85-9084-9A7A-9112C1C262C7}"/>
              </a:ext>
            </a:extLst>
          </p:cNvPr>
          <p:cNvSpPr>
            <a:spLocks noGrp="1"/>
          </p:cNvSpPr>
          <p:nvPr>
            <p:ph type="title"/>
          </p:nvPr>
        </p:nvSpPr>
        <p:spPr>
          <a:xfrm>
            <a:off x="371475" y="698889"/>
            <a:ext cx="11520487" cy="755649"/>
          </a:xfrm>
        </p:spPr>
        <p:txBody>
          <a:bodyPr/>
          <a:lstStyle/>
          <a:p>
            <a:r>
              <a:rPr lang="en-IN" dirty="0">
                <a:latin typeface="Arial Black" panose="020B0A04020102020204" pitchFamily="34" charset="0"/>
              </a:rPr>
              <a:t>End Users</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4FF0C882-3BAF-2FD8-1732-ACDAEB297739}"/>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23" name="TextBox 22">
            <a:extLst>
              <a:ext uri="{FF2B5EF4-FFF2-40B4-BE49-F238E27FC236}">
                <a16:creationId xmlns:a16="http://schemas.microsoft.com/office/drawing/2014/main" id="{6A3C466A-BE39-0CBC-DE97-EE2266A64035}"/>
              </a:ext>
            </a:extLst>
          </p:cNvPr>
          <p:cNvSpPr txBox="1"/>
          <p:nvPr/>
        </p:nvSpPr>
        <p:spPr>
          <a:xfrm>
            <a:off x="1530056" y="3429000"/>
            <a:ext cx="7460247" cy="1384995"/>
          </a:xfrm>
          <a:prstGeom prst="rect">
            <a:avLst/>
          </a:prstGeom>
          <a:noFill/>
        </p:spPr>
        <p:txBody>
          <a:bodyPr wrap="square">
            <a:spAutoFit/>
          </a:bodyPr>
          <a:lstStyle/>
          <a:p>
            <a:r>
              <a:rPr lang="en-IN" sz="2800" dirty="0"/>
              <a:t>- Students</a:t>
            </a:r>
          </a:p>
          <a:p>
            <a:r>
              <a:rPr lang="en-IN" sz="2800" dirty="0"/>
              <a:t>- Recruiters &amp; HR Professionals</a:t>
            </a:r>
          </a:p>
          <a:p>
            <a:r>
              <a:rPr lang="en-IN" sz="2800" dirty="0"/>
              <a:t>- Teachers &amp; Mentors</a:t>
            </a:r>
          </a:p>
        </p:txBody>
      </p:sp>
    </p:spTree>
    <p:extLst>
      <p:ext uri="{BB962C8B-B14F-4D97-AF65-F5344CB8AC3E}">
        <p14:creationId xmlns:p14="http://schemas.microsoft.com/office/powerpoint/2010/main" val="207678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E32F-6577-9202-9BA0-ED5AA009B3D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803BC57-D70C-E3F3-2879-82ED7633A16C}"/>
              </a:ext>
            </a:extLst>
          </p:cNvPr>
          <p:cNvSpPr>
            <a:spLocks noGrp="1"/>
          </p:cNvSpPr>
          <p:nvPr>
            <p:ph type="title"/>
          </p:nvPr>
        </p:nvSpPr>
        <p:spPr>
          <a:xfrm>
            <a:off x="371475" y="698889"/>
            <a:ext cx="11520487" cy="755649"/>
          </a:xfrm>
        </p:spPr>
        <p:txBody>
          <a:bodyPr/>
          <a:lstStyle/>
          <a:p>
            <a:r>
              <a:rPr lang="en-IN" dirty="0">
                <a:latin typeface="Arial Black" panose="020B0A04020102020204" pitchFamily="34" charset="0"/>
              </a:rPr>
              <a:t>Tools and Technologies</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A13F7659-E13F-53E5-DF7C-09C29CCB6A02}"/>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23" name="TextBox 22">
            <a:extLst>
              <a:ext uri="{FF2B5EF4-FFF2-40B4-BE49-F238E27FC236}">
                <a16:creationId xmlns:a16="http://schemas.microsoft.com/office/drawing/2014/main" id="{EECA62CC-FA97-8F55-F661-2F42D0820CD9}"/>
              </a:ext>
            </a:extLst>
          </p:cNvPr>
          <p:cNvSpPr txBox="1"/>
          <p:nvPr/>
        </p:nvSpPr>
        <p:spPr>
          <a:xfrm>
            <a:off x="1616980" y="3538133"/>
            <a:ext cx="6096000" cy="1815882"/>
          </a:xfrm>
          <a:prstGeom prst="rect">
            <a:avLst/>
          </a:prstGeom>
          <a:noFill/>
        </p:spPr>
        <p:txBody>
          <a:bodyPr wrap="square">
            <a:spAutoFit/>
          </a:bodyPr>
          <a:lstStyle/>
          <a:p>
            <a:r>
              <a:rPr lang="en-IN" sz="2800" dirty="0"/>
              <a:t>- HTML (Structure)</a:t>
            </a:r>
          </a:p>
          <a:p>
            <a:r>
              <a:rPr lang="en-IN" sz="2800" dirty="0"/>
              <a:t>- CSS (Styling &amp; Responsive Design)</a:t>
            </a:r>
          </a:p>
          <a:p>
            <a:r>
              <a:rPr lang="en-IN" sz="2800" dirty="0"/>
              <a:t>- JavaScript (Interactivity)</a:t>
            </a:r>
          </a:p>
          <a:p>
            <a:r>
              <a:rPr lang="en-IN" sz="2800" dirty="0"/>
              <a:t>- Git &amp; GitHub (Version Control)</a:t>
            </a:r>
          </a:p>
        </p:txBody>
      </p:sp>
    </p:spTree>
    <p:extLst>
      <p:ext uri="{BB962C8B-B14F-4D97-AF65-F5344CB8AC3E}">
        <p14:creationId xmlns:p14="http://schemas.microsoft.com/office/powerpoint/2010/main" val="30133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3C333-2FEC-B403-67C6-ED5C16DDF2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FC4B12C-D70D-13BF-5EDE-A3FC2CDC02AB}"/>
              </a:ext>
            </a:extLst>
          </p:cNvPr>
          <p:cNvSpPr>
            <a:spLocks noGrp="1"/>
          </p:cNvSpPr>
          <p:nvPr>
            <p:ph type="title"/>
          </p:nvPr>
        </p:nvSpPr>
        <p:spPr>
          <a:xfrm>
            <a:off x="371475" y="680228"/>
            <a:ext cx="11520487" cy="755649"/>
          </a:xfrm>
        </p:spPr>
        <p:txBody>
          <a:bodyPr/>
          <a:lstStyle/>
          <a:p>
            <a:r>
              <a:rPr lang="en-IN" dirty="0">
                <a:latin typeface="Arial Black" panose="020B0A04020102020204" pitchFamily="34" charset="0"/>
              </a:rPr>
              <a:t>Portfolio Design &amp; Layout</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DEAFDABB-7276-3C85-064F-F08226177BA0}"/>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23" name="TextBox 22">
            <a:extLst>
              <a:ext uri="{FF2B5EF4-FFF2-40B4-BE49-F238E27FC236}">
                <a16:creationId xmlns:a16="http://schemas.microsoft.com/office/drawing/2014/main" id="{D9CC48FB-1A27-4C16-008F-E99AE3B4FDE4}"/>
              </a:ext>
            </a:extLst>
          </p:cNvPr>
          <p:cNvSpPr txBox="1"/>
          <p:nvPr/>
        </p:nvSpPr>
        <p:spPr>
          <a:xfrm>
            <a:off x="1601755" y="3429000"/>
            <a:ext cx="6096000" cy="2246769"/>
          </a:xfrm>
          <a:prstGeom prst="rect">
            <a:avLst/>
          </a:prstGeom>
          <a:noFill/>
        </p:spPr>
        <p:txBody>
          <a:bodyPr wrap="square">
            <a:spAutoFit/>
          </a:bodyPr>
          <a:lstStyle/>
          <a:p>
            <a:r>
              <a:rPr lang="en-US" sz="2800" dirty="0"/>
              <a:t>- Home: Hero section with intro</a:t>
            </a:r>
          </a:p>
          <a:p>
            <a:r>
              <a:rPr lang="en-US" sz="2800" dirty="0"/>
              <a:t>- About: Profile + Bio</a:t>
            </a:r>
          </a:p>
          <a:p>
            <a:r>
              <a:rPr lang="en-US" sz="2800" dirty="0"/>
              <a:t>- Skills: Grid of technical skills</a:t>
            </a:r>
          </a:p>
          <a:p>
            <a:r>
              <a:rPr lang="en-US" sz="2800" dirty="0"/>
              <a:t>- Projects: Showcase work</a:t>
            </a:r>
          </a:p>
          <a:p>
            <a:r>
              <a:rPr lang="en-US" sz="2800" dirty="0"/>
              <a:t>- Contact: Email &amp; Phone</a:t>
            </a:r>
          </a:p>
        </p:txBody>
      </p:sp>
    </p:spTree>
    <p:extLst>
      <p:ext uri="{BB962C8B-B14F-4D97-AF65-F5344CB8AC3E}">
        <p14:creationId xmlns:p14="http://schemas.microsoft.com/office/powerpoint/2010/main" val="145212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2462E-0021-9187-8A40-0BE14AF54E4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29DDF804-D06C-74EF-C1FA-BB0140F9CBED}"/>
              </a:ext>
            </a:extLst>
          </p:cNvPr>
          <p:cNvSpPr>
            <a:spLocks noGrp="1"/>
          </p:cNvSpPr>
          <p:nvPr>
            <p:ph type="title"/>
          </p:nvPr>
        </p:nvSpPr>
        <p:spPr>
          <a:xfrm>
            <a:off x="371475" y="596253"/>
            <a:ext cx="11520487" cy="755649"/>
          </a:xfrm>
        </p:spPr>
        <p:txBody>
          <a:bodyPr/>
          <a:lstStyle/>
          <a:p>
            <a:r>
              <a:rPr lang="en-IN" dirty="0">
                <a:latin typeface="Arial Black" panose="020B0A04020102020204" pitchFamily="34" charset="0"/>
              </a:rPr>
              <a:t>Features &amp; Functionality</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FE9B9BF0-314C-DEAE-A481-0691D09406AA}"/>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23" name="TextBox 22">
            <a:extLst>
              <a:ext uri="{FF2B5EF4-FFF2-40B4-BE49-F238E27FC236}">
                <a16:creationId xmlns:a16="http://schemas.microsoft.com/office/drawing/2014/main" id="{94643D6A-68D2-A3B6-C942-C41AE62CE8C2}"/>
              </a:ext>
            </a:extLst>
          </p:cNvPr>
          <p:cNvSpPr txBox="1"/>
          <p:nvPr/>
        </p:nvSpPr>
        <p:spPr>
          <a:xfrm>
            <a:off x="1617469" y="3606281"/>
            <a:ext cx="6096000" cy="1815882"/>
          </a:xfrm>
          <a:prstGeom prst="rect">
            <a:avLst/>
          </a:prstGeom>
          <a:noFill/>
        </p:spPr>
        <p:txBody>
          <a:bodyPr wrap="square">
            <a:spAutoFit/>
          </a:bodyPr>
          <a:lstStyle/>
          <a:p>
            <a:r>
              <a:rPr lang="en-US" sz="2800" dirty="0"/>
              <a:t>- Responsive navigation bar</a:t>
            </a:r>
          </a:p>
          <a:p>
            <a:r>
              <a:rPr lang="en-US" sz="2800" dirty="0"/>
              <a:t>- Interactive cards with hover effects</a:t>
            </a:r>
          </a:p>
          <a:p>
            <a:r>
              <a:rPr lang="en-US" sz="2800" dirty="0"/>
              <a:t>- Smooth scrolling</a:t>
            </a:r>
          </a:p>
          <a:p>
            <a:r>
              <a:rPr lang="en-US" sz="2800" dirty="0"/>
              <a:t>- Clean UI with modern color scheme</a:t>
            </a:r>
          </a:p>
        </p:txBody>
      </p:sp>
    </p:spTree>
    <p:extLst>
      <p:ext uri="{BB962C8B-B14F-4D97-AF65-F5344CB8AC3E}">
        <p14:creationId xmlns:p14="http://schemas.microsoft.com/office/powerpoint/2010/main" val="397754616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54</TotalTime>
  <Words>258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Times New Roman</vt:lpstr>
      <vt:lpstr>Office Theme</vt:lpstr>
      <vt:lpstr>Digital Portfolio</vt:lpstr>
      <vt:lpstr>Student Portfolio Website</vt:lpstr>
      <vt:lpstr>Agenda </vt:lpstr>
      <vt:lpstr>PowerPoint Presentation</vt:lpstr>
      <vt:lpstr>Project Overview</vt:lpstr>
      <vt:lpstr>End Users</vt:lpstr>
      <vt:lpstr>Tools and Technologies</vt:lpstr>
      <vt:lpstr>Portfolio Design &amp; Layout</vt:lpstr>
      <vt:lpstr>Features &amp; Functionality</vt:lpstr>
      <vt:lpstr>Results &amp;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Yashvanth Kumar</dc:creator>
  <cp:lastModifiedBy>Yashvanth Kumar</cp:lastModifiedBy>
  <cp:revision>5</cp:revision>
  <dcterms:created xsi:type="dcterms:W3CDTF">2025-09-14T04:00:46Z</dcterms:created>
  <dcterms:modified xsi:type="dcterms:W3CDTF">2025-09-17T02:02:03Z</dcterms:modified>
</cp:coreProperties>
</file>