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>
        <p:scale>
          <a:sx n="75" d="100"/>
          <a:sy n="75" d="100"/>
        </p:scale>
        <p:origin x="-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F10F73-B309-4601-9FEF-8B073E30BC2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605080-FCAE-4429-AFD4-EE38137E4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928670"/>
            <a:ext cx="6172200" cy="1894362"/>
          </a:xfrm>
        </p:spPr>
        <p:txBody>
          <a:bodyPr>
            <a:noAutofit/>
          </a:bodyPr>
          <a:lstStyle/>
          <a:p>
            <a:r>
              <a:rPr lang="en-US" sz="4800" i="1" dirty="0"/>
              <a:t>Flood Monitoring and Early Warning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643314"/>
            <a:ext cx="7406640" cy="22860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        SUBMITTED BY: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     1.SARAVANAN.S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     2.BALAJI.M</a:t>
            </a:r>
          </a:p>
          <a:p>
            <a:r>
              <a:rPr lang="en-IN" dirty="0" smtClean="0"/>
              <a:t>                                  3.SANJAY.S</a:t>
            </a:r>
          </a:p>
          <a:p>
            <a:r>
              <a:rPr lang="en-IN" dirty="0" smtClean="0"/>
              <a:t>                                  4.SANMUGASUNDHARAM.L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Flood Forecasting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use of mathematical models for flood forecasting.</a:t>
            </a:r>
          </a:p>
          <a:p>
            <a:r>
              <a:rPr lang="en-US" dirty="0" smtClean="0"/>
              <a:t>Mention the importance of computer simulations and modeling.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Warning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methods of communication and dissemination of flood warnings.</a:t>
            </a:r>
          </a:p>
          <a:p>
            <a:r>
              <a:rPr lang="en-US" dirty="0" smtClean="0"/>
              <a:t>Include examples of communication channels (e.g., sirens, mobile apps, social media).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Community 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Emphasize the importance of community involvement in flood preparedness.</a:t>
            </a:r>
          </a:p>
          <a:p>
            <a:r>
              <a:rPr lang="en-US" dirty="0" smtClean="0"/>
              <a:t>Discuss the role of public education and drills.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challenges faced in implementing and maintaining early warning systems, such as funding, infrastructure, and community engagement.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future developments in flood monitoring and early warning technologies.</a:t>
            </a:r>
          </a:p>
          <a:p>
            <a:r>
              <a:rPr lang="en-US" dirty="0" smtClean="0"/>
              <a:t>Mention the potential benefits of advanced AI and machine learning.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International Cooperation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the importance of international cooperation in sharing data and expertise for global flood management.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key takeaways from the presentation.</a:t>
            </a:r>
          </a:p>
          <a:p>
            <a:r>
              <a:rPr lang="en-US" dirty="0" smtClean="0"/>
              <a:t>Reiterate the importance of early warning systems in flood 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274320"/>
            <a:ext cx="5576134" cy="5583572"/>
          </a:xfrm>
        </p:spPr>
        <p:txBody>
          <a:bodyPr>
            <a:normAutofit/>
          </a:bodyPr>
          <a:lstStyle/>
          <a:p>
            <a:r>
              <a:rPr lang="en-IN" dirty="0" smtClean="0"/>
              <a:t>THANK 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>         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introduce the topic.</a:t>
            </a:r>
          </a:p>
          <a:p>
            <a:r>
              <a:rPr lang="en-US" dirty="0" smtClean="0"/>
              <a:t>Explain the significance of flood monitoring and early warning systems.</a:t>
            </a:r>
          </a:p>
          <a:p>
            <a:r>
              <a:rPr lang="en-US" dirty="0" smtClean="0"/>
              <a:t>Include a compelling image related to flooding.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the objectives of the presentation.</a:t>
            </a:r>
          </a:p>
          <a:p>
            <a:r>
              <a:rPr lang="en-US" dirty="0" smtClean="0"/>
              <a:t>Highlight the importance of flood preparedness and timely warnings.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Flood?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flood and its different types (e.g., </a:t>
            </a:r>
            <a:r>
              <a:rPr lang="en-US" dirty="0" err="1" smtClean="0"/>
              <a:t>riverine</a:t>
            </a:r>
            <a:r>
              <a:rPr lang="en-US" dirty="0" smtClean="0"/>
              <a:t>, flash floods).</a:t>
            </a:r>
          </a:p>
          <a:p>
            <a:r>
              <a:rPr lang="en-US" dirty="0" smtClean="0"/>
              <a:t>Use images to illustrate various types of floods.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Impact of Flooding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devastating effects of floods on communities, infrastructure, and the environment.</a:t>
            </a:r>
          </a:p>
          <a:p>
            <a:r>
              <a:rPr lang="en-US" dirty="0" smtClean="0"/>
              <a:t>Include statistics on flood-related disasters.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Need for Early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why early warning systems are crucial for flood management.</a:t>
            </a:r>
          </a:p>
          <a:p>
            <a:r>
              <a:rPr lang="en-US" dirty="0" smtClean="0"/>
              <a:t>Highlight the role of technology in improving early warnings.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of Early Warning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key components of an early warning system, </a:t>
            </a:r>
            <a:r>
              <a:rPr lang="en-US" dirty="0" err="1" smtClean="0"/>
              <a:t>including:Monitoring</a:t>
            </a:r>
            <a:r>
              <a:rPr lang="en-US" dirty="0" smtClean="0"/>
              <a:t> and data collection</a:t>
            </a:r>
          </a:p>
          <a:p>
            <a:r>
              <a:rPr lang="en-US" dirty="0" smtClean="0"/>
              <a:t>Forecasting and prediction</a:t>
            </a:r>
          </a:p>
          <a:p>
            <a:r>
              <a:rPr lang="en-US" dirty="0" smtClean="0"/>
              <a:t>Communication and dissemination</a:t>
            </a:r>
          </a:p>
          <a:p>
            <a:r>
              <a:rPr lang="en-US" dirty="0" smtClean="0"/>
              <a:t>Response and preparedness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Monitoring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technologies used for flood monitoring, such </a:t>
            </a:r>
            <a:r>
              <a:rPr lang="en-US" dirty="0" err="1" smtClean="0"/>
              <a:t>as:River</a:t>
            </a:r>
            <a:r>
              <a:rPr lang="en-US" dirty="0" smtClean="0"/>
              <a:t> gauges</a:t>
            </a:r>
          </a:p>
          <a:p>
            <a:r>
              <a:rPr lang="en-US" dirty="0" smtClean="0"/>
              <a:t>Rainfall and weather stations</a:t>
            </a:r>
          </a:p>
          <a:p>
            <a:r>
              <a:rPr lang="en-US" dirty="0" smtClean="0"/>
              <a:t>Remote sensing (e.g., satellites)</a:t>
            </a:r>
          </a:p>
          <a:p>
            <a:r>
              <a:rPr lang="en-US" dirty="0" smtClean="0"/>
              <a:t>Ground-based sensors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process of data collection and analysis for flood forecasting.</a:t>
            </a:r>
          </a:p>
          <a:p>
            <a:r>
              <a:rPr lang="en-US" dirty="0" smtClean="0"/>
              <a:t>Highlight the role of real-time data in early warning.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</TotalTime>
  <Words>375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Flood Monitoring and Early Warning Systems</vt:lpstr>
      <vt:lpstr>Introduction</vt:lpstr>
      <vt:lpstr>Objectives</vt:lpstr>
      <vt:lpstr>What is a Flood?</vt:lpstr>
      <vt:lpstr> The Impact of Flooding </vt:lpstr>
      <vt:lpstr>The Need for Early Warning</vt:lpstr>
      <vt:lpstr>Components of Early Warning Systems</vt:lpstr>
      <vt:lpstr>Monitoring Technologies</vt:lpstr>
      <vt:lpstr>Data Collection and Analysis</vt:lpstr>
      <vt:lpstr>Flood Forecasting Models</vt:lpstr>
      <vt:lpstr>Early Warning Communication</vt:lpstr>
      <vt:lpstr>Community Preparedness</vt:lpstr>
      <vt:lpstr>Challenges</vt:lpstr>
      <vt:lpstr>Future Developments</vt:lpstr>
      <vt:lpstr>International Cooperation</vt:lpstr>
      <vt:lpstr>Conclusion</vt:lpstr>
      <vt:lpstr>THANK          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Early Warning Systems</dc:title>
  <dc:creator>N.UDHAYA KUMAR</dc:creator>
  <cp:lastModifiedBy>N.UDHAYA KUMAR</cp:lastModifiedBy>
  <cp:revision>5</cp:revision>
  <dcterms:created xsi:type="dcterms:W3CDTF">2023-09-29T07:02:15Z</dcterms:created>
  <dcterms:modified xsi:type="dcterms:W3CDTF">2023-09-29T08:30:22Z</dcterms:modified>
</cp:coreProperties>
</file>