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Bai Jamjuree"/>
      <p:regular r:id="rId17"/>
      <p:bold r:id="rId18"/>
      <p:italic r:id="rId19"/>
      <p:boldItalic r:id="rId20"/>
    </p:embeddedFont>
    <p:embeddedFont>
      <p:font typeface="Noto Sans Symbols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C8QCjoXjkhVRYkzClBPgw3Cem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iJamjuree-boldItalic.fntdata"/><Relationship Id="rId11" Type="http://schemas.openxmlformats.org/officeDocument/2006/relationships/slide" Target="slides/slide7.xml"/><Relationship Id="rId22" Type="http://schemas.openxmlformats.org/officeDocument/2006/relationships/font" Target="fonts/NotoSansSymbols-bold.fntdata"/><Relationship Id="rId10" Type="http://schemas.openxmlformats.org/officeDocument/2006/relationships/slide" Target="slides/slide6.xml"/><Relationship Id="rId21" Type="http://schemas.openxmlformats.org/officeDocument/2006/relationships/font" Target="fonts/NotoSansSymbols-regular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aiJamjuree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BaiJamjuree-italic.fntdata"/><Relationship Id="rId6" Type="http://schemas.openxmlformats.org/officeDocument/2006/relationships/slide" Target="slides/slide2.xml"/><Relationship Id="rId18" Type="http://schemas.openxmlformats.org/officeDocument/2006/relationships/font" Target="fonts/BaiJamjuree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a0bda79791388c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a0bda79791388c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3"/>
          <p:cNvSpPr txBox="1"/>
          <p:nvPr>
            <p:ph idx="1" type="body"/>
          </p:nvPr>
        </p:nvSpPr>
        <p:spPr>
          <a:xfrm>
            <a:off x="228600" y="521280"/>
            <a:ext cx="8686440" cy="2996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3"/>
          <p:cNvSpPr txBox="1"/>
          <p:nvPr>
            <p:ph type="title"/>
          </p:nvPr>
        </p:nvSpPr>
        <p:spPr>
          <a:xfrm>
            <a:off x="228600" y="3809880"/>
            <a:ext cx="8686440" cy="832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9" name="Google Shape;9;p13"/>
          <p:cNvPicPr preferRelativeResize="0"/>
          <p:nvPr/>
        </p:nvPicPr>
        <p:blipFill rotWithShape="1">
          <a:blip r:embed="rId2">
            <a:alphaModFix/>
          </a:blip>
          <a:srcRect b="0" l="6382" r="6393" t="0"/>
          <a:stretch/>
        </p:blipFill>
        <p:spPr>
          <a:xfrm flipH="1" rot="10800000">
            <a:off x="4023720" y="1527120"/>
            <a:ext cx="8813520" cy="585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3"/>
          <p:cNvPicPr preferRelativeResize="0"/>
          <p:nvPr/>
        </p:nvPicPr>
        <p:blipFill rotWithShape="1">
          <a:blip r:embed="rId3">
            <a:alphaModFix/>
          </a:blip>
          <a:srcRect b="-4958" l="0" r="0" t="3115"/>
          <a:stretch/>
        </p:blipFill>
        <p:spPr>
          <a:xfrm flipH="1" rot="10800000">
            <a:off x="4385520" y="-4385520"/>
            <a:ext cx="12059280" cy="1228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5">
  <p:cSld name="CUSTOM_5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4" name="Google Shape;44;p22"/>
          <p:cNvSpPr txBox="1"/>
          <p:nvPr>
            <p:ph type="title"/>
          </p:nvPr>
        </p:nvSpPr>
        <p:spPr>
          <a:xfrm>
            <a:off x="4275720" y="2525400"/>
            <a:ext cx="4639680" cy="2172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3">
  <p:cSld name="CUSTOM_3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-6840" y="-360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7" name="Google Shape;47;p23"/>
          <p:cNvSpPr txBox="1"/>
          <p:nvPr>
            <p:ph type="title"/>
          </p:nvPr>
        </p:nvSpPr>
        <p:spPr>
          <a:xfrm>
            <a:off x="228600" y="3655080"/>
            <a:ext cx="4378320" cy="9421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2">
  <p:cSld name="CUSTOM_2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4"/>
          <p:cNvPicPr preferRelativeResize="0"/>
          <p:nvPr/>
        </p:nvPicPr>
        <p:blipFill rotWithShape="1">
          <a:blip r:embed="rId2">
            <a:alphaModFix/>
          </a:blip>
          <a:srcRect b="0" l="6382" r="6393" t="0"/>
          <a:stretch/>
        </p:blipFill>
        <p:spPr>
          <a:xfrm flipH="1" rot="10800000">
            <a:off x="4586400" y="-353880"/>
            <a:ext cx="8813520" cy="585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4"/>
          <p:cNvPicPr preferRelativeResize="0"/>
          <p:nvPr/>
        </p:nvPicPr>
        <p:blipFill rotWithShape="1">
          <a:blip r:embed="rId3">
            <a:alphaModFix/>
          </a:blip>
          <a:srcRect b="-4958" l="0" r="0" t="3115"/>
          <a:stretch/>
        </p:blipFill>
        <p:spPr>
          <a:xfrm flipH="1" rot="10800000">
            <a:off x="1513800" y="-6220080"/>
            <a:ext cx="12059280" cy="1228212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4"/>
          <p:cNvSpPr txBox="1"/>
          <p:nvPr>
            <p:ph type="title"/>
          </p:nvPr>
        </p:nvSpPr>
        <p:spPr>
          <a:xfrm>
            <a:off x="713160" y="1639080"/>
            <a:ext cx="5357160" cy="13291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2" name="Google Shape;52;p24"/>
          <p:cNvSpPr/>
          <p:nvPr/>
        </p:nvSpPr>
        <p:spPr>
          <a:xfrm>
            <a:off x="713160" y="4048560"/>
            <a:ext cx="5357160" cy="437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-FR" sz="1000" u="none" cap="none" strike="noStrik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</a:t>
            </a:r>
            <a:r>
              <a:rPr b="0" i="0" lang="fr-FR" sz="1000" u="none" cap="none" strike="noStrik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This presentation template was created by </a:t>
            </a:r>
            <a:r>
              <a:rPr b="1" i="0" lang="fr-FR" sz="1000" u="sng" cap="none" strike="noStrik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fr-FR" sz="1000" u="none" cap="none" strike="noStrik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, and includes icons, infographics &amp; images by </a:t>
            </a:r>
            <a:r>
              <a:rPr b="1" i="0" lang="fr-FR" sz="1000" u="sng" cap="none" strike="noStrik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fr-FR" sz="1000" u="none" cap="none" strike="noStrik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endParaRPr b="0" i="0" sz="10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/>
          <p:nvPr>
            <p:ph idx="1"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5" name="Google Shape;55;p25"/>
          <p:cNvSpPr txBox="1"/>
          <p:nvPr>
            <p:ph type="title"/>
          </p:nvPr>
        </p:nvSpPr>
        <p:spPr>
          <a:xfrm>
            <a:off x="228960" y="3153240"/>
            <a:ext cx="8365680" cy="10328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6" name="Google Shape;56;p25"/>
          <p:cNvSpPr txBox="1"/>
          <p:nvPr>
            <p:ph idx="2" type="title"/>
          </p:nvPr>
        </p:nvSpPr>
        <p:spPr>
          <a:xfrm>
            <a:off x="228960" y="2219760"/>
            <a:ext cx="1366920" cy="103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6">
  <p:cSld name="CUSTOM_6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26"/>
          <p:cNvPicPr preferRelativeResize="0"/>
          <p:nvPr/>
        </p:nvPicPr>
        <p:blipFill rotWithShape="1">
          <a:blip r:embed="rId2">
            <a:alphaModFix/>
          </a:blip>
          <a:srcRect b="0" l="6382" r="6393" t="0"/>
          <a:stretch/>
        </p:blipFill>
        <p:spPr>
          <a:xfrm flipH="1" rot="10800000">
            <a:off x="4023720" y="1527120"/>
            <a:ext cx="8813520" cy="585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26"/>
          <p:cNvPicPr preferRelativeResize="0"/>
          <p:nvPr/>
        </p:nvPicPr>
        <p:blipFill rotWithShape="1">
          <a:blip r:embed="rId3">
            <a:alphaModFix/>
          </a:blip>
          <a:srcRect b="-4958" l="0" r="0" t="3115"/>
          <a:stretch/>
        </p:blipFill>
        <p:spPr>
          <a:xfrm flipH="1" rot="10800000">
            <a:off x="4385520" y="-4385520"/>
            <a:ext cx="12059280" cy="1228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7">
  <p:cSld name="CUSTOM_7"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27"/>
          <p:cNvPicPr preferRelativeResize="0"/>
          <p:nvPr/>
        </p:nvPicPr>
        <p:blipFill rotWithShape="1">
          <a:blip r:embed="rId2">
            <a:alphaModFix/>
          </a:blip>
          <a:srcRect b="0" l="6382" r="6393" t="0"/>
          <a:stretch/>
        </p:blipFill>
        <p:spPr>
          <a:xfrm flipH="1" rot="10800000">
            <a:off x="4586400" y="-353880"/>
            <a:ext cx="8813520" cy="5851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7"/>
          <p:cNvPicPr preferRelativeResize="0"/>
          <p:nvPr/>
        </p:nvPicPr>
        <p:blipFill rotWithShape="1">
          <a:blip r:embed="rId3">
            <a:alphaModFix/>
          </a:blip>
          <a:srcRect b="-4958" l="0" r="0" t="3115"/>
          <a:stretch/>
        </p:blipFill>
        <p:spPr>
          <a:xfrm flipH="1" rot="10800000">
            <a:off x="1513800" y="-6220080"/>
            <a:ext cx="12059280" cy="12282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Obj">
  <p:cSld name="TWO_OBJECTS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8"/>
          <p:cNvSpPr txBox="1"/>
          <p:nvPr>
            <p:ph type="title"/>
          </p:nvPr>
        </p:nvSpPr>
        <p:spPr>
          <a:xfrm>
            <a:off x="228600" y="3983400"/>
            <a:ext cx="7703640" cy="659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9"/>
          <p:cNvSpPr txBox="1"/>
          <p:nvPr>
            <p:ph type="title"/>
          </p:nvPr>
        </p:nvSpPr>
        <p:spPr>
          <a:xfrm>
            <a:off x="228600" y="3983400"/>
            <a:ext cx="7703640" cy="659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30"/>
          <p:cNvPicPr preferRelativeResize="0"/>
          <p:nvPr/>
        </p:nvPicPr>
        <p:blipFill rotWithShape="1">
          <a:blip r:embed="rId2">
            <a:alphaModFix/>
          </a:blip>
          <a:srcRect b="-4958" l="0" r="0" t="3115"/>
          <a:stretch/>
        </p:blipFill>
        <p:spPr>
          <a:xfrm flipH="1" rot="10800000">
            <a:off x="-4774680" y="-7824240"/>
            <a:ext cx="12059280" cy="1228212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30"/>
          <p:cNvSpPr txBox="1"/>
          <p:nvPr>
            <p:ph idx="1" type="body"/>
          </p:nvPr>
        </p:nvSpPr>
        <p:spPr>
          <a:xfrm>
            <a:off x="5900400" y="0"/>
            <a:ext cx="324324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30"/>
          <p:cNvSpPr txBox="1"/>
          <p:nvPr>
            <p:ph type="title"/>
          </p:nvPr>
        </p:nvSpPr>
        <p:spPr>
          <a:xfrm>
            <a:off x="228600" y="3809880"/>
            <a:ext cx="5222520" cy="832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bg>
      <p:bgPr>
        <a:solidFill>
          <a:schemeClr val="lt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1"/>
          <p:cNvSpPr txBox="1"/>
          <p:nvPr>
            <p:ph type="title"/>
          </p:nvPr>
        </p:nvSpPr>
        <p:spPr>
          <a:xfrm>
            <a:off x="1261440" y="1756800"/>
            <a:ext cx="367236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73" name="Google Shape;73;p31"/>
          <p:cNvPicPr preferRelativeResize="0"/>
          <p:nvPr/>
        </p:nvPicPr>
        <p:blipFill rotWithShape="1">
          <a:blip r:embed="rId2">
            <a:alphaModFix/>
          </a:blip>
          <a:srcRect b="-4958" l="0" r="0" t="3115"/>
          <a:stretch/>
        </p:blipFill>
        <p:spPr>
          <a:xfrm flipH="1">
            <a:off x="3021120" y="-1942200"/>
            <a:ext cx="12059280" cy="1228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31"/>
          <p:cNvPicPr preferRelativeResize="0"/>
          <p:nvPr/>
        </p:nvPicPr>
        <p:blipFill rotWithShape="1">
          <a:blip r:embed="rId3">
            <a:alphaModFix/>
          </a:blip>
          <a:srcRect b="0" l="6382" r="6393" t="0"/>
          <a:stretch/>
        </p:blipFill>
        <p:spPr>
          <a:xfrm flipH="1">
            <a:off x="4167720" y="2436120"/>
            <a:ext cx="8813520" cy="585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lt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" type="body"/>
          </p:nvPr>
        </p:nvSpPr>
        <p:spPr>
          <a:xfrm>
            <a:off x="-23040" y="0"/>
            <a:ext cx="918972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4"/>
          <p:cNvSpPr txBox="1"/>
          <p:nvPr>
            <p:ph type="title"/>
          </p:nvPr>
        </p:nvSpPr>
        <p:spPr>
          <a:xfrm>
            <a:off x="228600" y="3455640"/>
            <a:ext cx="8686440" cy="1242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32"/>
          <p:cNvPicPr preferRelativeResize="0"/>
          <p:nvPr/>
        </p:nvPicPr>
        <p:blipFill rotWithShape="1">
          <a:blip r:embed="rId2">
            <a:alphaModFix/>
          </a:blip>
          <a:srcRect b="-4958" l="0" r="0" t="3115"/>
          <a:stretch/>
        </p:blipFill>
        <p:spPr>
          <a:xfrm flipH="1" rot="10800000">
            <a:off x="4020840" y="-2622240"/>
            <a:ext cx="12059280" cy="1228212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2"/>
          <p:cNvSpPr txBox="1"/>
          <p:nvPr>
            <p:ph type="title"/>
          </p:nvPr>
        </p:nvSpPr>
        <p:spPr>
          <a:xfrm>
            <a:off x="1367640" y="677880"/>
            <a:ext cx="6408720" cy="1816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idx="1"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</a:lstStyle>
          <a:p/>
        </p:txBody>
      </p:sp>
      <p:sp>
        <p:nvSpPr>
          <p:cNvPr id="80" name="Google Shape;80;p33"/>
          <p:cNvSpPr txBox="1"/>
          <p:nvPr>
            <p:ph type="title"/>
          </p:nvPr>
        </p:nvSpPr>
        <p:spPr>
          <a:xfrm>
            <a:off x="4969080" y="3721320"/>
            <a:ext cx="3946320" cy="884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 type="blank">
  <p:cSld name="BLANK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5"/>
          <p:cNvSpPr txBox="1"/>
          <p:nvPr>
            <p:ph hasCustomPrompt="1" type="title"/>
          </p:nvPr>
        </p:nvSpPr>
        <p:spPr>
          <a:xfrm>
            <a:off x="635400" y="2362680"/>
            <a:ext cx="6575760" cy="1378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>
            <a:r>
              <a:t>xx%</a:t>
            </a:r>
          </a:p>
        </p:txBody>
      </p:sp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 b="-4958" l="0" r="0" t="3115"/>
          <a:stretch/>
        </p:blipFill>
        <p:spPr>
          <a:xfrm flipH="1">
            <a:off x="4419720" y="-4718520"/>
            <a:ext cx="12059280" cy="1228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5"/>
          <p:cNvPicPr preferRelativeResize="0"/>
          <p:nvPr/>
        </p:nvPicPr>
        <p:blipFill rotWithShape="1">
          <a:blip r:embed="rId3">
            <a:alphaModFix/>
          </a:blip>
          <a:srcRect b="0" l="6382" r="6393" t="0"/>
          <a:stretch/>
        </p:blipFill>
        <p:spPr>
          <a:xfrm flipH="1">
            <a:off x="5565960" y="-340560"/>
            <a:ext cx="8813520" cy="5851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1">
  <p:cSld name="CUSTOM_1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6"/>
          <p:cNvPicPr preferRelativeResize="0"/>
          <p:nvPr/>
        </p:nvPicPr>
        <p:blipFill rotWithShape="1">
          <a:blip r:embed="rId2">
            <a:alphaModFix/>
          </a:blip>
          <a:srcRect b="-4958" l="0" r="0" t="3115"/>
          <a:stretch/>
        </p:blipFill>
        <p:spPr>
          <a:xfrm flipH="1" rot="10800000">
            <a:off x="4696920" y="-2590920"/>
            <a:ext cx="12059280" cy="1228212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/>
          <p:nvPr>
            <p:ph idx="1" type="body"/>
          </p:nvPr>
        </p:nvSpPr>
        <p:spPr>
          <a:xfrm>
            <a:off x="360" y="0"/>
            <a:ext cx="488592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1" name="Google Shape;21;p16"/>
          <p:cNvSpPr txBox="1"/>
          <p:nvPr>
            <p:ph type="title"/>
          </p:nvPr>
        </p:nvSpPr>
        <p:spPr>
          <a:xfrm>
            <a:off x="5208120" y="2760120"/>
            <a:ext cx="3706920" cy="1882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4">
  <p:cSld name="CUSTOM_4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idx="1" type="body"/>
          </p:nvPr>
        </p:nvSpPr>
        <p:spPr>
          <a:xfrm>
            <a:off x="4888800" y="0"/>
            <a:ext cx="425520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24" name="Google Shape;24;p17"/>
          <p:cNvSpPr txBox="1"/>
          <p:nvPr>
            <p:ph type="title"/>
          </p:nvPr>
        </p:nvSpPr>
        <p:spPr>
          <a:xfrm>
            <a:off x="228600" y="3364920"/>
            <a:ext cx="4342680" cy="12776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25" name="Google Shape;25;p17"/>
          <p:cNvPicPr preferRelativeResize="0"/>
          <p:nvPr/>
        </p:nvPicPr>
        <p:blipFill rotWithShape="1">
          <a:blip r:embed="rId2">
            <a:alphaModFix/>
          </a:blip>
          <a:srcRect b="8324" l="0" r="0" t="8325"/>
          <a:stretch/>
        </p:blipFill>
        <p:spPr>
          <a:xfrm>
            <a:off x="-2659680" y="-4391280"/>
            <a:ext cx="8353440" cy="696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4_2">
  <p:cSld name="CUSTOM_4_2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/>
          <p:nvPr>
            <p:ph type="title"/>
          </p:nvPr>
        </p:nvSpPr>
        <p:spPr>
          <a:xfrm>
            <a:off x="1446840" y="614880"/>
            <a:ext cx="6915960" cy="184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28" name="Google Shape;28;p18"/>
          <p:cNvPicPr preferRelativeResize="0"/>
          <p:nvPr/>
        </p:nvPicPr>
        <p:blipFill rotWithShape="1">
          <a:blip r:embed="rId2">
            <a:alphaModFix/>
          </a:blip>
          <a:srcRect b="-4958" l="0" r="0" t="3115"/>
          <a:stretch/>
        </p:blipFill>
        <p:spPr>
          <a:xfrm>
            <a:off x="-5568840" y="-2605320"/>
            <a:ext cx="12059280" cy="12282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18"/>
          <p:cNvPicPr preferRelativeResize="0"/>
          <p:nvPr/>
        </p:nvPicPr>
        <p:blipFill rotWithShape="1">
          <a:blip r:embed="rId3">
            <a:alphaModFix/>
          </a:blip>
          <a:srcRect b="0" l="6382" r="6393" t="0"/>
          <a:stretch/>
        </p:blipFill>
        <p:spPr>
          <a:xfrm>
            <a:off x="-3469680" y="1772640"/>
            <a:ext cx="8813520" cy="585144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2">
  <p:cSld name="SECTION_HEADER_2">
    <p:bg>
      <p:bgPr>
        <a:solidFill>
          <a:schemeClr val="lt1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9"/>
          <p:cNvSpPr txBox="1"/>
          <p:nvPr>
            <p:ph idx="1"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3" name="Google Shape;33;p19"/>
          <p:cNvSpPr txBox="1"/>
          <p:nvPr>
            <p:ph type="title"/>
          </p:nvPr>
        </p:nvSpPr>
        <p:spPr>
          <a:xfrm>
            <a:off x="4187160" y="3023640"/>
            <a:ext cx="4243320" cy="1642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4" name="Google Shape;34;p19"/>
          <p:cNvSpPr txBox="1"/>
          <p:nvPr>
            <p:ph idx="2" type="title"/>
          </p:nvPr>
        </p:nvSpPr>
        <p:spPr>
          <a:xfrm>
            <a:off x="628560" y="3089880"/>
            <a:ext cx="1940760" cy="16426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35" name="Google Shape;35;p19"/>
          <p:cNvSpPr/>
          <p:nvPr/>
        </p:nvSpPr>
        <p:spPr>
          <a:xfrm>
            <a:off x="4708440" y="539640"/>
            <a:ext cx="3721680" cy="1059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sp>
        <p:nvSpPr>
          <p:cNvPr id="36" name="Google Shape;36;p19"/>
          <p:cNvSpPr/>
          <p:nvPr/>
        </p:nvSpPr>
        <p:spPr>
          <a:xfrm>
            <a:off x="4708440" y="1822320"/>
            <a:ext cx="3721680" cy="2781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_1_1">
  <p:cSld name="TITLE_AND_TWO_COLUMNS_1_1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21"/>
          <p:cNvPicPr preferRelativeResize="0"/>
          <p:nvPr/>
        </p:nvPicPr>
        <p:blipFill rotWithShape="1">
          <a:blip r:embed="rId2">
            <a:alphaModFix/>
          </a:blip>
          <a:srcRect b="-4958" l="0" r="0" t="3115"/>
          <a:stretch/>
        </p:blipFill>
        <p:spPr>
          <a:xfrm flipH="1" rot="10800000">
            <a:off x="0" y="443160"/>
            <a:ext cx="12059280" cy="1228212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0" y="0"/>
            <a:ext cx="9143640" cy="2918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1" name="Google Shape;41;p21"/>
          <p:cNvSpPr txBox="1"/>
          <p:nvPr>
            <p:ph type="title"/>
          </p:nvPr>
        </p:nvSpPr>
        <p:spPr>
          <a:xfrm>
            <a:off x="310320" y="3891960"/>
            <a:ext cx="8523360" cy="7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1200673" y="1382704"/>
            <a:ext cx="76293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 NAME: SANJAY 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NO AND NMID: 212400970</a:t>
            </a:r>
            <a:r>
              <a:rPr b="0" i="0" lang="fr-FR" sz="2400" u="none" cap="none" strike="noStrike">
                <a:solidFill>
                  <a:srgbClr val="FFFFFF"/>
                </a:solidFill>
              </a:rPr>
              <a:t>/4A4F9C71E3AFC87B9564CC3CD3EF6E96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DEPARTMENT: BCA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COLLEGE: PRINCE SHRI VENKATESWARA ARTS AND SCIENCE COLLEGE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659275" y="267850"/>
            <a:ext cx="509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/>
        </p:nvSpPr>
        <p:spPr>
          <a:xfrm>
            <a:off x="424873" y="495635"/>
            <a:ext cx="3860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3325" y="495625"/>
            <a:ext cx="3761025" cy="449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357909" y="271282"/>
            <a:ext cx="43431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i Jamjuree"/>
              <a:buNone/>
            </a:pPr>
            <a:r>
              <a:rPr b="1" i="0" lang="fr-FR" sz="3000" u="none" cap="none" strike="noStrik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CONCLUSIONS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1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project helped strengthen my front-end development skills. Future improvements may include adding animations and backend integration.</a:t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6a0bda79791388c3_0"/>
          <p:cNvSpPr txBox="1"/>
          <p:nvPr>
            <p:ph type="title"/>
          </p:nvPr>
        </p:nvSpPr>
        <p:spPr>
          <a:xfrm>
            <a:off x="582391" y="-4"/>
            <a:ext cx="3539100" cy="148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700">
                <a:solidFill>
                  <a:srgbClr val="FFFFFF"/>
                </a:solidFill>
              </a:rPr>
              <a:t>GITHUB LINK</a:t>
            </a:r>
            <a:endParaRPr b="1" sz="2700">
              <a:solidFill>
                <a:srgbClr val="FFFFFF"/>
              </a:solidFill>
            </a:endParaRPr>
          </a:p>
        </p:txBody>
      </p:sp>
      <p:sp>
        <p:nvSpPr>
          <p:cNvPr id="154" name="Google Shape;154;g6a0bda79791388c3_0"/>
          <p:cNvSpPr txBox="1"/>
          <p:nvPr/>
        </p:nvSpPr>
        <p:spPr>
          <a:xfrm>
            <a:off x="1974586" y="2200350"/>
            <a:ext cx="4572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>
                <a:solidFill>
                  <a:srgbClr val="FFFFFF"/>
                </a:solidFill>
              </a:rPr>
              <a:t>https://sanjaysekar2007.github.io/TNSDC-FWD-DP-SANJAY-PORTFOLIO/</a:t>
            </a:r>
            <a:endParaRPr sz="1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"/>
          <p:cNvPicPr preferRelativeResize="0"/>
          <p:nvPr/>
        </p:nvPicPr>
        <p:blipFill rotWithShape="1">
          <a:blip r:embed="rId3">
            <a:alphaModFix/>
          </a:blip>
          <a:srcRect b="68" l="0" r="0" t="79"/>
          <a:stretch/>
        </p:blipFill>
        <p:spPr>
          <a:xfrm>
            <a:off x="-23040" y="0"/>
            <a:ext cx="9189362" cy="514295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"/>
          <p:cNvSpPr txBox="1"/>
          <p:nvPr/>
        </p:nvSpPr>
        <p:spPr>
          <a:xfrm>
            <a:off x="379274" y="443344"/>
            <a:ext cx="46368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TITLE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0" y="2046383"/>
            <a:ext cx="91440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PORTFOLIO 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/>
        </p:nvSpPr>
        <p:spPr>
          <a:xfrm>
            <a:off x="1988109" y="1154074"/>
            <a:ext cx="51678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1.Problem Statement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2.Project Overview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3.End Users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4.Tools and Technologies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5.Portfolio design and Layout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6.Features and Functionality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7.Results and Screenshots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8.Conclusion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9.Github Link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"/>
          <p:cNvSpPr txBox="1"/>
          <p:nvPr/>
        </p:nvSpPr>
        <p:spPr>
          <a:xfrm>
            <a:off x="383501" y="507570"/>
            <a:ext cx="3906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>
            <p:ph type="title"/>
          </p:nvPr>
        </p:nvSpPr>
        <p:spPr>
          <a:xfrm>
            <a:off x="292937" y="240152"/>
            <a:ext cx="6081900" cy="94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i Jamjuree"/>
              <a:buNone/>
            </a:pPr>
            <a:r>
              <a:rPr b="1" i="0" lang="fr-FR" sz="3000" u="none" cap="none" strike="noStrik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PROBLEM STATEMENT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Creating a personal portfolio website to showcase skills, projects, and contact details in a professional and visually appealing manner.</a:t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/>
        </p:nvSpPr>
        <p:spPr>
          <a:xfrm>
            <a:off x="228600" y="378691"/>
            <a:ext cx="4888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5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portfolio highlights academic background, technical skills, and completed projects. It serves as an online resume and professional identity.</a:t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413452" y="637304"/>
            <a:ext cx="69150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</a:pPr>
            <a:r>
              <a:rPr b="1" lang="fr-FR" sz="3000" u="none" strike="noStrik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WHO ARE THE END USERS ?</a:t>
            </a:r>
            <a:endParaRPr b="0" sz="3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Recruiters, hiring managers, and peers who want to know more about my skills and projects.</a:t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>
            <p:ph type="title"/>
          </p:nvPr>
        </p:nvSpPr>
        <p:spPr>
          <a:xfrm>
            <a:off x="427440" y="447949"/>
            <a:ext cx="6915000" cy="78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ai Jamjuree"/>
              <a:buNone/>
            </a:pPr>
            <a:r>
              <a:rPr b="1" lang="fr-FR" sz="3000" u="none" strike="noStrik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TOOLS AND  TECHNIQUES</a:t>
            </a:r>
            <a:endParaRPr b="0" sz="3000" u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HTML</a:t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CSS</a:t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JavaScript</a:t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>
            <p:ph type="title"/>
          </p:nvPr>
        </p:nvSpPr>
        <p:spPr>
          <a:xfrm>
            <a:off x="130550" y="221669"/>
            <a:ext cx="6493800" cy="93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i Jamjuree"/>
              <a:buNone/>
            </a:pPr>
            <a:r>
              <a:rPr b="1" i="0" lang="fr-FR" sz="3000" u="none" cap="none" strike="noStrik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PORTFOLIO DESIGN AND LAYOUT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portfolio is designed with a clean layout, featuring sections like About Me, Skills, Projects, and Contact.</a:t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9"/>
          <p:cNvPicPr preferRelativeResize="0"/>
          <p:nvPr/>
        </p:nvPicPr>
        <p:blipFill rotWithShape="1">
          <a:blip r:embed="rId3">
            <a:alphaModFix/>
          </a:blip>
          <a:srcRect b="5203" l="0" r="0" t="5213"/>
          <a:stretch/>
        </p:blipFill>
        <p:spPr>
          <a:xfrm>
            <a:off x="0" y="0"/>
            <a:ext cx="9143639" cy="514331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9"/>
          <p:cNvSpPr txBox="1"/>
          <p:nvPr>
            <p:ph type="title"/>
          </p:nvPr>
        </p:nvSpPr>
        <p:spPr>
          <a:xfrm>
            <a:off x="309712" y="0"/>
            <a:ext cx="7370100" cy="1087500"/>
          </a:xfrm>
          <a:prstGeom prst="rect">
            <a:avLst/>
          </a:prstGeom>
          <a:noFill/>
          <a:ln>
            <a:noFill/>
          </a:ln>
          <a:effectLst>
            <a:outerShdw blurRad="57240" rotWithShape="0" dir="5400000" dist="19080">
              <a:srgbClr val="000000">
                <a:alpha val="49019"/>
              </a:srgbClr>
            </a:outerShdw>
          </a:effectLst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ai Jamjuree"/>
              <a:buNone/>
            </a:pPr>
            <a:r>
              <a:rPr b="1" i="0" lang="fr-FR" sz="3000" u="none" cap="none" strike="noStrike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FEATURES AND FUNCTIONALITY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9"/>
          <p:cNvSpPr txBox="1"/>
          <p:nvPr/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Responsive design</a:t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Skills progress bars</a:t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Project showcase</a:t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Char char="•"/>
            </a:pPr>
            <a:r>
              <a:rPr b="0" i="0" lang="fr-FR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Contact information with email, GitHub, and LinkedIn links</a:t>
            </a:r>
            <a:endParaRPr b="0" i="0" sz="32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ch Startup by Slidesgo">
  <a:themeElements>
    <a:clrScheme name="Simple Light">
      <a:dk1>
        <a:srgbClr val="FFFFFF"/>
      </a:dk1>
      <a:lt1>
        <a:srgbClr val="16100A"/>
      </a:lt1>
      <a:dk2>
        <a:srgbClr val="7A0013"/>
      </a:dk2>
      <a:lt2>
        <a:srgbClr val="BD641A"/>
      </a:lt2>
      <a:accent1>
        <a:srgbClr val="91E9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