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4b1cc9d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4b1cc9d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b1cc9d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4b1cc9d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4b1cc9d5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4b1cc9d5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4b1cc9d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4b1cc9d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4c5f3619e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4c5f3619e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4b1cc9d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4b1cc9d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4c5f3619e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4c5f3619e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5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Multi-core Processor on FPGA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96325"/>
            <a:ext cx="37923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Lasya Balachandran and Sanjay Seshan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6.1920[6.175] Final Project</a:t>
            </a:r>
            <a:endParaRPr sz="16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Cache to the Processor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436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Converted cache to store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4 offset bits to correspond to 16 words per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two BRAMs  for the cache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with tag and valid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byte enabled for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two caches (data and instruction)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Requests for instructions and data are tagged in a queue when sending to L2 to return to the cache in FIFO 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level cache </a:t>
            </a:r>
            <a:r>
              <a:rPr lang="en"/>
              <a:t>hierarchy</a:t>
            </a:r>
            <a:r>
              <a:rPr lang="en"/>
              <a:t> connects to main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Built an interface between processor and cache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memory and L2 cache store 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Evaluated using modified Beveren tests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071" y="1188825"/>
            <a:ext cx="2730926" cy="3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Multi-Core Processor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414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Created a Parent Protocol Processor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Routes upgrades and </a:t>
            </a:r>
            <a:r>
              <a:rPr lang="en"/>
              <a:t>downgrades between cores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Abstracted the L2 cache and main memory into the PPP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PPP handles requests for evictions and loads into higher cache levels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Shared L2 cache stores writes for accessing by other cores</a:t>
            </a:r>
            <a:endParaRPr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Tag core requests to memory to return FIFO order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is modular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cores are instantiated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 starts at pc=0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Second starts at pc=4096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core gets its own set of data and instruction caches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527" y="1140300"/>
            <a:ext cx="2780899" cy="359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FPGA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36924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modified our code to run within the AWS DDR system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Restructured the cache </a:t>
            </a:r>
            <a:r>
              <a:rPr lang="en"/>
              <a:t>hierarchy</a:t>
            </a:r>
            <a:r>
              <a:rPr lang="en"/>
              <a:t> a bit to match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Had to use a dummy cache to use a single L2 cache with no separate instruction L2 cache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MMIO was also abstracted into the AWS module and was shared by the cores by using a FIFO tag on 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managed to get a few tests working in time but results are promising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798" y="744025"/>
            <a:ext cx="3129101" cy="40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– Multicore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399100"/>
            <a:ext cx="3862200" cy="3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tests run same code on both cores which all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tests ensures coherence between core’s caches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distributed matrix multiply to display working shared data and speed up from two threads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core produced half of the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Thread1 notifies Thread0 when it finishes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Single core ran with 5.47 million cycles</a:t>
            </a:r>
            <a:r>
              <a:rPr lang="en"/>
              <a:t> (simulator 2m 43s)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Dual core ran with 2.67 million cycles</a:t>
            </a:r>
            <a:r>
              <a:rPr lang="en"/>
              <a:t> (simulator 2m 22s)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</a:t>
            </a:r>
            <a:r>
              <a:rPr lang="en"/>
              <a:t>oughly 2x cycle speed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Simulator has overhead and does not really utilize multi core processing on the host</a:t>
            </a:r>
            <a:r>
              <a:rPr lang="en"/>
              <a:t> 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47" y="91300"/>
            <a:ext cx="3620500" cy="28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750" y="2976125"/>
            <a:ext cx="3692450" cy="20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– FPGA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303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of the single core tests worked on the FPGA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Remaining tests are a work in 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Clock speeds are shown at the right and are promising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1600"/>
            <a:ext cx="4356400" cy="277927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half words and bytes took some restructuring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revisions and debugging to ensure PPP handles correct cache coherency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issues turning words to lines in mem.vmh – needed padding of zeroes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Unexpected loading values in the cache – had to zero out the valid/dirty bits</a:t>
            </a:r>
            <a:endParaRPr/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