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a\Documents\GitHub\2020-Science-Fair\exte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400" b="0" strike="noStrike" spc="-1">
                <a:solidFill>
                  <a:srgbClr val="595959"/>
                </a:solidFill>
                <a:latin typeface="Calibri"/>
              </a:defRPr>
            </a:pPr>
            <a:r>
              <a:rPr lang="en-US" sz="1400" b="0" strike="noStrike" spc="-1" dirty="0">
                <a:solidFill>
                  <a:srgbClr val="595959"/>
                </a:solidFill>
                <a:latin typeface="Calibri"/>
              </a:rPr>
              <a:t>Basic</a:t>
            </a:r>
            <a:r>
              <a:rPr lang="en-US" sz="1400" b="0" strike="noStrike" spc="-1" baseline="0" dirty="0">
                <a:solidFill>
                  <a:srgbClr val="595959"/>
                </a:solidFill>
                <a:latin typeface="Calibri"/>
              </a:rPr>
              <a:t> comparison of light deflections over time when extending the hand </a:t>
            </a:r>
            <a:r>
              <a:rPr lang="en-US" sz="1400" b="0" strike="noStrike" spc="-1" baseline="0">
                <a:solidFill>
                  <a:srgbClr val="595959"/>
                </a:solidFill>
                <a:latin typeface="Calibri"/>
              </a:rPr>
              <a:t>in cycles</a:t>
            </a:r>
            <a:endParaRPr lang="en-US" sz="1400" b="0" strike="noStrike" spc="-1" dirty="0">
              <a:solidFill>
                <a:srgbClr val="595959"/>
              </a:solidFill>
              <a:latin typeface="Calibri"/>
            </a:endParaRPr>
          </a:p>
        </c:rich>
      </c:tx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extend!$D$1</c:f>
              <c:strCache>
                <c:ptCount val="1"/>
                <c:pt idx="0">
                  <c:v> pr1</c:v>
                </c:pt>
              </c:strCache>
            </c:strRef>
          </c:tx>
          <c:spPr>
            <a:ln w="19080">
              <a:solidFill>
                <a:srgbClr val="4472C4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extend!$C$2:$C$4712</c:f>
              <c:numCache>
                <c:formatCode>General</c:formatCode>
                <c:ptCount val="47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9.9999904632568359E-3</c:v>
                </c:pt>
                <c:pt idx="9">
                  <c:v>9.9999904632568359E-3</c:v>
                </c:pt>
                <c:pt idx="10">
                  <c:v>9.9999904632568359E-3</c:v>
                </c:pt>
                <c:pt idx="11">
                  <c:v>9.9999904632568359E-3</c:v>
                </c:pt>
                <c:pt idx="12">
                  <c:v>9.9999904632568359E-3</c:v>
                </c:pt>
                <c:pt idx="13">
                  <c:v>9.9999904632568359E-3</c:v>
                </c:pt>
                <c:pt idx="14">
                  <c:v>9.9999904632568359E-3</c:v>
                </c:pt>
                <c:pt idx="15">
                  <c:v>9.9999904632568359E-3</c:v>
                </c:pt>
                <c:pt idx="16">
                  <c:v>9.9999904632568359E-3</c:v>
                </c:pt>
                <c:pt idx="17">
                  <c:v>9.9999904632568359E-3</c:v>
                </c:pt>
                <c:pt idx="18">
                  <c:v>9.9999904632568359E-3</c:v>
                </c:pt>
                <c:pt idx="19">
                  <c:v>9.9999904632568359E-3</c:v>
                </c:pt>
                <c:pt idx="20">
                  <c:v>9.9999904632568359E-3</c:v>
                </c:pt>
                <c:pt idx="21">
                  <c:v>9.9999904632568359E-3</c:v>
                </c:pt>
                <c:pt idx="22">
                  <c:v>9.9999904632568359E-3</c:v>
                </c:pt>
                <c:pt idx="23">
                  <c:v>9.9999904632568359E-3</c:v>
                </c:pt>
                <c:pt idx="24">
                  <c:v>9.9999904632568359E-3</c:v>
                </c:pt>
                <c:pt idx="25">
                  <c:v>9.9999904632568359E-3</c:v>
                </c:pt>
                <c:pt idx="26">
                  <c:v>9.9999904632568359E-3</c:v>
                </c:pt>
                <c:pt idx="27">
                  <c:v>9.9999904632568359E-3</c:v>
                </c:pt>
                <c:pt idx="28">
                  <c:v>9.9999904632568359E-3</c:v>
                </c:pt>
                <c:pt idx="29">
                  <c:v>9.9999904632568359E-3</c:v>
                </c:pt>
                <c:pt idx="30">
                  <c:v>9.9999904632568359E-3</c:v>
                </c:pt>
                <c:pt idx="31">
                  <c:v>9.9999904632568359E-3</c:v>
                </c:pt>
                <c:pt idx="32">
                  <c:v>9.9999904632568359E-3</c:v>
                </c:pt>
                <c:pt idx="33">
                  <c:v>9.9999904632568359E-3</c:v>
                </c:pt>
                <c:pt idx="34">
                  <c:v>9.9999904632568359E-3</c:v>
                </c:pt>
                <c:pt idx="35">
                  <c:v>9.9999904632568359E-3</c:v>
                </c:pt>
                <c:pt idx="36">
                  <c:v>9.9999904632568359E-3</c:v>
                </c:pt>
                <c:pt idx="37">
                  <c:v>9.9999904632568359E-3</c:v>
                </c:pt>
                <c:pt idx="38">
                  <c:v>9.9999904632568359E-3</c:v>
                </c:pt>
                <c:pt idx="39">
                  <c:v>9.9999904632568359E-3</c:v>
                </c:pt>
                <c:pt idx="40">
                  <c:v>9.9999904632568359E-3</c:v>
                </c:pt>
                <c:pt idx="41">
                  <c:v>9.9999904632568359E-3</c:v>
                </c:pt>
                <c:pt idx="42">
                  <c:v>9.9999904632568359E-3</c:v>
                </c:pt>
                <c:pt idx="43">
                  <c:v>9.9999904632568359E-3</c:v>
                </c:pt>
                <c:pt idx="44">
                  <c:v>9.9999904632568359E-3</c:v>
                </c:pt>
                <c:pt idx="45">
                  <c:v>9.9999904632568359E-3</c:v>
                </c:pt>
                <c:pt idx="46">
                  <c:v>9.9999904632568359E-3</c:v>
                </c:pt>
                <c:pt idx="47">
                  <c:v>9.9999904632568359E-3</c:v>
                </c:pt>
                <c:pt idx="48">
                  <c:v>9.9999904632568359E-3</c:v>
                </c:pt>
                <c:pt idx="49">
                  <c:v>9.9999904632568359E-3</c:v>
                </c:pt>
                <c:pt idx="50">
                  <c:v>9.9999904632568359E-3</c:v>
                </c:pt>
                <c:pt idx="51">
                  <c:v>9.9999904632568359E-3</c:v>
                </c:pt>
                <c:pt idx="52">
                  <c:v>9.9999904632568359E-3</c:v>
                </c:pt>
                <c:pt idx="53">
                  <c:v>9.9999904632568359E-3</c:v>
                </c:pt>
                <c:pt idx="54">
                  <c:v>9.9999904632568359E-3</c:v>
                </c:pt>
                <c:pt idx="55">
                  <c:v>9.9999904632568359E-3</c:v>
                </c:pt>
                <c:pt idx="56">
                  <c:v>9.9999904632568359E-3</c:v>
                </c:pt>
                <c:pt idx="57">
                  <c:v>9.9999904632568359E-3</c:v>
                </c:pt>
                <c:pt idx="58">
                  <c:v>9.9999904632568359E-3</c:v>
                </c:pt>
                <c:pt idx="59">
                  <c:v>9.9999904632568359E-3</c:v>
                </c:pt>
                <c:pt idx="60">
                  <c:v>9.9999904632568359E-3</c:v>
                </c:pt>
                <c:pt idx="61">
                  <c:v>9.9999904632568359E-3</c:v>
                </c:pt>
                <c:pt idx="62">
                  <c:v>9.9999904632568359E-3</c:v>
                </c:pt>
                <c:pt idx="63">
                  <c:v>9.9999904632568359E-3</c:v>
                </c:pt>
                <c:pt idx="64">
                  <c:v>9.9999904632568359E-3</c:v>
                </c:pt>
                <c:pt idx="65">
                  <c:v>9.9999904632568359E-3</c:v>
                </c:pt>
                <c:pt idx="66">
                  <c:v>9.9999904632568359E-3</c:v>
                </c:pt>
                <c:pt idx="67">
                  <c:v>9.9999904632568359E-3</c:v>
                </c:pt>
                <c:pt idx="68">
                  <c:v>9.9999904632568359E-3</c:v>
                </c:pt>
                <c:pt idx="69">
                  <c:v>9.9999904632568359E-3</c:v>
                </c:pt>
                <c:pt idx="70">
                  <c:v>9.9999904632568359E-3</c:v>
                </c:pt>
                <c:pt idx="71">
                  <c:v>9.9999904632568359E-3</c:v>
                </c:pt>
                <c:pt idx="72">
                  <c:v>9.9999904632568359E-3</c:v>
                </c:pt>
                <c:pt idx="73">
                  <c:v>9.9999904632568359E-3</c:v>
                </c:pt>
                <c:pt idx="74">
                  <c:v>9.9999904632568359E-3</c:v>
                </c:pt>
                <c:pt idx="75">
                  <c:v>9.9999904632568359E-3</c:v>
                </c:pt>
                <c:pt idx="76">
                  <c:v>9.9999904632568359E-3</c:v>
                </c:pt>
                <c:pt idx="77">
                  <c:v>9.9999904632568359E-3</c:v>
                </c:pt>
                <c:pt idx="78">
                  <c:v>9.9999904632568359E-3</c:v>
                </c:pt>
                <c:pt idx="79">
                  <c:v>9.9999904632568359E-3</c:v>
                </c:pt>
                <c:pt idx="80">
                  <c:v>9.9999904632568359E-3</c:v>
                </c:pt>
                <c:pt idx="81">
                  <c:v>9.9999904632568359E-3</c:v>
                </c:pt>
                <c:pt idx="82">
                  <c:v>9.9999904632568359E-3</c:v>
                </c:pt>
                <c:pt idx="83">
                  <c:v>9.9999904632568359E-3</c:v>
                </c:pt>
                <c:pt idx="84">
                  <c:v>9.9999904632568359E-3</c:v>
                </c:pt>
                <c:pt idx="85">
                  <c:v>9.9999904632568359E-3</c:v>
                </c:pt>
                <c:pt idx="86">
                  <c:v>9.9999904632568359E-3</c:v>
                </c:pt>
                <c:pt idx="87">
                  <c:v>9.9999904632568359E-3</c:v>
                </c:pt>
                <c:pt idx="88">
                  <c:v>9.9999904632568359E-3</c:v>
                </c:pt>
                <c:pt idx="89">
                  <c:v>9.9999904632568359E-3</c:v>
                </c:pt>
                <c:pt idx="90">
                  <c:v>9.9999904632568359E-3</c:v>
                </c:pt>
                <c:pt idx="91">
                  <c:v>9.9999904632568359E-3</c:v>
                </c:pt>
                <c:pt idx="92">
                  <c:v>9.9999904632568359E-3</c:v>
                </c:pt>
                <c:pt idx="93">
                  <c:v>9.9999904632568359E-3</c:v>
                </c:pt>
                <c:pt idx="94">
                  <c:v>9.9999904632568359E-3</c:v>
                </c:pt>
                <c:pt idx="95">
                  <c:v>9.9999904632568359E-3</c:v>
                </c:pt>
                <c:pt idx="96">
                  <c:v>9.9999904632568359E-3</c:v>
                </c:pt>
                <c:pt idx="97">
                  <c:v>9.9999904632568359E-3</c:v>
                </c:pt>
                <c:pt idx="98">
                  <c:v>9.9999904632568359E-3</c:v>
                </c:pt>
                <c:pt idx="99">
                  <c:v>9.9999904632568359E-3</c:v>
                </c:pt>
                <c:pt idx="100">
                  <c:v>9.9999904632568359E-3</c:v>
                </c:pt>
                <c:pt idx="101">
                  <c:v>9.9999904632568359E-3</c:v>
                </c:pt>
                <c:pt idx="102">
                  <c:v>9.9999904632568359E-3</c:v>
                </c:pt>
                <c:pt idx="103">
                  <c:v>9.9999904632568359E-3</c:v>
                </c:pt>
                <c:pt idx="104">
                  <c:v>9.9999904632568359E-3</c:v>
                </c:pt>
                <c:pt idx="105">
                  <c:v>9.9999904632568359E-3</c:v>
                </c:pt>
                <c:pt idx="106">
                  <c:v>9.9999904632568359E-3</c:v>
                </c:pt>
                <c:pt idx="107">
                  <c:v>9.9999904632568359E-3</c:v>
                </c:pt>
                <c:pt idx="108">
                  <c:v>9.9999904632568359E-3</c:v>
                </c:pt>
                <c:pt idx="109">
                  <c:v>9.9999904632568359E-3</c:v>
                </c:pt>
                <c:pt idx="110">
                  <c:v>9.9999904632568359E-3</c:v>
                </c:pt>
                <c:pt idx="111">
                  <c:v>9.9999904632568359E-3</c:v>
                </c:pt>
                <c:pt idx="112">
                  <c:v>9.9999904632568359E-3</c:v>
                </c:pt>
                <c:pt idx="113">
                  <c:v>9.9999904632568359E-3</c:v>
                </c:pt>
                <c:pt idx="114">
                  <c:v>9.9999904632568359E-3</c:v>
                </c:pt>
                <c:pt idx="115">
                  <c:v>9.9999904632568359E-3</c:v>
                </c:pt>
                <c:pt idx="116">
                  <c:v>9.9999904632568359E-3</c:v>
                </c:pt>
                <c:pt idx="117">
                  <c:v>9.9999904632568359E-3</c:v>
                </c:pt>
                <c:pt idx="118">
                  <c:v>9.9999904632568359E-3</c:v>
                </c:pt>
                <c:pt idx="119">
                  <c:v>9.9999904632568359E-3</c:v>
                </c:pt>
                <c:pt idx="120">
                  <c:v>9.9999904632568359E-3</c:v>
                </c:pt>
                <c:pt idx="121">
                  <c:v>9.9999904632568359E-3</c:v>
                </c:pt>
                <c:pt idx="122">
                  <c:v>9.9999904632568359E-3</c:v>
                </c:pt>
                <c:pt idx="123">
                  <c:v>9.9999904632568359E-3</c:v>
                </c:pt>
                <c:pt idx="124">
                  <c:v>9.9999904632568359E-3</c:v>
                </c:pt>
                <c:pt idx="125">
                  <c:v>9.9999904632568359E-3</c:v>
                </c:pt>
                <c:pt idx="126">
                  <c:v>9.9999904632568359E-3</c:v>
                </c:pt>
                <c:pt idx="127">
                  <c:v>9.9999904632568359E-3</c:v>
                </c:pt>
                <c:pt idx="128">
                  <c:v>9.9999904632568359E-3</c:v>
                </c:pt>
                <c:pt idx="129">
                  <c:v>1.9999980926513672E-2</c:v>
                </c:pt>
                <c:pt idx="130">
                  <c:v>1.9999980926513672E-2</c:v>
                </c:pt>
                <c:pt idx="131">
                  <c:v>1.9999980926513672E-2</c:v>
                </c:pt>
                <c:pt idx="132">
                  <c:v>1.9999980926513672E-2</c:v>
                </c:pt>
                <c:pt idx="133">
                  <c:v>1.9999980926513672E-2</c:v>
                </c:pt>
                <c:pt idx="134">
                  <c:v>1.9999980926513672E-2</c:v>
                </c:pt>
                <c:pt idx="135">
                  <c:v>1.9999980926513672E-2</c:v>
                </c:pt>
                <c:pt idx="136">
                  <c:v>1.9999980926513672E-2</c:v>
                </c:pt>
                <c:pt idx="137">
                  <c:v>1.9999980926513672E-2</c:v>
                </c:pt>
                <c:pt idx="138">
                  <c:v>1.9999980926513672E-2</c:v>
                </c:pt>
                <c:pt idx="139">
                  <c:v>1.9999980926513672E-2</c:v>
                </c:pt>
                <c:pt idx="140">
                  <c:v>1.9999980926513672E-2</c:v>
                </c:pt>
                <c:pt idx="141">
                  <c:v>1.9999980926513672E-2</c:v>
                </c:pt>
                <c:pt idx="142">
                  <c:v>1.9999980926513672E-2</c:v>
                </c:pt>
                <c:pt idx="143">
                  <c:v>1.9999980926513672E-2</c:v>
                </c:pt>
                <c:pt idx="144">
                  <c:v>1.9999980926513672E-2</c:v>
                </c:pt>
                <c:pt idx="145">
                  <c:v>1.9999980926513672E-2</c:v>
                </c:pt>
                <c:pt idx="146">
                  <c:v>1.9999980926513672E-2</c:v>
                </c:pt>
                <c:pt idx="147">
                  <c:v>1.9999980926513672E-2</c:v>
                </c:pt>
                <c:pt idx="148">
                  <c:v>1.9999980926513672E-2</c:v>
                </c:pt>
                <c:pt idx="149">
                  <c:v>1.9999980926513672E-2</c:v>
                </c:pt>
                <c:pt idx="150">
                  <c:v>1.9999980926513672E-2</c:v>
                </c:pt>
                <c:pt idx="151">
                  <c:v>1.9999980926513672E-2</c:v>
                </c:pt>
                <c:pt idx="152">
                  <c:v>1.9999980926513672E-2</c:v>
                </c:pt>
                <c:pt idx="153">
                  <c:v>1.9999980926513672E-2</c:v>
                </c:pt>
                <c:pt idx="154">
                  <c:v>1.9999980926513672E-2</c:v>
                </c:pt>
                <c:pt idx="155">
                  <c:v>1.9999980926513672E-2</c:v>
                </c:pt>
                <c:pt idx="156">
                  <c:v>1.9999980926513672E-2</c:v>
                </c:pt>
                <c:pt idx="157">
                  <c:v>1.9999980926513672E-2</c:v>
                </c:pt>
                <c:pt idx="158">
                  <c:v>1.9999980926513672E-2</c:v>
                </c:pt>
                <c:pt idx="159">
                  <c:v>1.9999980926513672E-2</c:v>
                </c:pt>
                <c:pt idx="160">
                  <c:v>1.9999980926513672E-2</c:v>
                </c:pt>
                <c:pt idx="161">
                  <c:v>1.9999980926513672E-2</c:v>
                </c:pt>
                <c:pt idx="162">
                  <c:v>1.9999980926513672E-2</c:v>
                </c:pt>
                <c:pt idx="163">
                  <c:v>1.9999980926513672E-2</c:v>
                </c:pt>
                <c:pt idx="164">
                  <c:v>2.9999971389770508E-2</c:v>
                </c:pt>
                <c:pt idx="165">
                  <c:v>4.999995231628418E-2</c:v>
                </c:pt>
                <c:pt idx="166">
                  <c:v>6.9999933242797852E-2</c:v>
                </c:pt>
                <c:pt idx="167">
                  <c:v>8.9999914169311523E-2</c:v>
                </c:pt>
                <c:pt idx="168">
                  <c:v>0.11999988555908203</c:v>
                </c:pt>
                <c:pt idx="169">
                  <c:v>0.1399998664855957</c:v>
                </c:pt>
                <c:pt idx="170">
                  <c:v>0.15999984741210938</c:v>
                </c:pt>
                <c:pt idx="171">
                  <c:v>0.17999982833862305</c:v>
                </c:pt>
                <c:pt idx="172">
                  <c:v>0.21000003814697266</c:v>
                </c:pt>
                <c:pt idx="173">
                  <c:v>0.23000001907348633</c:v>
                </c:pt>
                <c:pt idx="174">
                  <c:v>0.25</c:v>
                </c:pt>
                <c:pt idx="175">
                  <c:v>0.26999998092651367</c:v>
                </c:pt>
                <c:pt idx="176">
                  <c:v>0.28999996185302734</c:v>
                </c:pt>
                <c:pt idx="177">
                  <c:v>0.31999993324279785</c:v>
                </c:pt>
                <c:pt idx="178">
                  <c:v>0.33999991416931152</c:v>
                </c:pt>
                <c:pt idx="179">
                  <c:v>0.3599998950958252</c:v>
                </c:pt>
                <c:pt idx="180">
                  <c:v>0.37999987602233887</c:v>
                </c:pt>
                <c:pt idx="181">
                  <c:v>0.39999985694885254</c:v>
                </c:pt>
                <c:pt idx="182">
                  <c:v>0.41999983787536621</c:v>
                </c:pt>
                <c:pt idx="183">
                  <c:v>0.45000004768371582</c:v>
                </c:pt>
                <c:pt idx="184">
                  <c:v>0.47000002861022949</c:v>
                </c:pt>
                <c:pt idx="185">
                  <c:v>0.49000000953674316</c:v>
                </c:pt>
                <c:pt idx="186">
                  <c:v>0.50999999046325684</c:v>
                </c:pt>
                <c:pt idx="187">
                  <c:v>0.52999997138977051</c:v>
                </c:pt>
                <c:pt idx="188">
                  <c:v>0.54999995231628418</c:v>
                </c:pt>
                <c:pt idx="189">
                  <c:v>0.57999992370605469</c:v>
                </c:pt>
                <c:pt idx="190">
                  <c:v>0.59999990463256836</c:v>
                </c:pt>
                <c:pt idx="191">
                  <c:v>0.61999988555908203</c:v>
                </c:pt>
                <c:pt idx="192">
                  <c:v>0.6399998664855957</c:v>
                </c:pt>
                <c:pt idx="193">
                  <c:v>0.65999984741210938</c:v>
                </c:pt>
                <c:pt idx="194">
                  <c:v>0.67999982833862305</c:v>
                </c:pt>
                <c:pt idx="195">
                  <c:v>0.71000003814697266</c:v>
                </c:pt>
                <c:pt idx="196">
                  <c:v>0.73000001907348633</c:v>
                </c:pt>
                <c:pt idx="197">
                  <c:v>0.75</c:v>
                </c:pt>
                <c:pt idx="198">
                  <c:v>0.76999998092651367</c:v>
                </c:pt>
                <c:pt idx="199">
                  <c:v>0.79999995231628418</c:v>
                </c:pt>
                <c:pt idx="200">
                  <c:v>0.81999993324279785</c:v>
                </c:pt>
                <c:pt idx="201">
                  <c:v>0.83999991416931152</c:v>
                </c:pt>
                <c:pt idx="202">
                  <c:v>0.8599998950958252</c:v>
                </c:pt>
                <c:pt idx="203">
                  <c:v>0.87999987602233887</c:v>
                </c:pt>
                <c:pt idx="204">
                  <c:v>0.90999984741210938</c:v>
                </c:pt>
                <c:pt idx="205">
                  <c:v>0.92999982833862305</c:v>
                </c:pt>
                <c:pt idx="206">
                  <c:v>0.95000004768371582</c:v>
                </c:pt>
                <c:pt idx="207">
                  <c:v>0.97000002861022949</c:v>
                </c:pt>
                <c:pt idx="208">
                  <c:v>0.99000000953674316</c:v>
                </c:pt>
                <c:pt idx="209">
                  <c:v>1.0099999904632568</c:v>
                </c:pt>
                <c:pt idx="210">
                  <c:v>1.0399999618530273</c:v>
                </c:pt>
                <c:pt idx="211">
                  <c:v>1.059999942779541</c:v>
                </c:pt>
                <c:pt idx="212">
                  <c:v>1.0799999237060547</c:v>
                </c:pt>
                <c:pt idx="213">
                  <c:v>1.0999999046325684</c:v>
                </c:pt>
                <c:pt idx="214">
                  <c:v>1.119999885559082</c:v>
                </c:pt>
                <c:pt idx="215">
                  <c:v>1.1399998664855957</c:v>
                </c:pt>
                <c:pt idx="216">
                  <c:v>1.1699998378753662</c:v>
                </c:pt>
                <c:pt idx="217">
                  <c:v>1.1899998188018799</c:v>
                </c:pt>
                <c:pt idx="218">
                  <c:v>1.2100000381469727</c:v>
                </c:pt>
                <c:pt idx="219">
                  <c:v>1.2300000190734863</c:v>
                </c:pt>
                <c:pt idx="220">
                  <c:v>1.25</c:v>
                </c:pt>
                <c:pt idx="221">
                  <c:v>1.2699999809265137</c:v>
                </c:pt>
                <c:pt idx="222">
                  <c:v>1.2999999523162842</c:v>
                </c:pt>
                <c:pt idx="223">
                  <c:v>1.3199999332427979</c:v>
                </c:pt>
                <c:pt idx="224">
                  <c:v>1.3399999141693115</c:v>
                </c:pt>
                <c:pt idx="225">
                  <c:v>1.3599998950958252</c:v>
                </c:pt>
                <c:pt idx="226">
                  <c:v>1.3799998760223389</c:v>
                </c:pt>
                <c:pt idx="227">
                  <c:v>1.4099998474121094</c:v>
                </c:pt>
                <c:pt idx="228">
                  <c:v>1.429999828338623</c:v>
                </c:pt>
                <c:pt idx="229">
                  <c:v>1.4500000476837158</c:v>
                </c:pt>
                <c:pt idx="230">
                  <c:v>1.4700000286102295</c:v>
                </c:pt>
                <c:pt idx="231">
                  <c:v>1.5</c:v>
                </c:pt>
                <c:pt idx="232">
                  <c:v>1.5199999809265137</c:v>
                </c:pt>
                <c:pt idx="233">
                  <c:v>1.5399999618530273</c:v>
                </c:pt>
                <c:pt idx="234">
                  <c:v>1.559999942779541</c:v>
                </c:pt>
                <c:pt idx="235">
                  <c:v>1.5799999237060547</c:v>
                </c:pt>
                <c:pt idx="236">
                  <c:v>1.5999999046325684</c:v>
                </c:pt>
                <c:pt idx="237">
                  <c:v>1.6299998760223389</c:v>
                </c:pt>
                <c:pt idx="238">
                  <c:v>1.6499998569488525</c:v>
                </c:pt>
                <c:pt idx="239">
                  <c:v>1.6699998378753662</c:v>
                </c:pt>
                <c:pt idx="240">
                  <c:v>1.6899998188018799</c:v>
                </c:pt>
                <c:pt idx="241">
                  <c:v>1.7100000381469727</c:v>
                </c:pt>
                <c:pt idx="242">
                  <c:v>1.7300000190734863</c:v>
                </c:pt>
                <c:pt idx="243">
                  <c:v>1.7599999904632568</c:v>
                </c:pt>
                <c:pt idx="244">
                  <c:v>1.7799999713897705</c:v>
                </c:pt>
                <c:pt idx="245">
                  <c:v>1.7999999523162842</c:v>
                </c:pt>
                <c:pt idx="246">
                  <c:v>1.8199999332427979</c:v>
                </c:pt>
                <c:pt idx="247">
                  <c:v>1.8399999141693115</c:v>
                </c:pt>
                <c:pt idx="248">
                  <c:v>1.8599998950958252</c:v>
                </c:pt>
                <c:pt idx="249">
                  <c:v>1.8899998664855957</c:v>
                </c:pt>
                <c:pt idx="250">
                  <c:v>1.9099998474121094</c:v>
                </c:pt>
                <c:pt idx="251">
                  <c:v>1.929999828338623</c:v>
                </c:pt>
                <c:pt idx="252">
                  <c:v>1.9500000476837158</c:v>
                </c:pt>
                <c:pt idx="253">
                  <c:v>1.9700000286102295</c:v>
                </c:pt>
                <c:pt idx="254">
                  <c:v>2</c:v>
                </c:pt>
                <c:pt idx="255">
                  <c:v>2.0199999809265137</c:v>
                </c:pt>
                <c:pt idx="256">
                  <c:v>2.0399999618530273</c:v>
                </c:pt>
                <c:pt idx="257">
                  <c:v>2.059999942779541</c:v>
                </c:pt>
                <c:pt idx="258">
                  <c:v>2.0899999141693115</c:v>
                </c:pt>
                <c:pt idx="259">
                  <c:v>2.1099998950958252</c:v>
                </c:pt>
                <c:pt idx="260">
                  <c:v>2.1299998760223389</c:v>
                </c:pt>
                <c:pt idx="261">
                  <c:v>2.1499998569488525</c:v>
                </c:pt>
                <c:pt idx="262">
                  <c:v>2.1699998378753662</c:v>
                </c:pt>
                <c:pt idx="263">
                  <c:v>2.1899998188018799</c:v>
                </c:pt>
                <c:pt idx="264">
                  <c:v>2.2200000286102295</c:v>
                </c:pt>
                <c:pt idx="265">
                  <c:v>2.2400000095367432</c:v>
                </c:pt>
                <c:pt idx="266">
                  <c:v>2.2599999904632568</c:v>
                </c:pt>
                <c:pt idx="267">
                  <c:v>2.2799999713897705</c:v>
                </c:pt>
                <c:pt idx="268">
                  <c:v>2.2999999523162842</c:v>
                </c:pt>
                <c:pt idx="269">
                  <c:v>2.3199999332427979</c:v>
                </c:pt>
                <c:pt idx="270">
                  <c:v>2.3499999046325684</c:v>
                </c:pt>
                <c:pt idx="271">
                  <c:v>2.369999885559082</c:v>
                </c:pt>
                <c:pt idx="272">
                  <c:v>2.3899998664855957</c:v>
                </c:pt>
                <c:pt idx="273">
                  <c:v>2.4099998474121094</c:v>
                </c:pt>
                <c:pt idx="274">
                  <c:v>2.429999828338623</c:v>
                </c:pt>
                <c:pt idx="275">
                  <c:v>2.4500000476837158</c:v>
                </c:pt>
                <c:pt idx="276">
                  <c:v>2.4800000190734863</c:v>
                </c:pt>
                <c:pt idx="277">
                  <c:v>2.5</c:v>
                </c:pt>
                <c:pt idx="278">
                  <c:v>2.5199999809265137</c:v>
                </c:pt>
                <c:pt idx="279">
                  <c:v>2.5399999618530273</c:v>
                </c:pt>
                <c:pt idx="280">
                  <c:v>2.559999942779541</c:v>
                </c:pt>
                <c:pt idx="281">
                  <c:v>2.5799999237060547</c:v>
                </c:pt>
                <c:pt idx="282">
                  <c:v>2.6099998950958252</c:v>
                </c:pt>
                <c:pt idx="283">
                  <c:v>2.6299998760223389</c:v>
                </c:pt>
                <c:pt idx="284">
                  <c:v>2.6499998569488525</c:v>
                </c:pt>
                <c:pt idx="285">
                  <c:v>2.6699998378753662</c:v>
                </c:pt>
                <c:pt idx="286">
                  <c:v>2.7000000476837158</c:v>
                </c:pt>
                <c:pt idx="287">
                  <c:v>2.7200000286102295</c:v>
                </c:pt>
                <c:pt idx="288">
                  <c:v>2.7400000095367432</c:v>
                </c:pt>
                <c:pt idx="289">
                  <c:v>2.7599999904632568</c:v>
                </c:pt>
                <c:pt idx="290">
                  <c:v>2.7799999713897705</c:v>
                </c:pt>
                <c:pt idx="291">
                  <c:v>2.809999942779541</c:v>
                </c:pt>
                <c:pt idx="292">
                  <c:v>2.8299999237060547</c:v>
                </c:pt>
                <c:pt idx="293">
                  <c:v>2.8499999046325684</c:v>
                </c:pt>
                <c:pt idx="294">
                  <c:v>2.869999885559082</c:v>
                </c:pt>
                <c:pt idx="295">
                  <c:v>2.8899998664855957</c:v>
                </c:pt>
                <c:pt idx="296">
                  <c:v>2.9099998474121094</c:v>
                </c:pt>
                <c:pt idx="297">
                  <c:v>2.9399998188018799</c:v>
                </c:pt>
                <c:pt idx="298">
                  <c:v>2.9600000381469727</c:v>
                </c:pt>
                <c:pt idx="299">
                  <c:v>2.9800000190734863</c:v>
                </c:pt>
                <c:pt idx="300">
                  <c:v>3</c:v>
                </c:pt>
                <c:pt idx="301">
                  <c:v>3.0199999809265137</c:v>
                </c:pt>
                <c:pt idx="302">
                  <c:v>3.0399999618530273</c:v>
                </c:pt>
                <c:pt idx="303">
                  <c:v>3.0699999332427979</c:v>
                </c:pt>
                <c:pt idx="304">
                  <c:v>3.0899999141693115</c:v>
                </c:pt>
                <c:pt idx="305">
                  <c:v>3.1099998950958252</c:v>
                </c:pt>
                <c:pt idx="306">
                  <c:v>3.1299998760223389</c:v>
                </c:pt>
                <c:pt idx="307">
                  <c:v>3.1499998569488525</c:v>
                </c:pt>
                <c:pt idx="308">
                  <c:v>3.1699998378753662</c:v>
                </c:pt>
                <c:pt idx="309">
                  <c:v>3.2000000476837158</c:v>
                </c:pt>
                <c:pt idx="310">
                  <c:v>3.2200000286102295</c:v>
                </c:pt>
                <c:pt idx="311">
                  <c:v>3.2400000095367432</c:v>
                </c:pt>
                <c:pt idx="312">
                  <c:v>3.2599999904632568</c:v>
                </c:pt>
                <c:pt idx="313">
                  <c:v>3.2899999618530273</c:v>
                </c:pt>
                <c:pt idx="314">
                  <c:v>3.309999942779541</c:v>
                </c:pt>
                <c:pt idx="315">
                  <c:v>3.3299999237060547</c:v>
                </c:pt>
                <c:pt idx="316">
                  <c:v>3.3499999046325684</c:v>
                </c:pt>
                <c:pt idx="317">
                  <c:v>3.369999885559082</c:v>
                </c:pt>
                <c:pt idx="318">
                  <c:v>3.3999998569488525</c:v>
                </c:pt>
                <c:pt idx="319">
                  <c:v>3.4199998378753662</c:v>
                </c:pt>
                <c:pt idx="320">
                  <c:v>3.4399998188018799</c:v>
                </c:pt>
                <c:pt idx="321">
                  <c:v>3.4600000381469727</c:v>
                </c:pt>
                <c:pt idx="322">
                  <c:v>3.4800000190734863</c:v>
                </c:pt>
                <c:pt idx="323">
                  <c:v>3.5</c:v>
                </c:pt>
                <c:pt idx="324">
                  <c:v>3.5299999713897705</c:v>
                </c:pt>
                <c:pt idx="325">
                  <c:v>3.5499999523162842</c:v>
                </c:pt>
                <c:pt idx="326">
                  <c:v>3.5699999332427979</c:v>
                </c:pt>
                <c:pt idx="327">
                  <c:v>3.5899999141693115</c:v>
                </c:pt>
                <c:pt idx="328">
                  <c:v>3.6099998950958252</c:v>
                </c:pt>
                <c:pt idx="329">
                  <c:v>3.6299998760223389</c:v>
                </c:pt>
                <c:pt idx="330">
                  <c:v>3.6599998474121094</c:v>
                </c:pt>
                <c:pt idx="331">
                  <c:v>3.679999828338623</c:v>
                </c:pt>
                <c:pt idx="332">
                  <c:v>3.7000000476837158</c:v>
                </c:pt>
                <c:pt idx="333">
                  <c:v>3.7200000286102295</c:v>
                </c:pt>
                <c:pt idx="334">
                  <c:v>3.7400000095367432</c:v>
                </c:pt>
                <c:pt idx="335">
                  <c:v>3.7599999904632568</c:v>
                </c:pt>
                <c:pt idx="336">
                  <c:v>3.7899999618530273</c:v>
                </c:pt>
                <c:pt idx="337">
                  <c:v>3.809999942779541</c:v>
                </c:pt>
                <c:pt idx="338">
                  <c:v>3.8299999237060547</c:v>
                </c:pt>
                <c:pt idx="339">
                  <c:v>3.8499999046325684</c:v>
                </c:pt>
                <c:pt idx="340">
                  <c:v>3.8799998760223389</c:v>
                </c:pt>
                <c:pt idx="341">
                  <c:v>3.8999998569488525</c:v>
                </c:pt>
                <c:pt idx="342">
                  <c:v>3.9199998378753662</c:v>
                </c:pt>
                <c:pt idx="343">
                  <c:v>3.9399998188018799</c:v>
                </c:pt>
                <c:pt idx="344">
                  <c:v>3.9600000381469727</c:v>
                </c:pt>
                <c:pt idx="345">
                  <c:v>3.9900000095367432</c:v>
                </c:pt>
                <c:pt idx="346">
                  <c:v>4.0099999904632568</c:v>
                </c:pt>
                <c:pt idx="347">
                  <c:v>4.0299999713897705</c:v>
                </c:pt>
                <c:pt idx="348">
                  <c:v>4.0499999523162842</c:v>
                </c:pt>
                <c:pt idx="349">
                  <c:v>4.0699999332427979</c:v>
                </c:pt>
                <c:pt idx="350">
                  <c:v>4.0899999141693115</c:v>
                </c:pt>
                <c:pt idx="351">
                  <c:v>4.119999885559082</c:v>
                </c:pt>
                <c:pt idx="352">
                  <c:v>4.1399998664855957</c:v>
                </c:pt>
                <c:pt idx="353">
                  <c:v>4.1599998474121094</c:v>
                </c:pt>
                <c:pt idx="354">
                  <c:v>4.179999828338623</c:v>
                </c:pt>
                <c:pt idx="355">
                  <c:v>4.2000000476837158</c:v>
                </c:pt>
                <c:pt idx="356">
                  <c:v>4.2200000286102295</c:v>
                </c:pt>
                <c:pt idx="357">
                  <c:v>4.25</c:v>
                </c:pt>
                <c:pt idx="358">
                  <c:v>4.2699999809265137</c:v>
                </c:pt>
                <c:pt idx="359">
                  <c:v>4.2899999618530273</c:v>
                </c:pt>
                <c:pt idx="360">
                  <c:v>4.309999942779541</c:v>
                </c:pt>
                <c:pt idx="361">
                  <c:v>4.3299999237060547</c:v>
                </c:pt>
                <c:pt idx="362">
                  <c:v>4.3499999046325684</c:v>
                </c:pt>
                <c:pt idx="363">
                  <c:v>4.3799998760223389</c:v>
                </c:pt>
                <c:pt idx="364">
                  <c:v>4.3999998569488525</c:v>
                </c:pt>
                <c:pt idx="365">
                  <c:v>4.4199998378753662</c:v>
                </c:pt>
                <c:pt idx="366">
                  <c:v>4.4399998188018799</c:v>
                </c:pt>
                <c:pt idx="367">
                  <c:v>4.4600000381469727</c:v>
                </c:pt>
                <c:pt idx="368">
                  <c:v>4.4900000095367432</c:v>
                </c:pt>
                <c:pt idx="369">
                  <c:v>4.5099999904632568</c:v>
                </c:pt>
                <c:pt idx="370">
                  <c:v>4.5299999713897705</c:v>
                </c:pt>
                <c:pt idx="371">
                  <c:v>4.5499999523162842</c:v>
                </c:pt>
                <c:pt idx="372">
                  <c:v>4.5799999237060547</c:v>
                </c:pt>
                <c:pt idx="373">
                  <c:v>4.5999999046325684</c:v>
                </c:pt>
                <c:pt idx="374">
                  <c:v>4.619999885559082</c:v>
                </c:pt>
                <c:pt idx="375">
                  <c:v>4.6399998664855957</c:v>
                </c:pt>
                <c:pt idx="376">
                  <c:v>4.6599998474121094</c:v>
                </c:pt>
                <c:pt idx="377">
                  <c:v>4.679999828338623</c:v>
                </c:pt>
                <c:pt idx="378">
                  <c:v>4.7100000381469727</c:v>
                </c:pt>
                <c:pt idx="379">
                  <c:v>4.7300000190734863</c:v>
                </c:pt>
                <c:pt idx="380">
                  <c:v>4.75</c:v>
                </c:pt>
                <c:pt idx="381">
                  <c:v>4.7699999809265137</c:v>
                </c:pt>
                <c:pt idx="382">
                  <c:v>4.7899999618530273</c:v>
                </c:pt>
                <c:pt idx="383">
                  <c:v>4.8199999332427979</c:v>
                </c:pt>
                <c:pt idx="384">
                  <c:v>4.8399999141693115</c:v>
                </c:pt>
                <c:pt idx="385">
                  <c:v>4.8599998950958252</c:v>
                </c:pt>
                <c:pt idx="386">
                  <c:v>4.8799998760223389</c:v>
                </c:pt>
                <c:pt idx="387">
                  <c:v>4.8999998569488525</c:v>
                </c:pt>
                <c:pt idx="388">
                  <c:v>4.9199998378753662</c:v>
                </c:pt>
                <c:pt idx="389">
                  <c:v>4.9500000476837158</c:v>
                </c:pt>
                <c:pt idx="390">
                  <c:v>4.9700000286102295</c:v>
                </c:pt>
                <c:pt idx="391">
                  <c:v>4.9900000095367432</c:v>
                </c:pt>
                <c:pt idx="392">
                  <c:v>5.0099999904632568</c:v>
                </c:pt>
                <c:pt idx="393">
                  <c:v>7.5099999904632568</c:v>
                </c:pt>
                <c:pt idx="394">
                  <c:v>7.5099999904632568</c:v>
                </c:pt>
                <c:pt idx="395">
                  <c:v>7.5099999904632568</c:v>
                </c:pt>
                <c:pt idx="396">
                  <c:v>7.5099999904632568</c:v>
                </c:pt>
                <c:pt idx="397">
                  <c:v>7.5099999904632568</c:v>
                </c:pt>
                <c:pt idx="398">
                  <c:v>7.5099999904632568</c:v>
                </c:pt>
                <c:pt idx="399">
                  <c:v>7.5099999904632568</c:v>
                </c:pt>
                <c:pt idx="400">
                  <c:v>7.5099999904632568</c:v>
                </c:pt>
                <c:pt idx="401">
                  <c:v>7.5099999904632568</c:v>
                </c:pt>
                <c:pt idx="402">
                  <c:v>7.5099999904632568</c:v>
                </c:pt>
                <c:pt idx="403">
                  <c:v>7.5099999904632568</c:v>
                </c:pt>
                <c:pt idx="404">
                  <c:v>7.5099999904632568</c:v>
                </c:pt>
                <c:pt idx="405">
                  <c:v>7.5099999904632568</c:v>
                </c:pt>
                <c:pt idx="406">
                  <c:v>7.5099999904632568</c:v>
                </c:pt>
                <c:pt idx="407">
                  <c:v>7.5099999904632568</c:v>
                </c:pt>
                <c:pt idx="408">
                  <c:v>7.5099999904632568</c:v>
                </c:pt>
                <c:pt idx="409">
                  <c:v>7.5099999904632568</c:v>
                </c:pt>
                <c:pt idx="410">
                  <c:v>7.5099999904632568</c:v>
                </c:pt>
                <c:pt idx="411">
                  <c:v>7.5099999904632568</c:v>
                </c:pt>
                <c:pt idx="412">
                  <c:v>7.5099999904632568</c:v>
                </c:pt>
                <c:pt idx="413">
                  <c:v>7.5099999904632568</c:v>
                </c:pt>
                <c:pt idx="414">
                  <c:v>7.5099999904632568</c:v>
                </c:pt>
                <c:pt idx="415">
                  <c:v>7.5099999904632568</c:v>
                </c:pt>
                <c:pt idx="416">
                  <c:v>7.5099999904632568</c:v>
                </c:pt>
                <c:pt idx="417">
                  <c:v>7.5099999904632568</c:v>
                </c:pt>
                <c:pt idx="418">
                  <c:v>7.5099999904632568</c:v>
                </c:pt>
                <c:pt idx="419">
                  <c:v>7.5099999904632568</c:v>
                </c:pt>
                <c:pt idx="420">
                  <c:v>7.5199999809265137</c:v>
                </c:pt>
                <c:pt idx="421">
                  <c:v>7.5199999809265137</c:v>
                </c:pt>
                <c:pt idx="422">
                  <c:v>7.5199999809265137</c:v>
                </c:pt>
                <c:pt idx="423">
                  <c:v>7.5199999809265137</c:v>
                </c:pt>
                <c:pt idx="424">
                  <c:v>7.5199999809265137</c:v>
                </c:pt>
                <c:pt idx="425">
                  <c:v>7.5199999809265137</c:v>
                </c:pt>
                <c:pt idx="426">
                  <c:v>7.5199999809265137</c:v>
                </c:pt>
                <c:pt idx="427">
                  <c:v>7.5199999809265137</c:v>
                </c:pt>
                <c:pt idx="428">
                  <c:v>7.5199999809265137</c:v>
                </c:pt>
                <c:pt idx="429">
                  <c:v>7.5199999809265137</c:v>
                </c:pt>
                <c:pt idx="430">
                  <c:v>7.5199999809265137</c:v>
                </c:pt>
                <c:pt idx="431">
                  <c:v>7.5199999809265137</c:v>
                </c:pt>
                <c:pt idx="432">
                  <c:v>7.5199999809265137</c:v>
                </c:pt>
                <c:pt idx="433">
                  <c:v>7.5199999809265137</c:v>
                </c:pt>
                <c:pt idx="434">
                  <c:v>7.5199999809265137</c:v>
                </c:pt>
                <c:pt idx="435">
                  <c:v>7.5199999809265137</c:v>
                </c:pt>
                <c:pt idx="436">
                  <c:v>7.5199999809265137</c:v>
                </c:pt>
                <c:pt idx="437">
                  <c:v>7.5199999809265137</c:v>
                </c:pt>
                <c:pt idx="438">
                  <c:v>7.5199999809265137</c:v>
                </c:pt>
                <c:pt idx="439">
                  <c:v>7.5199999809265137</c:v>
                </c:pt>
                <c:pt idx="440">
                  <c:v>7.5199999809265137</c:v>
                </c:pt>
                <c:pt idx="441">
                  <c:v>7.5199999809265137</c:v>
                </c:pt>
                <c:pt idx="442">
                  <c:v>7.5199999809265137</c:v>
                </c:pt>
                <c:pt idx="443">
                  <c:v>7.5199999809265137</c:v>
                </c:pt>
                <c:pt idx="444">
                  <c:v>7.5199999809265137</c:v>
                </c:pt>
                <c:pt idx="445">
                  <c:v>7.5199999809265137</c:v>
                </c:pt>
                <c:pt idx="446">
                  <c:v>7.5199999809265137</c:v>
                </c:pt>
                <c:pt idx="447">
                  <c:v>7.5199999809265137</c:v>
                </c:pt>
                <c:pt idx="448">
                  <c:v>7.5199999809265137</c:v>
                </c:pt>
                <c:pt idx="449">
                  <c:v>7.5199999809265137</c:v>
                </c:pt>
                <c:pt idx="450">
                  <c:v>7.5199999809265137</c:v>
                </c:pt>
                <c:pt idx="451">
                  <c:v>7.5199999809265137</c:v>
                </c:pt>
                <c:pt idx="452">
                  <c:v>7.5199999809265137</c:v>
                </c:pt>
                <c:pt idx="453">
                  <c:v>7.5199999809265137</c:v>
                </c:pt>
                <c:pt idx="454">
                  <c:v>7.5199999809265137</c:v>
                </c:pt>
                <c:pt idx="455">
                  <c:v>7.5199999809265137</c:v>
                </c:pt>
                <c:pt idx="456">
                  <c:v>7.5199999809265137</c:v>
                </c:pt>
                <c:pt idx="457">
                  <c:v>7.5199999809265137</c:v>
                </c:pt>
                <c:pt idx="458">
                  <c:v>7.5199999809265137</c:v>
                </c:pt>
                <c:pt idx="459">
                  <c:v>7.5199999809265137</c:v>
                </c:pt>
                <c:pt idx="460">
                  <c:v>7.5199999809265137</c:v>
                </c:pt>
                <c:pt idx="461">
                  <c:v>7.5199999809265137</c:v>
                </c:pt>
                <c:pt idx="462">
                  <c:v>7.5199999809265137</c:v>
                </c:pt>
                <c:pt idx="463">
                  <c:v>7.5199999809265137</c:v>
                </c:pt>
                <c:pt idx="464">
                  <c:v>7.5199999809265137</c:v>
                </c:pt>
                <c:pt idx="465">
                  <c:v>7.5199999809265137</c:v>
                </c:pt>
                <c:pt idx="466">
                  <c:v>7.5199999809265137</c:v>
                </c:pt>
                <c:pt idx="467">
                  <c:v>7.5199999809265137</c:v>
                </c:pt>
                <c:pt idx="468">
                  <c:v>7.5199999809265137</c:v>
                </c:pt>
                <c:pt idx="469">
                  <c:v>7.5199999809265137</c:v>
                </c:pt>
                <c:pt idx="470">
                  <c:v>7.5199999809265137</c:v>
                </c:pt>
                <c:pt idx="471">
                  <c:v>7.5199999809265137</c:v>
                </c:pt>
                <c:pt idx="472">
                  <c:v>7.5199999809265137</c:v>
                </c:pt>
                <c:pt idx="473">
                  <c:v>7.5199999809265137</c:v>
                </c:pt>
                <c:pt idx="474">
                  <c:v>7.5199999809265137</c:v>
                </c:pt>
                <c:pt idx="475">
                  <c:v>7.5199999809265137</c:v>
                </c:pt>
                <c:pt idx="476">
                  <c:v>7.5199999809265137</c:v>
                </c:pt>
                <c:pt idx="477">
                  <c:v>7.5199999809265137</c:v>
                </c:pt>
                <c:pt idx="478">
                  <c:v>7.5199999809265137</c:v>
                </c:pt>
                <c:pt idx="479">
                  <c:v>7.5199999809265137</c:v>
                </c:pt>
                <c:pt idx="480">
                  <c:v>7.5199999809265137</c:v>
                </c:pt>
                <c:pt idx="481">
                  <c:v>7.5199999809265137</c:v>
                </c:pt>
                <c:pt idx="482">
                  <c:v>7.5199999809265137</c:v>
                </c:pt>
                <c:pt idx="483">
                  <c:v>7.5199999809265137</c:v>
                </c:pt>
                <c:pt idx="484">
                  <c:v>7.5199999809265137</c:v>
                </c:pt>
                <c:pt idx="485">
                  <c:v>7.5199999809265137</c:v>
                </c:pt>
                <c:pt idx="486">
                  <c:v>7.5199999809265137</c:v>
                </c:pt>
                <c:pt idx="487">
                  <c:v>7.5199999809265137</c:v>
                </c:pt>
                <c:pt idx="488">
                  <c:v>7.5199999809265137</c:v>
                </c:pt>
                <c:pt idx="489">
                  <c:v>7.5199999809265137</c:v>
                </c:pt>
                <c:pt idx="490">
                  <c:v>7.5199999809265137</c:v>
                </c:pt>
                <c:pt idx="491">
                  <c:v>7.5199999809265137</c:v>
                </c:pt>
                <c:pt idx="492">
                  <c:v>7.5199999809265137</c:v>
                </c:pt>
                <c:pt idx="493">
                  <c:v>7.5199999809265137</c:v>
                </c:pt>
                <c:pt idx="494">
                  <c:v>7.5199999809265137</c:v>
                </c:pt>
                <c:pt idx="495">
                  <c:v>7.5199999809265137</c:v>
                </c:pt>
                <c:pt idx="496">
                  <c:v>7.5199999809265137</c:v>
                </c:pt>
                <c:pt idx="497">
                  <c:v>7.5199999809265137</c:v>
                </c:pt>
                <c:pt idx="498">
                  <c:v>7.5199999809265137</c:v>
                </c:pt>
                <c:pt idx="499">
                  <c:v>7.5199999809265137</c:v>
                </c:pt>
                <c:pt idx="500">
                  <c:v>7.5199999809265137</c:v>
                </c:pt>
                <c:pt idx="501">
                  <c:v>7.5199999809265137</c:v>
                </c:pt>
                <c:pt idx="502">
                  <c:v>7.5199999809265137</c:v>
                </c:pt>
                <c:pt idx="503">
                  <c:v>7.5199999809265137</c:v>
                </c:pt>
                <c:pt idx="504">
                  <c:v>7.5199999809265137</c:v>
                </c:pt>
                <c:pt idx="505">
                  <c:v>7.5199999809265137</c:v>
                </c:pt>
                <c:pt idx="506">
                  <c:v>7.5199999809265137</c:v>
                </c:pt>
                <c:pt idx="507">
                  <c:v>7.5199999809265137</c:v>
                </c:pt>
                <c:pt idx="508">
                  <c:v>7.5399999618530273</c:v>
                </c:pt>
                <c:pt idx="509">
                  <c:v>7.5699999332427979</c:v>
                </c:pt>
                <c:pt idx="510">
                  <c:v>7.5899999141693115</c:v>
                </c:pt>
                <c:pt idx="511">
                  <c:v>7.6099998950958252</c:v>
                </c:pt>
                <c:pt idx="512">
                  <c:v>7.6399998664855957</c:v>
                </c:pt>
                <c:pt idx="513">
                  <c:v>7.6599998474121094</c:v>
                </c:pt>
                <c:pt idx="514">
                  <c:v>7.679999828338623</c:v>
                </c:pt>
                <c:pt idx="515">
                  <c:v>7.7000000476837158</c:v>
                </c:pt>
                <c:pt idx="516">
                  <c:v>7.7200000286102295</c:v>
                </c:pt>
                <c:pt idx="517">
                  <c:v>7.7400000095367432</c:v>
                </c:pt>
                <c:pt idx="518">
                  <c:v>7.7699999809265137</c:v>
                </c:pt>
                <c:pt idx="519">
                  <c:v>7.7899999618530273</c:v>
                </c:pt>
                <c:pt idx="520">
                  <c:v>7.809999942779541</c:v>
                </c:pt>
                <c:pt idx="521">
                  <c:v>7.8299999237060547</c:v>
                </c:pt>
                <c:pt idx="522">
                  <c:v>7.8499999046325684</c:v>
                </c:pt>
                <c:pt idx="523">
                  <c:v>7.869999885559082</c:v>
                </c:pt>
                <c:pt idx="524">
                  <c:v>7.8999998569488525</c:v>
                </c:pt>
                <c:pt idx="525">
                  <c:v>7.9199998378753662</c:v>
                </c:pt>
                <c:pt idx="526">
                  <c:v>7.9399998188018799</c:v>
                </c:pt>
                <c:pt idx="527">
                  <c:v>7.9600000381469727</c:v>
                </c:pt>
                <c:pt idx="528">
                  <c:v>7.9800000190734863</c:v>
                </c:pt>
                <c:pt idx="529">
                  <c:v>8</c:v>
                </c:pt>
                <c:pt idx="530">
                  <c:v>8.0299999713897705</c:v>
                </c:pt>
                <c:pt idx="531">
                  <c:v>8.0499999523162842</c:v>
                </c:pt>
                <c:pt idx="532">
                  <c:v>8.0699999332427979</c:v>
                </c:pt>
                <c:pt idx="533">
                  <c:v>8.0899999141693115</c:v>
                </c:pt>
                <c:pt idx="534">
                  <c:v>8.1099998950958252</c:v>
                </c:pt>
                <c:pt idx="535">
                  <c:v>8.1299998760223389</c:v>
                </c:pt>
                <c:pt idx="536">
                  <c:v>8.1599998474121094</c:v>
                </c:pt>
                <c:pt idx="537">
                  <c:v>8.179999828338623</c:v>
                </c:pt>
                <c:pt idx="538">
                  <c:v>8.2000000476837158</c:v>
                </c:pt>
                <c:pt idx="539">
                  <c:v>8.2200000286102295</c:v>
                </c:pt>
                <c:pt idx="540">
                  <c:v>8.25</c:v>
                </c:pt>
                <c:pt idx="541">
                  <c:v>8.2699999809265137</c:v>
                </c:pt>
                <c:pt idx="542">
                  <c:v>8.2899999618530273</c:v>
                </c:pt>
                <c:pt idx="543">
                  <c:v>8.309999942779541</c:v>
                </c:pt>
                <c:pt idx="544">
                  <c:v>8.3299999237060547</c:v>
                </c:pt>
                <c:pt idx="545">
                  <c:v>8.3599998950958252</c:v>
                </c:pt>
                <c:pt idx="546">
                  <c:v>8.3799998760223389</c:v>
                </c:pt>
                <c:pt idx="547">
                  <c:v>8.3999998569488525</c:v>
                </c:pt>
                <c:pt idx="548">
                  <c:v>8.4199998378753662</c:v>
                </c:pt>
                <c:pt idx="549">
                  <c:v>8.4399998188018799</c:v>
                </c:pt>
                <c:pt idx="550">
                  <c:v>8.4600000381469727</c:v>
                </c:pt>
                <c:pt idx="551">
                  <c:v>8.4900000095367432</c:v>
                </c:pt>
                <c:pt idx="552">
                  <c:v>8.5099999904632568</c:v>
                </c:pt>
                <c:pt idx="553">
                  <c:v>8.5299999713897705</c:v>
                </c:pt>
                <c:pt idx="554">
                  <c:v>8.5499999523162842</c:v>
                </c:pt>
                <c:pt idx="555">
                  <c:v>8.5699999332427979</c:v>
                </c:pt>
                <c:pt idx="556">
                  <c:v>8.5899999141693115</c:v>
                </c:pt>
                <c:pt idx="557">
                  <c:v>8.619999885559082</c:v>
                </c:pt>
                <c:pt idx="558">
                  <c:v>8.6399998664855957</c:v>
                </c:pt>
                <c:pt idx="559">
                  <c:v>8.6599998474121094</c:v>
                </c:pt>
                <c:pt idx="560">
                  <c:v>8.679999828338623</c:v>
                </c:pt>
                <c:pt idx="561">
                  <c:v>8.7000000476837158</c:v>
                </c:pt>
                <c:pt idx="562">
                  <c:v>8.7200000286102295</c:v>
                </c:pt>
                <c:pt idx="563">
                  <c:v>8.75</c:v>
                </c:pt>
                <c:pt idx="564">
                  <c:v>8.7699999809265137</c:v>
                </c:pt>
                <c:pt idx="565">
                  <c:v>8.7899999618530273</c:v>
                </c:pt>
                <c:pt idx="566">
                  <c:v>8.809999942779541</c:v>
                </c:pt>
                <c:pt idx="567">
                  <c:v>8.8399999141693115</c:v>
                </c:pt>
                <c:pt idx="568">
                  <c:v>8.8599998950958252</c:v>
                </c:pt>
                <c:pt idx="569">
                  <c:v>8.8799998760223389</c:v>
                </c:pt>
                <c:pt idx="570">
                  <c:v>8.8999998569488525</c:v>
                </c:pt>
                <c:pt idx="571">
                  <c:v>8.9199998378753662</c:v>
                </c:pt>
                <c:pt idx="572">
                  <c:v>8.9500000476837158</c:v>
                </c:pt>
                <c:pt idx="573">
                  <c:v>8.9700000286102295</c:v>
                </c:pt>
                <c:pt idx="574">
                  <c:v>8.9900000095367432</c:v>
                </c:pt>
                <c:pt idx="575">
                  <c:v>9.0099999904632568</c:v>
                </c:pt>
                <c:pt idx="576">
                  <c:v>9.0299999713897705</c:v>
                </c:pt>
                <c:pt idx="577">
                  <c:v>9.0499999523162842</c:v>
                </c:pt>
                <c:pt idx="578">
                  <c:v>9.0799999237060547</c:v>
                </c:pt>
                <c:pt idx="579">
                  <c:v>9.0999999046325684</c:v>
                </c:pt>
                <c:pt idx="580">
                  <c:v>9.119999885559082</c:v>
                </c:pt>
                <c:pt idx="581">
                  <c:v>9.1399998664855957</c:v>
                </c:pt>
                <c:pt idx="582">
                  <c:v>9.1599998474121094</c:v>
                </c:pt>
                <c:pt idx="583">
                  <c:v>9.179999828338623</c:v>
                </c:pt>
                <c:pt idx="584">
                  <c:v>9.2100000381469727</c:v>
                </c:pt>
                <c:pt idx="585">
                  <c:v>9.2300000190734863</c:v>
                </c:pt>
                <c:pt idx="586">
                  <c:v>9.25</c:v>
                </c:pt>
                <c:pt idx="587">
                  <c:v>9.2699999809265137</c:v>
                </c:pt>
                <c:pt idx="588">
                  <c:v>9.2899999618530273</c:v>
                </c:pt>
                <c:pt idx="589">
                  <c:v>9.309999942779541</c:v>
                </c:pt>
                <c:pt idx="590">
                  <c:v>9.3399999141693115</c:v>
                </c:pt>
                <c:pt idx="591">
                  <c:v>9.3599998950958252</c:v>
                </c:pt>
                <c:pt idx="592">
                  <c:v>9.3799998760223389</c:v>
                </c:pt>
                <c:pt idx="593">
                  <c:v>9.3999998569488525</c:v>
                </c:pt>
                <c:pt idx="594">
                  <c:v>9.4199998378753662</c:v>
                </c:pt>
                <c:pt idx="595">
                  <c:v>9.4500000476837158</c:v>
                </c:pt>
                <c:pt idx="596">
                  <c:v>9.4700000286102295</c:v>
                </c:pt>
                <c:pt idx="597">
                  <c:v>9.4900000095367432</c:v>
                </c:pt>
                <c:pt idx="598">
                  <c:v>9.5099999904632568</c:v>
                </c:pt>
                <c:pt idx="599">
                  <c:v>9.5399999618530273</c:v>
                </c:pt>
                <c:pt idx="600">
                  <c:v>9.559999942779541</c:v>
                </c:pt>
                <c:pt idx="601">
                  <c:v>9.5799999237060547</c:v>
                </c:pt>
                <c:pt idx="602">
                  <c:v>9.5999999046325684</c:v>
                </c:pt>
                <c:pt idx="603">
                  <c:v>9.619999885559082</c:v>
                </c:pt>
                <c:pt idx="604">
                  <c:v>9.6399998664855957</c:v>
                </c:pt>
                <c:pt idx="605">
                  <c:v>9.6699998378753662</c:v>
                </c:pt>
                <c:pt idx="606">
                  <c:v>9.6899998188018799</c:v>
                </c:pt>
                <c:pt idx="607">
                  <c:v>9.7100000381469727</c:v>
                </c:pt>
                <c:pt idx="608">
                  <c:v>9.7300000190734863</c:v>
                </c:pt>
                <c:pt idx="609">
                  <c:v>9.75</c:v>
                </c:pt>
                <c:pt idx="610">
                  <c:v>9.7699999809265137</c:v>
                </c:pt>
                <c:pt idx="611">
                  <c:v>9.7999999523162842</c:v>
                </c:pt>
                <c:pt idx="612">
                  <c:v>9.8199999332427979</c:v>
                </c:pt>
                <c:pt idx="613">
                  <c:v>9.8399999141693115</c:v>
                </c:pt>
                <c:pt idx="614">
                  <c:v>9.8599998950958252</c:v>
                </c:pt>
                <c:pt idx="615">
                  <c:v>9.8799998760223389</c:v>
                </c:pt>
                <c:pt idx="616">
                  <c:v>9.8999998569488525</c:v>
                </c:pt>
                <c:pt idx="617">
                  <c:v>9.929999828338623</c:v>
                </c:pt>
                <c:pt idx="618">
                  <c:v>9.9500000476837158</c:v>
                </c:pt>
                <c:pt idx="619">
                  <c:v>9.9700000286102295</c:v>
                </c:pt>
                <c:pt idx="620">
                  <c:v>9.9900000095367432</c:v>
                </c:pt>
                <c:pt idx="621">
                  <c:v>10.009999990463257</c:v>
                </c:pt>
                <c:pt idx="622">
                  <c:v>10.039999961853027</c:v>
                </c:pt>
                <c:pt idx="623">
                  <c:v>10.059999942779541</c:v>
                </c:pt>
                <c:pt idx="624">
                  <c:v>10.079999923706055</c:v>
                </c:pt>
                <c:pt idx="625">
                  <c:v>10.099999904632568</c:v>
                </c:pt>
                <c:pt idx="626">
                  <c:v>10.129999876022339</c:v>
                </c:pt>
                <c:pt idx="627">
                  <c:v>10.149999856948853</c:v>
                </c:pt>
                <c:pt idx="628">
                  <c:v>10.169999837875366</c:v>
                </c:pt>
                <c:pt idx="629">
                  <c:v>10.18999981880188</c:v>
                </c:pt>
                <c:pt idx="630">
                  <c:v>10.210000038146973</c:v>
                </c:pt>
                <c:pt idx="631">
                  <c:v>10.230000019073486</c:v>
                </c:pt>
                <c:pt idx="632">
                  <c:v>10.259999990463257</c:v>
                </c:pt>
                <c:pt idx="633">
                  <c:v>10.279999971389771</c:v>
                </c:pt>
                <c:pt idx="634">
                  <c:v>10.299999952316284</c:v>
                </c:pt>
                <c:pt idx="635">
                  <c:v>10.319999933242798</c:v>
                </c:pt>
                <c:pt idx="636">
                  <c:v>10.339999914169312</c:v>
                </c:pt>
                <c:pt idx="637">
                  <c:v>10.359999895095825</c:v>
                </c:pt>
                <c:pt idx="638">
                  <c:v>10.389999866485596</c:v>
                </c:pt>
                <c:pt idx="639">
                  <c:v>10.409999847412109</c:v>
                </c:pt>
                <c:pt idx="640">
                  <c:v>10.429999828338623</c:v>
                </c:pt>
                <c:pt idx="641">
                  <c:v>10.450000047683716</c:v>
                </c:pt>
                <c:pt idx="642">
                  <c:v>10.470000028610229</c:v>
                </c:pt>
                <c:pt idx="643">
                  <c:v>10.490000009536743</c:v>
                </c:pt>
                <c:pt idx="644">
                  <c:v>10.519999980926514</c:v>
                </c:pt>
                <c:pt idx="645">
                  <c:v>10.539999961853027</c:v>
                </c:pt>
                <c:pt idx="646">
                  <c:v>10.559999942779541</c:v>
                </c:pt>
                <c:pt idx="647">
                  <c:v>10.579999923706055</c:v>
                </c:pt>
                <c:pt idx="648">
                  <c:v>10.599999904632568</c:v>
                </c:pt>
                <c:pt idx="649">
                  <c:v>10.629999876022339</c:v>
                </c:pt>
                <c:pt idx="650">
                  <c:v>10.649999856948853</c:v>
                </c:pt>
                <c:pt idx="651">
                  <c:v>10.669999837875366</c:v>
                </c:pt>
                <c:pt idx="652">
                  <c:v>10.68999981880188</c:v>
                </c:pt>
                <c:pt idx="653">
                  <c:v>10.720000028610229</c:v>
                </c:pt>
                <c:pt idx="654">
                  <c:v>10.740000009536743</c:v>
                </c:pt>
                <c:pt idx="655">
                  <c:v>10.759999990463257</c:v>
                </c:pt>
                <c:pt idx="656">
                  <c:v>10.779999971389771</c:v>
                </c:pt>
                <c:pt idx="657">
                  <c:v>10.799999952316284</c:v>
                </c:pt>
                <c:pt idx="658">
                  <c:v>10.819999933242798</c:v>
                </c:pt>
                <c:pt idx="659">
                  <c:v>10.849999904632568</c:v>
                </c:pt>
                <c:pt idx="660">
                  <c:v>10.869999885559082</c:v>
                </c:pt>
                <c:pt idx="661">
                  <c:v>10.889999866485596</c:v>
                </c:pt>
                <c:pt idx="662">
                  <c:v>10.909999847412109</c:v>
                </c:pt>
                <c:pt idx="663">
                  <c:v>10.929999828338623</c:v>
                </c:pt>
                <c:pt idx="664">
                  <c:v>10.950000047683716</c:v>
                </c:pt>
                <c:pt idx="665">
                  <c:v>10.980000019073486</c:v>
                </c:pt>
                <c:pt idx="666">
                  <c:v>11</c:v>
                </c:pt>
                <c:pt idx="667">
                  <c:v>11.019999980926514</c:v>
                </c:pt>
                <c:pt idx="668">
                  <c:v>11.039999961853027</c:v>
                </c:pt>
                <c:pt idx="669">
                  <c:v>11.059999942779541</c:v>
                </c:pt>
                <c:pt idx="670">
                  <c:v>11.079999923706055</c:v>
                </c:pt>
                <c:pt idx="671">
                  <c:v>11.109999895095825</c:v>
                </c:pt>
                <c:pt idx="672">
                  <c:v>11.129999876022339</c:v>
                </c:pt>
                <c:pt idx="673">
                  <c:v>11.149999856948853</c:v>
                </c:pt>
                <c:pt idx="674">
                  <c:v>11.169999837875366</c:v>
                </c:pt>
                <c:pt idx="675">
                  <c:v>11.18999981880188</c:v>
                </c:pt>
                <c:pt idx="676">
                  <c:v>11.210000038146973</c:v>
                </c:pt>
                <c:pt idx="677">
                  <c:v>11.240000009536743</c:v>
                </c:pt>
                <c:pt idx="678">
                  <c:v>11.259999990463257</c:v>
                </c:pt>
                <c:pt idx="679">
                  <c:v>11.279999971389771</c:v>
                </c:pt>
                <c:pt idx="680">
                  <c:v>11.299999952316284</c:v>
                </c:pt>
                <c:pt idx="681">
                  <c:v>11.329999923706055</c:v>
                </c:pt>
                <c:pt idx="682">
                  <c:v>11.349999904632568</c:v>
                </c:pt>
                <c:pt idx="683">
                  <c:v>11.369999885559082</c:v>
                </c:pt>
                <c:pt idx="684">
                  <c:v>11.389999866485596</c:v>
                </c:pt>
                <c:pt idx="685">
                  <c:v>11.409999847412109</c:v>
                </c:pt>
                <c:pt idx="686">
                  <c:v>11.43999981880188</c:v>
                </c:pt>
                <c:pt idx="687">
                  <c:v>11.460000038146973</c:v>
                </c:pt>
                <c:pt idx="688">
                  <c:v>11.480000019073486</c:v>
                </c:pt>
                <c:pt idx="689">
                  <c:v>11.5</c:v>
                </c:pt>
                <c:pt idx="690">
                  <c:v>11.519999980926514</c:v>
                </c:pt>
                <c:pt idx="691">
                  <c:v>11.539999961853027</c:v>
                </c:pt>
                <c:pt idx="692">
                  <c:v>11.569999933242798</c:v>
                </c:pt>
                <c:pt idx="693">
                  <c:v>11.589999914169312</c:v>
                </c:pt>
                <c:pt idx="694">
                  <c:v>11.609999895095825</c:v>
                </c:pt>
                <c:pt idx="695">
                  <c:v>11.629999876022339</c:v>
                </c:pt>
                <c:pt idx="696">
                  <c:v>11.649999856948853</c:v>
                </c:pt>
                <c:pt idx="697">
                  <c:v>11.669999837875366</c:v>
                </c:pt>
                <c:pt idx="698">
                  <c:v>11.700000047683716</c:v>
                </c:pt>
                <c:pt idx="699">
                  <c:v>11.720000028610229</c:v>
                </c:pt>
                <c:pt idx="700">
                  <c:v>11.740000009536743</c:v>
                </c:pt>
                <c:pt idx="701">
                  <c:v>11.759999990463257</c:v>
                </c:pt>
                <c:pt idx="702">
                  <c:v>11.779999971389771</c:v>
                </c:pt>
                <c:pt idx="703">
                  <c:v>11.799999952316284</c:v>
                </c:pt>
                <c:pt idx="704">
                  <c:v>11.829999923706055</c:v>
                </c:pt>
                <c:pt idx="705">
                  <c:v>11.849999904632568</c:v>
                </c:pt>
                <c:pt idx="706">
                  <c:v>11.869999885559082</c:v>
                </c:pt>
                <c:pt idx="707">
                  <c:v>11.889999866485596</c:v>
                </c:pt>
                <c:pt idx="708">
                  <c:v>11.919999837875366</c:v>
                </c:pt>
                <c:pt idx="709">
                  <c:v>11.93999981880188</c:v>
                </c:pt>
                <c:pt idx="710">
                  <c:v>11.960000038146973</c:v>
                </c:pt>
                <c:pt idx="711">
                  <c:v>11.980000019073486</c:v>
                </c:pt>
                <c:pt idx="712">
                  <c:v>12</c:v>
                </c:pt>
                <c:pt idx="713">
                  <c:v>12.029999971389771</c:v>
                </c:pt>
                <c:pt idx="714">
                  <c:v>12.049999952316284</c:v>
                </c:pt>
                <c:pt idx="715">
                  <c:v>12.069999933242798</c:v>
                </c:pt>
                <c:pt idx="716">
                  <c:v>12.089999914169312</c:v>
                </c:pt>
                <c:pt idx="717">
                  <c:v>12.109999895095825</c:v>
                </c:pt>
                <c:pt idx="718">
                  <c:v>12.129999876022339</c:v>
                </c:pt>
                <c:pt idx="719">
                  <c:v>12.159999847412109</c:v>
                </c:pt>
                <c:pt idx="720">
                  <c:v>12.179999828338623</c:v>
                </c:pt>
                <c:pt idx="721">
                  <c:v>12.200000047683716</c:v>
                </c:pt>
                <c:pt idx="722">
                  <c:v>12.220000028610229</c:v>
                </c:pt>
                <c:pt idx="723">
                  <c:v>12.240000009536743</c:v>
                </c:pt>
                <c:pt idx="724">
                  <c:v>12.259999990463257</c:v>
                </c:pt>
                <c:pt idx="725">
                  <c:v>12.289999961853027</c:v>
                </c:pt>
                <c:pt idx="726">
                  <c:v>12.309999942779541</c:v>
                </c:pt>
                <c:pt idx="727">
                  <c:v>12.329999923706055</c:v>
                </c:pt>
                <c:pt idx="728">
                  <c:v>12.349999904632568</c:v>
                </c:pt>
                <c:pt idx="729">
                  <c:v>12.369999885559082</c:v>
                </c:pt>
                <c:pt idx="730">
                  <c:v>12.389999866485596</c:v>
                </c:pt>
                <c:pt idx="731">
                  <c:v>12.419999837875366</c:v>
                </c:pt>
                <c:pt idx="732">
                  <c:v>12.43999981880188</c:v>
                </c:pt>
                <c:pt idx="733">
                  <c:v>12.460000038146973</c:v>
                </c:pt>
                <c:pt idx="734">
                  <c:v>12.480000019073486</c:v>
                </c:pt>
                <c:pt idx="735">
                  <c:v>12.509999990463257</c:v>
                </c:pt>
                <c:pt idx="736">
                  <c:v>12.529999971389771</c:v>
                </c:pt>
                <c:pt idx="737">
                  <c:v>13.730000019073486</c:v>
                </c:pt>
                <c:pt idx="738">
                  <c:v>13.730000019073486</c:v>
                </c:pt>
                <c:pt idx="739">
                  <c:v>13.730000019073486</c:v>
                </c:pt>
                <c:pt idx="740">
                  <c:v>13.730000019073486</c:v>
                </c:pt>
                <c:pt idx="741">
                  <c:v>13.730000019073486</c:v>
                </c:pt>
                <c:pt idx="742">
                  <c:v>13.740000009536743</c:v>
                </c:pt>
                <c:pt idx="743">
                  <c:v>13.740000009536743</c:v>
                </c:pt>
                <c:pt idx="744">
                  <c:v>13.740000009536743</c:v>
                </c:pt>
                <c:pt idx="745">
                  <c:v>13.740000009536743</c:v>
                </c:pt>
                <c:pt idx="746">
                  <c:v>13.740000009536743</c:v>
                </c:pt>
                <c:pt idx="747">
                  <c:v>13.740000009536743</c:v>
                </c:pt>
                <c:pt idx="748">
                  <c:v>13.740000009536743</c:v>
                </c:pt>
                <c:pt idx="749">
                  <c:v>13.740000009536743</c:v>
                </c:pt>
                <c:pt idx="750">
                  <c:v>13.740000009536743</c:v>
                </c:pt>
                <c:pt idx="751">
                  <c:v>13.740000009536743</c:v>
                </c:pt>
                <c:pt idx="752">
                  <c:v>13.740000009536743</c:v>
                </c:pt>
                <c:pt idx="753">
                  <c:v>13.740000009536743</c:v>
                </c:pt>
                <c:pt idx="754">
                  <c:v>13.740000009536743</c:v>
                </c:pt>
                <c:pt idx="755">
                  <c:v>13.740000009536743</c:v>
                </c:pt>
                <c:pt idx="756">
                  <c:v>13.740000009536743</c:v>
                </c:pt>
                <c:pt idx="757">
                  <c:v>13.740000009536743</c:v>
                </c:pt>
                <c:pt idx="758">
                  <c:v>13.740000009536743</c:v>
                </c:pt>
                <c:pt idx="759">
                  <c:v>13.740000009536743</c:v>
                </c:pt>
                <c:pt idx="760">
                  <c:v>13.740000009536743</c:v>
                </c:pt>
                <c:pt idx="761">
                  <c:v>13.740000009536743</c:v>
                </c:pt>
                <c:pt idx="762">
                  <c:v>13.740000009536743</c:v>
                </c:pt>
                <c:pt idx="763">
                  <c:v>13.740000009536743</c:v>
                </c:pt>
                <c:pt idx="764">
                  <c:v>13.740000009536743</c:v>
                </c:pt>
                <c:pt idx="765">
                  <c:v>13.740000009536743</c:v>
                </c:pt>
                <c:pt idx="766">
                  <c:v>13.740000009536743</c:v>
                </c:pt>
                <c:pt idx="767">
                  <c:v>13.740000009536743</c:v>
                </c:pt>
                <c:pt idx="768">
                  <c:v>13.740000009536743</c:v>
                </c:pt>
                <c:pt idx="769">
                  <c:v>13.740000009536743</c:v>
                </c:pt>
                <c:pt idx="770">
                  <c:v>13.740000009536743</c:v>
                </c:pt>
                <c:pt idx="771">
                  <c:v>13.740000009536743</c:v>
                </c:pt>
                <c:pt idx="772">
                  <c:v>13.740000009536743</c:v>
                </c:pt>
                <c:pt idx="773">
                  <c:v>13.740000009536743</c:v>
                </c:pt>
                <c:pt idx="774">
                  <c:v>13.740000009536743</c:v>
                </c:pt>
                <c:pt idx="775">
                  <c:v>13.740000009536743</c:v>
                </c:pt>
                <c:pt idx="776">
                  <c:v>13.740000009536743</c:v>
                </c:pt>
                <c:pt idx="777">
                  <c:v>13.740000009536743</c:v>
                </c:pt>
                <c:pt idx="778">
                  <c:v>13.740000009536743</c:v>
                </c:pt>
                <c:pt idx="779">
                  <c:v>13.740000009536743</c:v>
                </c:pt>
                <c:pt idx="780">
                  <c:v>13.740000009536743</c:v>
                </c:pt>
                <c:pt idx="781">
                  <c:v>13.740000009536743</c:v>
                </c:pt>
                <c:pt idx="782">
                  <c:v>13.740000009536743</c:v>
                </c:pt>
                <c:pt idx="783">
                  <c:v>13.740000009536743</c:v>
                </c:pt>
                <c:pt idx="784">
                  <c:v>13.740000009536743</c:v>
                </c:pt>
                <c:pt idx="785">
                  <c:v>13.740000009536743</c:v>
                </c:pt>
                <c:pt idx="786">
                  <c:v>13.740000009536743</c:v>
                </c:pt>
                <c:pt idx="787">
                  <c:v>13.740000009536743</c:v>
                </c:pt>
                <c:pt idx="788">
                  <c:v>13.740000009536743</c:v>
                </c:pt>
                <c:pt idx="789">
                  <c:v>13.740000009536743</c:v>
                </c:pt>
                <c:pt idx="790">
                  <c:v>13.740000009536743</c:v>
                </c:pt>
                <c:pt idx="791">
                  <c:v>13.740000009536743</c:v>
                </c:pt>
                <c:pt idx="792">
                  <c:v>13.75</c:v>
                </c:pt>
                <c:pt idx="793">
                  <c:v>13.769999980926514</c:v>
                </c:pt>
                <c:pt idx="794">
                  <c:v>13.799999952316284</c:v>
                </c:pt>
                <c:pt idx="795">
                  <c:v>13.819999933242798</c:v>
                </c:pt>
                <c:pt idx="796">
                  <c:v>13.839999914169312</c:v>
                </c:pt>
                <c:pt idx="797">
                  <c:v>13.859999895095825</c:v>
                </c:pt>
                <c:pt idx="798">
                  <c:v>13.879999876022339</c:v>
                </c:pt>
                <c:pt idx="799">
                  <c:v>13.909999847412109</c:v>
                </c:pt>
                <c:pt idx="800">
                  <c:v>13.929999828338623</c:v>
                </c:pt>
                <c:pt idx="801">
                  <c:v>13.950000047683716</c:v>
                </c:pt>
                <c:pt idx="802">
                  <c:v>13.970000028610229</c:v>
                </c:pt>
                <c:pt idx="803">
                  <c:v>13.990000009536743</c:v>
                </c:pt>
                <c:pt idx="804">
                  <c:v>14.009999990463257</c:v>
                </c:pt>
                <c:pt idx="805">
                  <c:v>14.039999961853027</c:v>
                </c:pt>
                <c:pt idx="806">
                  <c:v>14.059999942779541</c:v>
                </c:pt>
                <c:pt idx="807">
                  <c:v>14.079999923706055</c:v>
                </c:pt>
                <c:pt idx="808">
                  <c:v>14.099999904632568</c:v>
                </c:pt>
                <c:pt idx="809">
                  <c:v>14.119999885559082</c:v>
                </c:pt>
                <c:pt idx="810">
                  <c:v>14.139999866485596</c:v>
                </c:pt>
                <c:pt idx="811">
                  <c:v>14.169999837875366</c:v>
                </c:pt>
                <c:pt idx="812">
                  <c:v>14.18999981880188</c:v>
                </c:pt>
                <c:pt idx="813">
                  <c:v>14.210000038146973</c:v>
                </c:pt>
                <c:pt idx="814">
                  <c:v>14.230000019073486</c:v>
                </c:pt>
                <c:pt idx="815">
                  <c:v>14.25</c:v>
                </c:pt>
                <c:pt idx="816">
                  <c:v>14.269999980926514</c:v>
                </c:pt>
                <c:pt idx="817">
                  <c:v>14.299999952316284</c:v>
                </c:pt>
                <c:pt idx="818">
                  <c:v>14.319999933242798</c:v>
                </c:pt>
                <c:pt idx="819">
                  <c:v>14.339999914169312</c:v>
                </c:pt>
                <c:pt idx="820">
                  <c:v>14.359999895095825</c:v>
                </c:pt>
                <c:pt idx="821">
                  <c:v>14.379999876022339</c:v>
                </c:pt>
                <c:pt idx="822">
                  <c:v>14.409999847412109</c:v>
                </c:pt>
                <c:pt idx="823">
                  <c:v>14.429999828338623</c:v>
                </c:pt>
                <c:pt idx="824">
                  <c:v>14.450000047683716</c:v>
                </c:pt>
                <c:pt idx="825">
                  <c:v>14.470000028610229</c:v>
                </c:pt>
                <c:pt idx="826">
                  <c:v>14.5</c:v>
                </c:pt>
                <c:pt idx="827">
                  <c:v>14.519999980926514</c:v>
                </c:pt>
                <c:pt idx="828">
                  <c:v>14.539999961853027</c:v>
                </c:pt>
                <c:pt idx="829">
                  <c:v>14.559999942779541</c:v>
                </c:pt>
                <c:pt idx="830">
                  <c:v>14.579999923706055</c:v>
                </c:pt>
                <c:pt idx="831">
                  <c:v>14.599999904632568</c:v>
                </c:pt>
                <c:pt idx="832">
                  <c:v>14.629999876022339</c:v>
                </c:pt>
                <c:pt idx="833">
                  <c:v>14.649999856948853</c:v>
                </c:pt>
                <c:pt idx="834">
                  <c:v>14.669999837875366</c:v>
                </c:pt>
                <c:pt idx="835">
                  <c:v>14.68999981880188</c:v>
                </c:pt>
                <c:pt idx="836">
                  <c:v>14.710000038146973</c:v>
                </c:pt>
                <c:pt idx="837">
                  <c:v>14.730000019073486</c:v>
                </c:pt>
                <c:pt idx="838">
                  <c:v>14.759999990463257</c:v>
                </c:pt>
                <c:pt idx="839">
                  <c:v>14.779999971389771</c:v>
                </c:pt>
                <c:pt idx="840">
                  <c:v>14.799999952316284</c:v>
                </c:pt>
                <c:pt idx="841">
                  <c:v>14.819999933242798</c:v>
                </c:pt>
                <c:pt idx="842">
                  <c:v>14.839999914169312</c:v>
                </c:pt>
                <c:pt idx="843">
                  <c:v>14.859999895095825</c:v>
                </c:pt>
                <c:pt idx="844">
                  <c:v>14.889999866485596</c:v>
                </c:pt>
                <c:pt idx="845">
                  <c:v>14.909999847412109</c:v>
                </c:pt>
                <c:pt idx="846">
                  <c:v>14.929999828338623</c:v>
                </c:pt>
                <c:pt idx="847">
                  <c:v>14.950000047683716</c:v>
                </c:pt>
                <c:pt idx="848">
                  <c:v>14.970000028610229</c:v>
                </c:pt>
                <c:pt idx="849">
                  <c:v>15</c:v>
                </c:pt>
                <c:pt idx="850">
                  <c:v>15.019999980926514</c:v>
                </c:pt>
                <c:pt idx="851">
                  <c:v>15.039999961853027</c:v>
                </c:pt>
                <c:pt idx="852">
                  <c:v>15.059999942779541</c:v>
                </c:pt>
                <c:pt idx="853">
                  <c:v>15.089999914169312</c:v>
                </c:pt>
                <c:pt idx="854">
                  <c:v>15.109999895095825</c:v>
                </c:pt>
                <c:pt idx="855">
                  <c:v>15.129999876022339</c:v>
                </c:pt>
                <c:pt idx="856">
                  <c:v>15.149999856948853</c:v>
                </c:pt>
                <c:pt idx="857">
                  <c:v>15.169999837875366</c:v>
                </c:pt>
                <c:pt idx="858">
                  <c:v>15.18999981880188</c:v>
                </c:pt>
                <c:pt idx="859">
                  <c:v>15.220000028610229</c:v>
                </c:pt>
                <c:pt idx="860">
                  <c:v>15.240000009536743</c:v>
                </c:pt>
                <c:pt idx="861">
                  <c:v>15.259999990463257</c:v>
                </c:pt>
                <c:pt idx="862">
                  <c:v>15.279999971389771</c:v>
                </c:pt>
                <c:pt idx="863">
                  <c:v>15.299999952316284</c:v>
                </c:pt>
                <c:pt idx="864">
                  <c:v>15.319999933242798</c:v>
                </c:pt>
                <c:pt idx="865">
                  <c:v>15.349999904632568</c:v>
                </c:pt>
                <c:pt idx="866">
                  <c:v>15.369999885559082</c:v>
                </c:pt>
                <c:pt idx="867">
                  <c:v>15.389999866485596</c:v>
                </c:pt>
                <c:pt idx="868">
                  <c:v>15.409999847412109</c:v>
                </c:pt>
                <c:pt idx="869">
                  <c:v>15.429999828338623</c:v>
                </c:pt>
                <c:pt idx="870">
                  <c:v>15.450000047683716</c:v>
                </c:pt>
                <c:pt idx="871">
                  <c:v>15.480000019073486</c:v>
                </c:pt>
                <c:pt idx="872">
                  <c:v>15.5</c:v>
                </c:pt>
                <c:pt idx="873">
                  <c:v>15.519999980926514</c:v>
                </c:pt>
                <c:pt idx="874">
                  <c:v>15.539999961853027</c:v>
                </c:pt>
                <c:pt idx="875">
                  <c:v>15.559999942779541</c:v>
                </c:pt>
                <c:pt idx="876">
                  <c:v>15.589999914169312</c:v>
                </c:pt>
                <c:pt idx="877">
                  <c:v>15.609999895095825</c:v>
                </c:pt>
                <c:pt idx="878">
                  <c:v>15.629999876022339</c:v>
                </c:pt>
                <c:pt idx="879">
                  <c:v>15.649999856948853</c:v>
                </c:pt>
                <c:pt idx="880">
                  <c:v>15.679999828338623</c:v>
                </c:pt>
                <c:pt idx="881">
                  <c:v>15.700000047683716</c:v>
                </c:pt>
                <c:pt idx="882">
                  <c:v>15.720000028610229</c:v>
                </c:pt>
                <c:pt idx="883">
                  <c:v>15.740000009536743</c:v>
                </c:pt>
                <c:pt idx="884">
                  <c:v>15.759999990463257</c:v>
                </c:pt>
                <c:pt idx="885">
                  <c:v>15.779999971389771</c:v>
                </c:pt>
                <c:pt idx="886">
                  <c:v>15.809999942779541</c:v>
                </c:pt>
                <c:pt idx="887">
                  <c:v>15.829999923706055</c:v>
                </c:pt>
                <c:pt idx="888">
                  <c:v>15.849999904632568</c:v>
                </c:pt>
                <c:pt idx="889">
                  <c:v>15.869999885559082</c:v>
                </c:pt>
                <c:pt idx="890">
                  <c:v>15.889999866485596</c:v>
                </c:pt>
                <c:pt idx="891">
                  <c:v>15.909999847412109</c:v>
                </c:pt>
                <c:pt idx="892">
                  <c:v>15.93999981880188</c:v>
                </c:pt>
                <c:pt idx="893">
                  <c:v>15.960000038146973</c:v>
                </c:pt>
                <c:pt idx="894">
                  <c:v>15.980000019073486</c:v>
                </c:pt>
                <c:pt idx="895">
                  <c:v>16</c:v>
                </c:pt>
                <c:pt idx="896">
                  <c:v>16.019999980926514</c:v>
                </c:pt>
                <c:pt idx="897">
                  <c:v>16.039999961853027</c:v>
                </c:pt>
                <c:pt idx="898">
                  <c:v>16.069999933242798</c:v>
                </c:pt>
                <c:pt idx="899">
                  <c:v>16.089999914169312</c:v>
                </c:pt>
                <c:pt idx="900">
                  <c:v>16.109999895095825</c:v>
                </c:pt>
                <c:pt idx="901">
                  <c:v>16.129999876022339</c:v>
                </c:pt>
                <c:pt idx="902">
                  <c:v>16.149999856948853</c:v>
                </c:pt>
                <c:pt idx="903">
                  <c:v>16.169999837875366</c:v>
                </c:pt>
                <c:pt idx="904">
                  <c:v>16.200000047683716</c:v>
                </c:pt>
                <c:pt idx="905">
                  <c:v>16.220000028610229</c:v>
                </c:pt>
                <c:pt idx="906">
                  <c:v>16.240000009536743</c:v>
                </c:pt>
                <c:pt idx="907">
                  <c:v>16.259999990463257</c:v>
                </c:pt>
                <c:pt idx="908">
                  <c:v>16.289999961853027</c:v>
                </c:pt>
                <c:pt idx="909">
                  <c:v>16.309999942779541</c:v>
                </c:pt>
                <c:pt idx="910">
                  <c:v>16.329999923706055</c:v>
                </c:pt>
                <c:pt idx="911">
                  <c:v>16.349999904632568</c:v>
                </c:pt>
                <c:pt idx="912">
                  <c:v>16.369999885559082</c:v>
                </c:pt>
                <c:pt idx="913">
                  <c:v>16.399999856948853</c:v>
                </c:pt>
                <c:pt idx="914">
                  <c:v>16.419999837875366</c:v>
                </c:pt>
                <c:pt idx="915">
                  <c:v>16.43999981880188</c:v>
                </c:pt>
                <c:pt idx="916">
                  <c:v>16.460000038146973</c:v>
                </c:pt>
                <c:pt idx="917">
                  <c:v>16.480000019073486</c:v>
                </c:pt>
                <c:pt idx="918">
                  <c:v>16.5</c:v>
                </c:pt>
                <c:pt idx="919">
                  <c:v>16.529999971389771</c:v>
                </c:pt>
                <c:pt idx="920">
                  <c:v>16.549999952316284</c:v>
                </c:pt>
                <c:pt idx="921">
                  <c:v>16.569999933242798</c:v>
                </c:pt>
                <c:pt idx="922">
                  <c:v>16.589999914169312</c:v>
                </c:pt>
                <c:pt idx="923">
                  <c:v>16.609999895095825</c:v>
                </c:pt>
                <c:pt idx="924">
                  <c:v>16.629999876022339</c:v>
                </c:pt>
                <c:pt idx="925">
                  <c:v>16.659999847412109</c:v>
                </c:pt>
                <c:pt idx="926">
                  <c:v>16.679999828338623</c:v>
                </c:pt>
                <c:pt idx="927">
                  <c:v>16.700000047683716</c:v>
                </c:pt>
                <c:pt idx="928">
                  <c:v>16.720000028610229</c:v>
                </c:pt>
                <c:pt idx="929">
                  <c:v>16.740000009536743</c:v>
                </c:pt>
                <c:pt idx="930">
                  <c:v>16.759999990463257</c:v>
                </c:pt>
                <c:pt idx="931">
                  <c:v>16.789999961853027</c:v>
                </c:pt>
                <c:pt idx="932">
                  <c:v>16.809999942779541</c:v>
                </c:pt>
                <c:pt idx="933">
                  <c:v>16.829999923706055</c:v>
                </c:pt>
                <c:pt idx="934">
                  <c:v>16.849999904632568</c:v>
                </c:pt>
                <c:pt idx="935">
                  <c:v>16.879999876022339</c:v>
                </c:pt>
                <c:pt idx="936">
                  <c:v>16.899999856948853</c:v>
                </c:pt>
                <c:pt idx="937">
                  <c:v>16.919999837875366</c:v>
                </c:pt>
                <c:pt idx="938">
                  <c:v>16.93999981880188</c:v>
                </c:pt>
                <c:pt idx="939">
                  <c:v>16.960000038146973</c:v>
                </c:pt>
                <c:pt idx="940">
                  <c:v>16.990000009536743</c:v>
                </c:pt>
                <c:pt idx="941">
                  <c:v>17.009999990463257</c:v>
                </c:pt>
                <c:pt idx="942">
                  <c:v>17.029999971389771</c:v>
                </c:pt>
                <c:pt idx="943">
                  <c:v>17.049999952316284</c:v>
                </c:pt>
                <c:pt idx="944">
                  <c:v>17.069999933242798</c:v>
                </c:pt>
                <c:pt idx="945">
                  <c:v>17.089999914169312</c:v>
                </c:pt>
                <c:pt idx="946">
                  <c:v>17.119999885559082</c:v>
                </c:pt>
                <c:pt idx="947">
                  <c:v>17.139999866485596</c:v>
                </c:pt>
                <c:pt idx="948">
                  <c:v>17.159999847412109</c:v>
                </c:pt>
                <c:pt idx="949">
                  <c:v>17.179999828338623</c:v>
                </c:pt>
                <c:pt idx="950">
                  <c:v>17.200000047683716</c:v>
                </c:pt>
                <c:pt idx="951">
                  <c:v>17.220000028610229</c:v>
                </c:pt>
                <c:pt idx="952">
                  <c:v>17.25</c:v>
                </c:pt>
                <c:pt idx="953">
                  <c:v>17.269999980926514</c:v>
                </c:pt>
                <c:pt idx="954">
                  <c:v>17.289999961853027</c:v>
                </c:pt>
                <c:pt idx="955">
                  <c:v>17.309999942779541</c:v>
                </c:pt>
                <c:pt idx="956">
                  <c:v>17.329999923706055</c:v>
                </c:pt>
                <c:pt idx="957">
                  <c:v>17.349999904632568</c:v>
                </c:pt>
                <c:pt idx="958">
                  <c:v>17.379999876022339</c:v>
                </c:pt>
                <c:pt idx="959">
                  <c:v>17.399999856948853</c:v>
                </c:pt>
                <c:pt idx="960">
                  <c:v>17.419999837875366</c:v>
                </c:pt>
                <c:pt idx="961">
                  <c:v>17.43999981880188</c:v>
                </c:pt>
                <c:pt idx="962">
                  <c:v>17.470000028610229</c:v>
                </c:pt>
                <c:pt idx="963">
                  <c:v>17.490000009536743</c:v>
                </c:pt>
                <c:pt idx="964">
                  <c:v>17.509999990463257</c:v>
                </c:pt>
                <c:pt idx="965">
                  <c:v>17.529999971389771</c:v>
                </c:pt>
                <c:pt idx="966">
                  <c:v>17.549999952316284</c:v>
                </c:pt>
                <c:pt idx="967">
                  <c:v>17.579999923706055</c:v>
                </c:pt>
                <c:pt idx="968">
                  <c:v>17.599999904632568</c:v>
                </c:pt>
                <c:pt idx="969">
                  <c:v>17.619999885559082</c:v>
                </c:pt>
                <c:pt idx="970">
                  <c:v>17.639999866485596</c:v>
                </c:pt>
                <c:pt idx="971">
                  <c:v>17.659999847412109</c:v>
                </c:pt>
                <c:pt idx="972">
                  <c:v>17.679999828338623</c:v>
                </c:pt>
                <c:pt idx="973">
                  <c:v>17.710000038146973</c:v>
                </c:pt>
                <c:pt idx="974">
                  <c:v>17.730000019073486</c:v>
                </c:pt>
                <c:pt idx="975">
                  <c:v>17.75</c:v>
                </c:pt>
                <c:pt idx="976">
                  <c:v>17.769999980926514</c:v>
                </c:pt>
                <c:pt idx="977">
                  <c:v>17.789999961853027</c:v>
                </c:pt>
                <c:pt idx="978">
                  <c:v>17.809999942779541</c:v>
                </c:pt>
                <c:pt idx="979">
                  <c:v>17.839999914169312</c:v>
                </c:pt>
                <c:pt idx="980">
                  <c:v>17.859999895095825</c:v>
                </c:pt>
                <c:pt idx="981">
                  <c:v>17.879999876022339</c:v>
                </c:pt>
                <c:pt idx="982">
                  <c:v>17.899999856948853</c:v>
                </c:pt>
                <c:pt idx="983">
                  <c:v>17.919999837875366</c:v>
                </c:pt>
                <c:pt idx="984">
                  <c:v>17.93999981880188</c:v>
                </c:pt>
                <c:pt idx="985">
                  <c:v>17.970000028610229</c:v>
                </c:pt>
                <c:pt idx="986">
                  <c:v>17.990000009536743</c:v>
                </c:pt>
                <c:pt idx="987">
                  <c:v>18.009999990463257</c:v>
                </c:pt>
                <c:pt idx="988">
                  <c:v>18.029999971389771</c:v>
                </c:pt>
                <c:pt idx="989">
                  <c:v>18.049999952316284</c:v>
                </c:pt>
                <c:pt idx="990">
                  <c:v>18.079999923706055</c:v>
                </c:pt>
                <c:pt idx="991">
                  <c:v>18.099999904632568</c:v>
                </c:pt>
                <c:pt idx="992">
                  <c:v>18.119999885559082</c:v>
                </c:pt>
                <c:pt idx="993">
                  <c:v>18.139999866485596</c:v>
                </c:pt>
                <c:pt idx="994">
                  <c:v>18.169999837875366</c:v>
                </c:pt>
                <c:pt idx="995">
                  <c:v>18.18999981880188</c:v>
                </c:pt>
                <c:pt idx="996">
                  <c:v>18.210000038146973</c:v>
                </c:pt>
                <c:pt idx="997">
                  <c:v>18.230000019073486</c:v>
                </c:pt>
                <c:pt idx="998">
                  <c:v>18.25</c:v>
                </c:pt>
                <c:pt idx="999">
                  <c:v>18.269999980926514</c:v>
                </c:pt>
                <c:pt idx="1000">
                  <c:v>18.299999952316284</c:v>
                </c:pt>
                <c:pt idx="1001">
                  <c:v>18.319999933242798</c:v>
                </c:pt>
                <c:pt idx="1002">
                  <c:v>18.339999914169312</c:v>
                </c:pt>
                <c:pt idx="1003">
                  <c:v>18.359999895095825</c:v>
                </c:pt>
                <c:pt idx="1004">
                  <c:v>18.379999876022339</c:v>
                </c:pt>
                <c:pt idx="1005">
                  <c:v>18.399999856948853</c:v>
                </c:pt>
                <c:pt idx="1006">
                  <c:v>18.429999828338623</c:v>
                </c:pt>
                <c:pt idx="1007">
                  <c:v>18.450000047683716</c:v>
                </c:pt>
                <c:pt idx="1008">
                  <c:v>18.470000028610229</c:v>
                </c:pt>
                <c:pt idx="1009">
                  <c:v>18.490000009536743</c:v>
                </c:pt>
                <c:pt idx="1010">
                  <c:v>18.509999990463257</c:v>
                </c:pt>
                <c:pt idx="1011">
                  <c:v>18.529999971389771</c:v>
                </c:pt>
                <c:pt idx="1012">
                  <c:v>18.559999942779541</c:v>
                </c:pt>
                <c:pt idx="1013">
                  <c:v>18.579999923706055</c:v>
                </c:pt>
                <c:pt idx="1014">
                  <c:v>18.599999904632568</c:v>
                </c:pt>
                <c:pt idx="1015">
                  <c:v>18.619999885559082</c:v>
                </c:pt>
                <c:pt idx="1016">
                  <c:v>18.639999866485596</c:v>
                </c:pt>
                <c:pt idx="1017">
                  <c:v>18.669999837875366</c:v>
                </c:pt>
                <c:pt idx="1018">
                  <c:v>18.68999981880188</c:v>
                </c:pt>
                <c:pt idx="1019">
                  <c:v>18.710000038146973</c:v>
                </c:pt>
                <c:pt idx="1020">
                  <c:v>18.730000019073486</c:v>
                </c:pt>
                <c:pt idx="1021">
                  <c:v>18.759999990463257</c:v>
                </c:pt>
                <c:pt idx="1022">
                  <c:v>19.579999923706055</c:v>
                </c:pt>
                <c:pt idx="1023">
                  <c:v>19.579999923706055</c:v>
                </c:pt>
                <c:pt idx="1024">
                  <c:v>19.579999923706055</c:v>
                </c:pt>
                <c:pt idx="1025">
                  <c:v>19.579999923706055</c:v>
                </c:pt>
                <c:pt idx="1026">
                  <c:v>19.579999923706055</c:v>
                </c:pt>
                <c:pt idx="1027">
                  <c:v>19.589999914169312</c:v>
                </c:pt>
                <c:pt idx="1028">
                  <c:v>19.589999914169312</c:v>
                </c:pt>
                <c:pt idx="1029">
                  <c:v>19.589999914169312</c:v>
                </c:pt>
                <c:pt idx="1030">
                  <c:v>19.589999914169312</c:v>
                </c:pt>
                <c:pt idx="1031">
                  <c:v>19.589999914169312</c:v>
                </c:pt>
                <c:pt idx="1032">
                  <c:v>19.589999914169312</c:v>
                </c:pt>
                <c:pt idx="1033">
                  <c:v>19.589999914169312</c:v>
                </c:pt>
                <c:pt idx="1034">
                  <c:v>19.589999914169312</c:v>
                </c:pt>
                <c:pt idx="1035">
                  <c:v>19.589999914169312</c:v>
                </c:pt>
                <c:pt idx="1036">
                  <c:v>19.589999914169312</c:v>
                </c:pt>
                <c:pt idx="1037">
                  <c:v>19.589999914169312</c:v>
                </c:pt>
                <c:pt idx="1038">
                  <c:v>19.589999914169312</c:v>
                </c:pt>
                <c:pt idx="1039">
                  <c:v>19.589999914169312</c:v>
                </c:pt>
                <c:pt idx="1040">
                  <c:v>19.589999914169312</c:v>
                </c:pt>
                <c:pt idx="1041">
                  <c:v>19.589999914169312</c:v>
                </c:pt>
                <c:pt idx="1042">
                  <c:v>19.589999914169312</c:v>
                </c:pt>
                <c:pt idx="1043">
                  <c:v>19.589999914169312</c:v>
                </c:pt>
                <c:pt idx="1044">
                  <c:v>19.589999914169312</c:v>
                </c:pt>
                <c:pt idx="1045">
                  <c:v>19.589999914169312</c:v>
                </c:pt>
                <c:pt idx="1046">
                  <c:v>19.589999914169312</c:v>
                </c:pt>
                <c:pt idx="1047">
                  <c:v>19.589999914169312</c:v>
                </c:pt>
                <c:pt idx="1048">
                  <c:v>19.589999914169312</c:v>
                </c:pt>
                <c:pt idx="1049">
                  <c:v>19.589999914169312</c:v>
                </c:pt>
                <c:pt idx="1050">
                  <c:v>19.589999914169312</c:v>
                </c:pt>
                <c:pt idx="1051">
                  <c:v>19.589999914169312</c:v>
                </c:pt>
                <c:pt idx="1052">
                  <c:v>19.589999914169312</c:v>
                </c:pt>
                <c:pt idx="1053">
                  <c:v>19.589999914169312</c:v>
                </c:pt>
                <c:pt idx="1054">
                  <c:v>19.589999914169312</c:v>
                </c:pt>
                <c:pt idx="1055">
                  <c:v>19.589999914169312</c:v>
                </c:pt>
                <c:pt idx="1056">
                  <c:v>19.589999914169312</c:v>
                </c:pt>
                <c:pt idx="1057">
                  <c:v>19.589999914169312</c:v>
                </c:pt>
                <c:pt idx="1058">
                  <c:v>19.589999914169312</c:v>
                </c:pt>
                <c:pt idx="1059">
                  <c:v>19.589999914169312</c:v>
                </c:pt>
                <c:pt idx="1060">
                  <c:v>19.609999895095825</c:v>
                </c:pt>
                <c:pt idx="1061">
                  <c:v>19.629999876022339</c:v>
                </c:pt>
                <c:pt idx="1062">
                  <c:v>19.649999856948853</c:v>
                </c:pt>
                <c:pt idx="1063">
                  <c:v>19.669999837875366</c:v>
                </c:pt>
                <c:pt idx="1064">
                  <c:v>19.68999981880188</c:v>
                </c:pt>
                <c:pt idx="1065">
                  <c:v>19.710000038146973</c:v>
                </c:pt>
                <c:pt idx="1066">
                  <c:v>19.740000009536743</c:v>
                </c:pt>
                <c:pt idx="1067">
                  <c:v>19.759999990463257</c:v>
                </c:pt>
                <c:pt idx="1068">
                  <c:v>19.779999971389771</c:v>
                </c:pt>
                <c:pt idx="1069">
                  <c:v>19.799999952316284</c:v>
                </c:pt>
                <c:pt idx="1070">
                  <c:v>19.819999933242798</c:v>
                </c:pt>
                <c:pt idx="1071">
                  <c:v>19.839999914169312</c:v>
                </c:pt>
                <c:pt idx="1072">
                  <c:v>19.869999885559082</c:v>
                </c:pt>
                <c:pt idx="1073">
                  <c:v>19.889999866485596</c:v>
                </c:pt>
                <c:pt idx="1074">
                  <c:v>19.909999847412109</c:v>
                </c:pt>
                <c:pt idx="1075">
                  <c:v>19.929999828338623</c:v>
                </c:pt>
                <c:pt idx="1076">
                  <c:v>19.960000038146973</c:v>
                </c:pt>
                <c:pt idx="1077">
                  <c:v>19.980000019073486</c:v>
                </c:pt>
                <c:pt idx="1078">
                  <c:v>20</c:v>
                </c:pt>
                <c:pt idx="1079">
                  <c:v>20.019999980926514</c:v>
                </c:pt>
                <c:pt idx="1080">
                  <c:v>20.039999961853027</c:v>
                </c:pt>
                <c:pt idx="1081">
                  <c:v>20.069999933242798</c:v>
                </c:pt>
                <c:pt idx="1082">
                  <c:v>20.089999914169312</c:v>
                </c:pt>
                <c:pt idx="1083">
                  <c:v>20.109999895095825</c:v>
                </c:pt>
                <c:pt idx="1084">
                  <c:v>20.129999876022339</c:v>
                </c:pt>
                <c:pt idx="1085">
                  <c:v>20.149999856948853</c:v>
                </c:pt>
                <c:pt idx="1086">
                  <c:v>20.169999837875366</c:v>
                </c:pt>
                <c:pt idx="1087">
                  <c:v>20.200000047683716</c:v>
                </c:pt>
                <c:pt idx="1088">
                  <c:v>20.220000028610229</c:v>
                </c:pt>
                <c:pt idx="1089">
                  <c:v>20.240000009536743</c:v>
                </c:pt>
                <c:pt idx="1090">
                  <c:v>20.259999990463257</c:v>
                </c:pt>
                <c:pt idx="1091">
                  <c:v>20.279999971389771</c:v>
                </c:pt>
                <c:pt idx="1092">
                  <c:v>20.299999952316284</c:v>
                </c:pt>
                <c:pt idx="1093">
                  <c:v>20.329999923706055</c:v>
                </c:pt>
                <c:pt idx="1094">
                  <c:v>20.349999904632568</c:v>
                </c:pt>
                <c:pt idx="1095">
                  <c:v>20.369999885559082</c:v>
                </c:pt>
                <c:pt idx="1096">
                  <c:v>20.389999866485596</c:v>
                </c:pt>
                <c:pt idx="1097">
                  <c:v>20.409999847412109</c:v>
                </c:pt>
                <c:pt idx="1098">
                  <c:v>20.429999828338623</c:v>
                </c:pt>
                <c:pt idx="1099">
                  <c:v>20.460000038146973</c:v>
                </c:pt>
                <c:pt idx="1100">
                  <c:v>20.480000019073486</c:v>
                </c:pt>
                <c:pt idx="1101">
                  <c:v>20.5</c:v>
                </c:pt>
                <c:pt idx="1102">
                  <c:v>20.519999980926514</c:v>
                </c:pt>
                <c:pt idx="1103">
                  <c:v>20.549999952316284</c:v>
                </c:pt>
                <c:pt idx="1104">
                  <c:v>20.569999933242798</c:v>
                </c:pt>
                <c:pt idx="1105">
                  <c:v>20.589999914169312</c:v>
                </c:pt>
                <c:pt idx="1106">
                  <c:v>20.609999895095825</c:v>
                </c:pt>
                <c:pt idx="1107">
                  <c:v>20.629999876022339</c:v>
                </c:pt>
                <c:pt idx="1108">
                  <c:v>20.659999847412109</c:v>
                </c:pt>
                <c:pt idx="1109">
                  <c:v>20.679999828338623</c:v>
                </c:pt>
                <c:pt idx="1110">
                  <c:v>20.700000047683716</c:v>
                </c:pt>
                <c:pt idx="1111">
                  <c:v>20.720000028610229</c:v>
                </c:pt>
                <c:pt idx="1112">
                  <c:v>20.740000009536743</c:v>
                </c:pt>
                <c:pt idx="1113">
                  <c:v>20.759999990463257</c:v>
                </c:pt>
                <c:pt idx="1114">
                  <c:v>20.789999961853027</c:v>
                </c:pt>
                <c:pt idx="1115">
                  <c:v>20.809999942779541</c:v>
                </c:pt>
                <c:pt idx="1116">
                  <c:v>20.829999923706055</c:v>
                </c:pt>
                <c:pt idx="1117">
                  <c:v>20.849999904632568</c:v>
                </c:pt>
                <c:pt idx="1118">
                  <c:v>20.869999885559082</c:v>
                </c:pt>
                <c:pt idx="1119">
                  <c:v>20.889999866485596</c:v>
                </c:pt>
                <c:pt idx="1120">
                  <c:v>20.919999837875366</c:v>
                </c:pt>
                <c:pt idx="1121">
                  <c:v>20.93999981880188</c:v>
                </c:pt>
                <c:pt idx="1122">
                  <c:v>20.960000038146973</c:v>
                </c:pt>
                <c:pt idx="1123">
                  <c:v>20.980000019073486</c:v>
                </c:pt>
                <c:pt idx="1124">
                  <c:v>21</c:v>
                </c:pt>
                <c:pt idx="1125">
                  <c:v>21.019999980926514</c:v>
                </c:pt>
                <c:pt idx="1126">
                  <c:v>21.049999952316284</c:v>
                </c:pt>
                <c:pt idx="1127">
                  <c:v>21.069999933242798</c:v>
                </c:pt>
                <c:pt idx="1128">
                  <c:v>21.089999914169312</c:v>
                </c:pt>
                <c:pt idx="1129">
                  <c:v>21.109999895095825</c:v>
                </c:pt>
                <c:pt idx="1130">
                  <c:v>21.129999876022339</c:v>
                </c:pt>
                <c:pt idx="1131">
                  <c:v>21.159999847412109</c:v>
                </c:pt>
                <c:pt idx="1132">
                  <c:v>21.179999828338623</c:v>
                </c:pt>
                <c:pt idx="1133">
                  <c:v>21.200000047683716</c:v>
                </c:pt>
                <c:pt idx="1134">
                  <c:v>21.220000028610229</c:v>
                </c:pt>
                <c:pt idx="1135">
                  <c:v>21.25</c:v>
                </c:pt>
                <c:pt idx="1136">
                  <c:v>21.269999980926514</c:v>
                </c:pt>
                <c:pt idx="1137">
                  <c:v>21.289999961853027</c:v>
                </c:pt>
                <c:pt idx="1138">
                  <c:v>21.309999942779541</c:v>
                </c:pt>
                <c:pt idx="1139">
                  <c:v>21.329999923706055</c:v>
                </c:pt>
                <c:pt idx="1140">
                  <c:v>21.349999904632568</c:v>
                </c:pt>
                <c:pt idx="1141">
                  <c:v>21.379999876022339</c:v>
                </c:pt>
                <c:pt idx="1142">
                  <c:v>21.399999856948853</c:v>
                </c:pt>
                <c:pt idx="1143">
                  <c:v>21.419999837875366</c:v>
                </c:pt>
                <c:pt idx="1144">
                  <c:v>21.43999981880188</c:v>
                </c:pt>
                <c:pt idx="1145">
                  <c:v>21.460000038146973</c:v>
                </c:pt>
                <c:pt idx="1146">
                  <c:v>21.480000019073486</c:v>
                </c:pt>
                <c:pt idx="1147">
                  <c:v>21.509999990463257</c:v>
                </c:pt>
                <c:pt idx="1148">
                  <c:v>21.529999971389771</c:v>
                </c:pt>
                <c:pt idx="1149">
                  <c:v>21.549999952316284</c:v>
                </c:pt>
                <c:pt idx="1150">
                  <c:v>21.569999933242798</c:v>
                </c:pt>
                <c:pt idx="1151">
                  <c:v>21.589999914169312</c:v>
                </c:pt>
                <c:pt idx="1152">
                  <c:v>21.619999885559082</c:v>
                </c:pt>
                <c:pt idx="1153">
                  <c:v>21.639999866485596</c:v>
                </c:pt>
                <c:pt idx="1154">
                  <c:v>21.659999847412109</c:v>
                </c:pt>
                <c:pt idx="1155">
                  <c:v>21.679999828338623</c:v>
                </c:pt>
                <c:pt idx="1156">
                  <c:v>21.700000047683716</c:v>
                </c:pt>
                <c:pt idx="1157">
                  <c:v>21.720000028610229</c:v>
                </c:pt>
                <c:pt idx="1158">
                  <c:v>21.75</c:v>
                </c:pt>
                <c:pt idx="1159">
                  <c:v>21.769999980926514</c:v>
                </c:pt>
                <c:pt idx="1160">
                  <c:v>21.789999961853027</c:v>
                </c:pt>
                <c:pt idx="1161">
                  <c:v>21.809999942779541</c:v>
                </c:pt>
                <c:pt idx="1162">
                  <c:v>21.839999914169312</c:v>
                </c:pt>
                <c:pt idx="1163">
                  <c:v>21.859999895095825</c:v>
                </c:pt>
                <c:pt idx="1164">
                  <c:v>21.879999876022339</c:v>
                </c:pt>
                <c:pt idx="1165">
                  <c:v>21.899999856948853</c:v>
                </c:pt>
                <c:pt idx="1166">
                  <c:v>21.919999837875366</c:v>
                </c:pt>
                <c:pt idx="1167">
                  <c:v>21.950000047683716</c:v>
                </c:pt>
                <c:pt idx="1168">
                  <c:v>21.970000028610229</c:v>
                </c:pt>
                <c:pt idx="1169">
                  <c:v>21.990000009536743</c:v>
                </c:pt>
                <c:pt idx="1170">
                  <c:v>22.009999990463257</c:v>
                </c:pt>
                <c:pt idx="1171">
                  <c:v>22.029999971389771</c:v>
                </c:pt>
                <c:pt idx="1172">
                  <c:v>22.049999952316284</c:v>
                </c:pt>
                <c:pt idx="1173">
                  <c:v>22.079999923706055</c:v>
                </c:pt>
                <c:pt idx="1174">
                  <c:v>22.099999904632568</c:v>
                </c:pt>
                <c:pt idx="1175">
                  <c:v>22.119999885559082</c:v>
                </c:pt>
                <c:pt idx="1176">
                  <c:v>22.139999866485596</c:v>
                </c:pt>
                <c:pt idx="1177">
                  <c:v>22.159999847412109</c:v>
                </c:pt>
                <c:pt idx="1178">
                  <c:v>22.179999828338623</c:v>
                </c:pt>
                <c:pt idx="1179">
                  <c:v>22.210000038146973</c:v>
                </c:pt>
                <c:pt idx="1180">
                  <c:v>22.230000019073486</c:v>
                </c:pt>
                <c:pt idx="1181">
                  <c:v>22.25</c:v>
                </c:pt>
                <c:pt idx="1182">
                  <c:v>22.269999980926514</c:v>
                </c:pt>
                <c:pt idx="1183">
                  <c:v>22.289999961853027</c:v>
                </c:pt>
                <c:pt idx="1184">
                  <c:v>22.309999942779541</c:v>
                </c:pt>
                <c:pt idx="1185">
                  <c:v>22.339999914169312</c:v>
                </c:pt>
                <c:pt idx="1186">
                  <c:v>22.359999895095825</c:v>
                </c:pt>
                <c:pt idx="1187">
                  <c:v>22.379999876022339</c:v>
                </c:pt>
                <c:pt idx="1188">
                  <c:v>22.399999856948853</c:v>
                </c:pt>
                <c:pt idx="1189">
                  <c:v>22.429999828338623</c:v>
                </c:pt>
                <c:pt idx="1190">
                  <c:v>22.450000047683716</c:v>
                </c:pt>
                <c:pt idx="1191">
                  <c:v>22.470000028610229</c:v>
                </c:pt>
                <c:pt idx="1192">
                  <c:v>22.490000009536743</c:v>
                </c:pt>
                <c:pt idx="1193">
                  <c:v>22.509999990463257</c:v>
                </c:pt>
                <c:pt idx="1194">
                  <c:v>22.539999961853027</c:v>
                </c:pt>
                <c:pt idx="1195">
                  <c:v>22.559999942779541</c:v>
                </c:pt>
                <c:pt idx="1196">
                  <c:v>22.579999923706055</c:v>
                </c:pt>
                <c:pt idx="1197">
                  <c:v>22.599999904632568</c:v>
                </c:pt>
                <c:pt idx="1198">
                  <c:v>22.619999885559082</c:v>
                </c:pt>
                <c:pt idx="1199">
                  <c:v>22.639999866485596</c:v>
                </c:pt>
                <c:pt idx="1200">
                  <c:v>22.669999837875366</c:v>
                </c:pt>
                <c:pt idx="1201">
                  <c:v>22.68999981880188</c:v>
                </c:pt>
                <c:pt idx="1202">
                  <c:v>22.710000038146973</c:v>
                </c:pt>
                <c:pt idx="1203">
                  <c:v>22.730000019073486</c:v>
                </c:pt>
                <c:pt idx="1204">
                  <c:v>22.75</c:v>
                </c:pt>
                <c:pt idx="1205">
                  <c:v>22.769999980926514</c:v>
                </c:pt>
                <c:pt idx="1206">
                  <c:v>22.799999952316284</c:v>
                </c:pt>
                <c:pt idx="1207">
                  <c:v>22.819999933242798</c:v>
                </c:pt>
                <c:pt idx="1208">
                  <c:v>22.839999914169312</c:v>
                </c:pt>
                <c:pt idx="1209">
                  <c:v>22.859999895095825</c:v>
                </c:pt>
                <c:pt idx="1210">
                  <c:v>22.879999876022339</c:v>
                </c:pt>
                <c:pt idx="1211">
                  <c:v>22.899999856948853</c:v>
                </c:pt>
                <c:pt idx="1212">
                  <c:v>22.929999828338623</c:v>
                </c:pt>
                <c:pt idx="1213">
                  <c:v>22.950000047683716</c:v>
                </c:pt>
                <c:pt idx="1214">
                  <c:v>22.970000028610229</c:v>
                </c:pt>
                <c:pt idx="1215">
                  <c:v>22.990000009536743</c:v>
                </c:pt>
                <c:pt idx="1216">
                  <c:v>23.009999990463257</c:v>
                </c:pt>
                <c:pt idx="1217">
                  <c:v>23.039999961853027</c:v>
                </c:pt>
                <c:pt idx="1218">
                  <c:v>23.059999942779541</c:v>
                </c:pt>
                <c:pt idx="1219">
                  <c:v>23.079999923706055</c:v>
                </c:pt>
                <c:pt idx="1220">
                  <c:v>23.099999904632568</c:v>
                </c:pt>
                <c:pt idx="1221">
                  <c:v>23.129999876022339</c:v>
                </c:pt>
                <c:pt idx="1222">
                  <c:v>23.149999856948853</c:v>
                </c:pt>
                <c:pt idx="1223">
                  <c:v>23.169999837875366</c:v>
                </c:pt>
                <c:pt idx="1224">
                  <c:v>23.18999981880188</c:v>
                </c:pt>
                <c:pt idx="1225">
                  <c:v>23.210000038146973</c:v>
                </c:pt>
                <c:pt idx="1226">
                  <c:v>23.230000019073486</c:v>
                </c:pt>
                <c:pt idx="1227">
                  <c:v>23.259999990463257</c:v>
                </c:pt>
                <c:pt idx="1228">
                  <c:v>23.279999971389771</c:v>
                </c:pt>
                <c:pt idx="1229">
                  <c:v>23.299999952316284</c:v>
                </c:pt>
                <c:pt idx="1230">
                  <c:v>23.319999933242798</c:v>
                </c:pt>
                <c:pt idx="1231">
                  <c:v>23.339999914169312</c:v>
                </c:pt>
                <c:pt idx="1232">
                  <c:v>23.359999895095825</c:v>
                </c:pt>
                <c:pt idx="1233">
                  <c:v>23.389999866485596</c:v>
                </c:pt>
                <c:pt idx="1234">
                  <c:v>23.409999847412109</c:v>
                </c:pt>
                <c:pt idx="1235">
                  <c:v>23.429999828338623</c:v>
                </c:pt>
                <c:pt idx="1236">
                  <c:v>23.450000047683716</c:v>
                </c:pt>
                <c:pt idx="1237">
                  <c:v>23.470000028610229</c:v>
                </c:pt>
                <c:pt idx="1238">
                  <c:v>23.490000009536743</c:v>
                </c:pt>
                <c:pt idx="1239">
                  <c:v>23.519999980926514</c:v>
                </c:pt>
                <c:pt idx="1240">
                  <c:v>23.539999961853027</c:v>
                </c:pt>
                <c:pt idx="1241">
                  <c:v>23.559999942779541</c:v>
                </c:pt>
                <c:pt idx="1242">
                  <c:v>23.579999923706055</c:v>
                </c:pt>
                <c:pt idx="1243">
                  <c:v>23.599999904632568</c:v>
                </c:pt>
                <c:pt idx="1244">
                  <c:v>23.629999876022339</c:v>
                </c:pt>
                <c:pt idx="1245">
                  <c:v>23.649999856948853</c:v>
                </c:pt>
                <c:pt idx="1246">
                  <c:v>23.669999837875366</c:v>
                </c:pt>
                <c:pt idx="1247">
                  <c:v>23.68999981880188</c:v>
                </c:pt>
                <c:pt idx="1248">
                  <c:v>23.720000028610229</c:v>
                </c:pt>
                <c:pt idx="1249">
                  <c:v>23.740000009536743</c:v>
                </c:pt>
                <c:pt idx="1250">
                  <c:v>23.759999990463257</c:v>
                </c:pt>
                <c:pt idx="1251">
                  <c:v>23.779999971389771</c:v>
                </c:pt>
                <c:pt idx="1252">
                  <c:v>23.799999952316284</c:v>
                </c:pt>
                <c:pt idx="1253">
                  <c:v>23.819999933242798</c:v>
                </c:pt>
                <c:pt idx="1254">
                  <c:v>23.849999904632568</c:v>
                </c:pt>
                <c:pt idx="1255">
                  <c:v>23.869999885559082</c:v>
                </c:pt>
                <c:pt idx="1256">
                  <c:v>23.889999866485596</c:v>
                </c:pt>
                <c:pt idx="1257">
                  <c:v>23.909999847412109</c:v>
                </c:pt>
                <c:pt idx="1258">
                  <c:v>23.929999828338623</c:v>
                </c:pt>
                <c:pt idx="1259">
                  <c:v>23.950000047683716</c:v>
                </c:pt>
                <c:pt idx="1260">
                  <c:v>23.980000019073486</c:v>
                </c:pt>
                <c:pt idx="1261">
                  <c:v>24</c:v>
                </c:pt>
                <c:pt idx="1262">
                  <c:v>24.019999980926514</c:v>
                </c:pt>
                <c:pt idx="1263">
                  <c:v>24.039999961853027</c:v>
                </c:pt>
                <c:pt idx="1264">
                  <c:v>24.059999942779541</c:v>
                </c:pt>
                <c:pt idx="1265">
                  <c:v>24.079999923706055</c:v>
                </c:pt>
                <c:pt idx="1266">
                  <c:v>24.109999895095825</c:v>
                </c:pt>
                <c:pt idx="1267">
                  <c:v>24.129999876022339</c:v>
                </c:pt>
                <c:pt idx="1268">
                  <c:v>24.149999856948853</c:v>
                </c:pt>
                <c:pt idx="1269">
                  <c:v>24.169999837875366</c:v>
                </c:pt>
                <c:pt idx="1270">
                  <c:v>24.18999981880188</c:v>
                </c:pt>
                <c:pt idx="1271">
                  <c:v>24.210000038146973</c:v>
                </c:pt>
                <c:pt idx="1272">
                  <c:v>24.240000009536743</c:v>
                </c:pt>
                <c:pt idx="1273">
                  <c:v>24.259999990463257</c:v>
                </c:pt>
                <c:pt idx="1274">
                  <c:v>24.279999971389771</c:v>
                </c:pt>
                <c:pt idx="1275">
                  <c:v>24.309999942779541</c:v>
                </c:pt>
                <c:pt idx="1276">
                  <c:v>24.329999923706055</c:v>
                </c:pt>
                <c:pt idx="1277">
                  <c:v>24.349999904632568</c:v>
                </c:pt>
                <c:pt idx="1278">
                  <c:v>24.369999885559082</c:v>
                </c:pt>
                <c:pt idx="1279">
                  <c:v>24.389999866485596</c:v>
                </c:pt>
                <c:pt idx="1280">
                  <c:v>24.409999847412109</c:v>
                </c:pt>
                <c:pt idx="1281">
                  <c:v>24.43999981880188</c:v>
                </c:pt>
                <c:pt idx="1282">
                  <c:v>24.460000038146973</c:v>
                </c:pt>
                <c:pt idx="1283">
                  <c:v>24.480000019073486</c:v>
                </c:pt>
                <c:pt idx="1284">
                  <c:v>24.5</c:v>
                </c:pt>
                <c:pt idx="1285">
                  <c:v>24.519999980926514</c:v>
                </c:pt>
                <c:pt idx="1286">
                  <c:v>24.539999961853027</c:v>
                </c:pt>
                <c:pt idx="1287">
                  <c:v>24.569999933242798</c:v>
                </c:pt>
                <c:pt idx="1288">
                  <c:v>24.589999914169312</c:v>
                </c:pt>
                <c:pt idx="1289">
                  <c:v>25.769999980926514</c:v>
                </c:pt>
                <c:pt idx="1290">
                  <c:v>25.769999980926514</c:v>
                </c:pt>
                <c:pt idx="1291">
                  <c:v>25.769999980926514</c:v>
                </c:pt>
                <c:pt idx="1292">
                  <c:v>25.769999980926514</c:v>
                </c:pt>
                <c:pt idx="1293">
                  <c:v>25.769999980926514</c:v>
                </c:pt>
                <c:pt idx="1294">
                  <c:v>25.769999980926514</c:v>
                </c:pt>
                <c:pt idx="1295">
                  <c:v>25.769999980926514</c:v>
                </c:pt>
                <c:pt idx="1296">
                  <c:v>25.769999980926514</c:v>
                </c:pt>
                <c:pt idx="1297">
                  <c:v>25.769999980926514</c:v>
                </c:pt>
                <c:pt idx="1298">
                  <c:v>25.769999980926514</c:v>
                </c:pt>
                <c:pt idx="1299">
                  <c:v>25.769999980926514</c:v>
                </c:pt>
                <c:pt idx="1300">
                  <c:v>25.769999980926514</c:v>
                </c:pt>
                <c:pt idx="1301">
                  <c:v>25.769999980926514</c:v>
                </c:pt>
                <c:pt idx="1302">
                  <c:v>25.769999980926514</c:v>
                </c:pt>
                <c:pt idx="1303">
                  <c:v>25.769999980926514</c:v>
                </c:pt>
                <c:pt idx="1304">
                  <c:v>25.769999980926514</c:v>
                </c:pt>
                <c:pt idx="1305">
                  <c:v>25.769999980926514</c:v>
                </c:pt>
                <c:pt idx="1306">
                  <c:v>25.769999980926514</c:v>
                </c:pt>
                <c:pt idx="1307">
                  <c:v>25.769999980926514</c:v>
                </c:pt>
                <c:pt idx="1308">
                  <c:v>25.769999980926514</c:v>
                </c:pt>
                <c:pt idx="1309">
                  <c:v>25.769999980926514</c:v>
                </c:pt>
                <c:pt idx="1310">
                  <c:v>25.769999980926514</c:v>
                </c:pt>
                <c:pt idx="1311">
                  <c:v>25.769999980926514</c:v>
                </c:pt>
                <c:pt idx="1312">
                  <c:v>25.769999980926514</c:v>
                </c:pt>
                <c:pt idx="1313">
                  <c:v>25.769999980926514</c:v>
                </c:pt>
                <c:pt idx="1314">
                  <c:v>25.769999980926514</c:v>
                </c:pt>
                <c:pt idx="1315">
                  <c:v>25.769999980926514</c:v>
                </c:pt>
                <c:pt idx="1316">
                  <c:v>25.769999980926514</c:v>
                </c:pt>
                <c:pt idx="1317">
                  <c:v>25.769999980926514</c:v>
                </c:pt>
                <c:pt idx="1318">
                  <c:v>25.769999980926514</c:v>
                </c:pt>
                <c:pt idx="1319">
                  <c:v>25.769999980926514</c:v>
                </c:pt>
                <c:pt idx="1320">
                  <c:v>25.769999980926514</c:v>
                </c:pt>
                <c:pt idx="1321">
                  <c:v>25.769999980926514</c:v>
                </c:pt>
                <c:pt idx="1322">
                  <c:v>25.769999980926514</c:v>
                </c:pt>
                <c:pt idx="1323">
                  <c:v>25.769999980926514</c:v>
                </c:pt>
                <c:pt idx="1324">
                  <c:v>25.769999980926514</c:v>
                </c:pt>
                <c:pt idx="1325">
                  <c:v>25.769999980926514</c:v>
                </c:pt>
                <c:pt idx="1326">
                  <c:v>25.769999980926514</c:v>
                </c:pt>
                <c:pt idx="1327">
                  <c:v>25.769999980926514</c:v>
                </c:pt>
                <c:pt idx="1328">
                  <c:v>25.769999980926514</c:v>
                </c:pt>
                <c:pt idx="1329">
                  <c:v>25.769999980926514</c:v>
                </c:pt>
                <c:pt idx="1330">
                  <c:v>25.769999980926514</c:v>
                </c:pt>
                <c:pt idx="1331">
                  <c:v>25.769999980926514</c:v>
                </c:pt>
                <c:pt idx="1332">
                  <c:v>25.769999980926514</c:v>
                </c:pt>
                <c:pt idx="1333">
                  <c:v>25.769999980926514</c:v>
                </c:pt>
                <c:pt idx="1334">
                  <c:v>25.769999980926514</c:v>
                </c:pt>
                <c:pt idx="1335">
                  <c:v>25.769999980926514</c:v>
                </c:pt>
                <c:pt idx="1336">
                  <c:v>25.769999980926514</c:v>
                </c:pt>
                <c:pt idx="1337">
                  <c:v>25.769999980926514</c:v>
                </c:pt>
                <c:pt idx="1338">
                  <c:v>25.769999980926514</c:v>
                </c:pt>
                <c:pt idx="1339">
                  <c:v>25.769999980926514</c:v>
                </c:pt>
                <c:pt idx="1340">
                  <c:v>25.769999980926514</c:v>
                </c:pt>
                <c:pt idx="1341">
                  <c:v>25.779999971389771</c:v>
                </c:pt>
                <c:pt idx="1342">
                  <c:v>25.779999971389771</c:v>
                </c:pt>
                <c:pt idx="1343">
                  <c:v>25.789999961853027</c:v>
                </c:pt>
                <c:pt idx="1344">
                  <c:v>25.809999942779541</c:v>
                </c:pt>
                <c:pt idx="1345">
                  <c:v>25.829999923706055</c:v>
                </c:pt>
                <c:pt idx="1346">
                  <c:v>25.849999904632568</c:v>
                </c:pt>
                <c:pt idx="1347">
                  <c:v>25.879999876022339</c:v>
                </c:pt>
                <c:pt idx="1348">
                  <c:v>25.899999856948853</c:v>
                </c:pt>
                <c:pt idx="1349">
                  <c:v>25.919999837875366</c:v>
                </c:pt>
                <c:pt idx="1350">
                  <c:v>25.93999981880188</c:v>
                </c:pt>
                <c:pt idx="1351">
                  <c:v>25.960000038146973</c:v>
                </c:pt>
                <c:pt idx="1352">
                  <c:v>25.980000019073486</c:v>
                </c:pt>
                <c:pt idx="1353">
                  <c:v>26.009999990463257</c:v>
                </c:pt>
                <c:pt idx="1354">
                  <c:v>26.029999971389771</c:v>
                </c:pt>
                <c:pt idx="1355">
                  <c:v>26.049999952316284</c:v>
                </c:pt>
                <c:pt idx="1356">
                  <c:v>26.069999933242798</c:v>
                </c:pt>
                <c:pt idx="1357">
                  <c:v>26.089999914169312</c:v>
                </c:pt>
                <c:pt idx="1358">
                  <c:v>26.119999885559082</c:v>
                </c:pt>
                <c:pt idx="1359">
                  <c:v>26.139999866485596</c:v>
                </c:pt>
                <c:pt idx="1360">
                  <c:v>26.159999847412109</c:v>
                </c:pt>
                <c:pt idx="1361">
                  <c:v>26.179999828338623</c:v>
                </c:pt>
                <c:pt idx="1362">
                  <c:v>26.210000038146973</c:v>
                </c:pt>
                <c:pt idx="1363">
                  <c:v>26.230000019073486</c:v>
                </c:pt>
                <c:pt idx="1364">
                  <c:v>26.25</c:v>
                </c:pt>
                <c:pt idx="1365">
                  <c:v>26.269999980926514</c:v>
                </c:pt>
                <c:pt idx="1366">
                  <c:v>26.289999961853027</c:v>
                </c:pt>
                <c:pt idx="1367">
                  <c:v>26.309999942779541</c:v>
                </c:pt>
                <c:pt idx="1368">
                  <c:v>26.339999914169312</c:v>
                </c:pt>
                <c:pt idx="1369">
                  <c:v>26.359999895095825</c:v>
                </c:pt>
                <c:pt idx="1370">
                  <c:v>26.379999876022339</c:v>
                </c:pt>
                <c:pt idx="1371">
                  <c:v>26.399999856948853</c:v>
                </c:pt>
                <c:pt idx="1372">
                  <c:v>26.419999837875366</c:v>
                </c:pt>
                <c:pt idx="1373">
                  <c:v>26.43999981880188</c:v>
                </c:pt>
                <c:pt idx="1374">
                  <c:v>26.470000028610229</c:v>
                </c:pt>
                <c:pt idx="1375">
                  <c:v>26.490000009536743</c:v>
                </c:pt>
                <c:pt idx="1376">
                  <c:v>26.509999990463257</c:v>
                </c:pt>
                <c:pt idx="1377">
                  <c:v>26.529999971389771</c:v>
                </c:pt>
                <c:pt idx="1378">
                  <c:v>26.549999952316284</c:v>
                </c:pt>
                <c:pt idx="1379">
                  <c:v>26.569999933242798</c:v>
                </c:pt>
                <c:pt idx="1380">
                  <c:v>26.599999904632568</c:v>
                </c:pt>
                <c:pt idx="1381">
                  <c:v>26.619999885559082</c:v>
                </c:pt>
                <c:pt idx="1382">
                  <c:v>26.639999866485596</c:v>
                </c:pt>
                <c:pt idx="1383">
                  <c:v>26.659999847412109</c:v>
                </c:pt>
                <c:pt idx="1384">
                  <c:v>26.679999828338623</c:v>
                </c:pt>
                <c:pt idx="1385">
                  <c:v>26.710000038146973</c:v>
                </c:pt>
                <c:pt idx="1386">
                  <c:v>26.730000019073486</c:v>
                </c:pt>
                <c:pt idx="1387">
                  <c:v>26.75</c:v>
                </c:pt>
                <c:pt idx="1388">
                  <c:v>26.769999980926514</c:v>
                </c:pt>
                <c:pt idx="1389">
                  <c:v>26.799999952316284</c:v>
                </c:pt>
                <c:pt idx="1390">
                  <c:v>26.819999933242798</c:v>
                </c:pt>
                <c:pt idx="1391">
                  <c:v>26.839999914169312</c:v>
                </c:pt>
                <c:pt idx="1392">
                  <c:v>26.859999895095825</c:v>
                </c:pt>
                <c:pt idx="1393">
                  <c:v>26.879999876022339</c:v>
                </c:pt>
                <c:pt idx="1394">
                  <c:v>26.899999856948853</c:v>
                </c:pt>
                <c:pt idx="1395">
                  <c:v>26.929999828338623</c:v>
                </c:pt>
                <c:pt idx="1396">
                  <c:v>26.950000047683716</c:v>
                </c:pt>
                <c:pt idx="1397">
                  <c:v>26.970000028610229</c:v>
                </c:pt>
                <c:pt idx="1398">
                  <c:v>26.990000009536743</c:v>
                </c:pt>
                <c:pt idx="1399">
                  <c:v>27.009999990463257</c:v>
                </c:pt>
                <c:pt idx="1400">
                  <c:v>27.029999971389771</c:v>
                </c:pt>
                <c:pt idx="1401">
                  <c:v>27.059999942779541</c:v>
                </c:pt>
                <c:pt idx="1402">
                  <c:v>27.079999923706055</c:v>
                </c:pt>
                <c:pt idx="1403">
                  <c:v>27.099999904632568</c:v>
                </c:pt>
                <c:pt idx="1404">
                  <c:v>27.119999885559082</c:v>
                </c:pt>
                <c:pt idx="1405">
                  <c:v>27.139999866485596</c:v>
                </c:pt>
                <c:pt idx="1406">
                  <c:v>27.159999847412109</c:v>
                </c:pt>
                <c:pt idx="1407">
                  <c:v>27.18999981880188</c:v>
                </c:pt>
                <c:pt idx="1408">
                  <c:v>27.210000038146973</c:v>
                </c:pt>
                <c:pt idx="1409">
                  <c:v>27.230000019073486</c:v>
                </c:pt>
                <c:pt idx="1410">
                  <c:v>27.25</c:v>
                </c:pt>
                <c:pt idx="1411">
                  <c:v>27.269999980926514</c:v>
                </c:pt>
                <c:pt idx="1412">
                  <c:v>27.289999961853027</c:v>
                </c:pt>
                <c:pt idx="1413">
                  <c:v>27.319999933242798</c:v>
                </c:pt>
                <c:pt idx="1414">
                  <c:v>27.339999914169312</c:v>
                </c:pt>
                <c:pt idx="1415">
                  <c:v>27.359999895095825</c:v>
                </c:pt>
                <c:pt idx="1416">
                  <c:v>27.389999866485596</c:v>
                </c:pt>
                <c:pt idx="1417">
                  <c:v>27.409999847412109</c:v>
                </c:pt>
                <c:pt idx="1418">
                  <c:v>27.429999828338623</c:v>
                </c:pt>
                <c:pt idx="1419">
                  <c:v>27.450000047683716</c:v>
                </c:pt>
                <c:pt idx="1420">
                  <c:v>27.470000028610229</c:v>
                </c:pt>
                <c:pt idx="1421">
                  <c:v>27.490000009536743</c:v>
                </c:pt>
                <c:pt idx="1422">
                  <c:v>27.519999980926514</c:v>
                </c:pt>
                <c:pt idx="1423">
                  <c:v>27.539999961853027</c:v>
                </c:pt>
                <c:pt idx="1424">
                  <c:v>27.559999942779541</c:v>
                </c:pt>
                <c:pt idx="1425">
                  <c:v>27.579999923706055</c:v>
                </c:pt>
                <c:pt idx="1426">
                  <c:v>27.599999904632568</c:v>
                </c:pt>
                <c:pt idx="1427">
                  <c:v>27.619999885559082</c:v>
                </c:pt>
                <c:pt idx="1428">
                  <c:v>27.649999856948853</c:v>
                </c:pt>
                <c:pt idx="1429">
                  <c:v>27.669999837875366</c:v>
                </c:pt>
                <c:pt idx="1430">
                  <c:v>27.68999981880188</c:v>
                </c:pt>
                <c:pt idx="1431">
                  <c:v>27.710000038146973</c:v>
                </c:pt>
                <c:pt idx="1432">
                  <c:v>27.730000019073486</c:v>
                </c:pt>
                <c:pt idx="1433">
                  <c:v>27.75</c:v>
                </c:pt>
                <c:pt idx="1434">
                  <c:v>27.779999971389771</c:v>
                </c:pt>
                <c:pt idx="1435">
                  <c:v>27.799999952316284</c:v>
                </c:pt>
                <c:pt idx="1436">
                  <c:v>27.819999933242798</c:v>
                </c:pt>
                <c:pt idx="1437">
                  <c:v>27.839999914169312</c:v>
                </c:pt>
                <c:pt idx="1438">
                  <c:v>27.859999895095825</c:v>
                </c:pt>
                <c:pt idx="1439">
                  <c:v>27.879999876022339</c:v>
                </c:pt>
                <c:pt idx="1440">
                  <c:v>27.909999847412109</c:v>
                </c:pt>
                <c:pt idx="1441">
                  <c:v>27.929999828338623</c:v>
                </c:pt>
                <c:pt idx="1442">
                  <c:v>27.950000047683716</c:v>
                </c:pt>
                <c:pt idx="1443">
                  <c:v>27.970000028610229</c:v>
                </c:pt>
                <c:pt idx="1444">
                  <c:v>28</c:v>
                </c:pt>
                <c:pt idx="1445">
                  <c:v>28.019999980926514</c:v>
                </c:pt>
                <c:pt idx="1446">
                  <c:v>28.039999961853027</c:v>
                </c:pt>
                <c:pt idx="1447">
                  <c:v>28.059999942779541</c:v>
                </c:pt>
                <c:pt idx="1448">
                  <c:v>28.079999923706055</c:v>
                </c:pt>
                <c:pt idx="1449">
                  <c:v>28.109999895095825</c:v>
                </c:pt>
                <c:pt idx="1450">
                  <c:v>28.129999876022339</c:v>
                </c:pt>
                <c:pt idx="1451">
                  <c:v>28.149999856948853</c:v>
                </c:pt>
                <c:pt idx="1452">
                  <c:v>28.169999837875366</c:v>
                </c:pt>
                <c:pt idx="1453">
                  <c:v>28.18999981880188</c:v>
                </c:pt>
                <c:pt idx="1454">
                  <c:v>28.210000038146973</c:v>
                </c:pt>
                <c:pt idx="1455">
                  <c:v>28.240000009536743</c:v>
                </c:pt>
                <c:pt idx="1456">
                  <c:v>28.259999990463257</c:v>
                </c:pt>
                <c:pt idx="1457">
                  <c:v>28.279999971389771</c:v>
                </c:pt>
                <c:pt idx="1458">
                  <c:v>28.299999952316284</c:v>
                </c:pt>
                <c:pt idx="1459">
                  <c:v>28.319999933242798</c:v>
                </c:pt>
                <c:pt idx="1460">
                  <c:v>28.339999914169312</c:v>
                </c:pt>
                <c:pt idx="1461">
                  <c:v>28.369999885559082</c:v>
                </c:pt>
                <c:pt idx="1462">
                  <c:v>28.389999866485596</c:v>
                </c:pt>
                <c:pt idx="1463">
                  <c:v>28.409999847412109</c:v>
                </c:pt>
                <c:pt idx="1464">
                  <c:v>28.429999828338623</c:v>
                </c:pt>
                <c:pt idx="1465">
                  <c:v>28.450000047683716</c:v>
                </c:pt>
                <c:pt idx="1466">
                  <c:v>28.470000028610229</c:v>
                </c:pt>
                <c:pt idx="1467">
                  <c:v>28.5</c:v>
                </c:pt>
                <c:pt idx="1468">
                  <c:v>28.519999980926514</c:v>
                </c:pt>
                <c:pt idx="1469">
                  <c:v>28.539999961853027</c:v>
                </c:pt>
                <c:pt idx="1470">
                  <c:v>28.559999942779541</c:v>
                </c:pt>
                <c:pt idx="1471">
                  <c:v>28.589999914169312</c:v>
                </c:pt>
                <c:pt idx="1472">
                  <c:v>28.609999895095825</c:v>
                </c:pt>
                <c:pt idx="1473">
                  <c:v>28.629999876022339</c:v>
                </c:pt>
                <c:pt idx="1474">
                  <c:v>28.649999856948853</c:v>
                </c:pt>
                <c:pt idx="1475">
                  <c:v>28.669999837875366</c:v>
                </c:pt>
                <c:pt idx="1476">
                  <c:v>28.700000047683716</c:v>
                </c:pt>
                <c:pt idx="1477">
                  <c:v>28.720000028610229</c:v>
                </c:pt>
                <c:pt idx="1478">
                  <c:v>28.740000009536743</c:v>
                </c:pt>
                <c:pt idx="1479">
                  <c:v>28.759999990463257</c:v>
                </c:pt>
                <c:pt idx="1480">
                  <c:v>28.779999971389771</c:v>
                </c:pt>
                <c:pt idx="1481">
                  <c:v>28.799999952316284</c:v>
                </c:pt>
                <c:pt idx="1482">
                  <c:v>28.829999923706055</c:v>
                </c:pt>
                <c:pt idx="1483">
                  <c:v>28.849999904632568</c:v>
                </c:pt>
                <c:pt idx="1484">
                  <c:v>28.869999885559082</c:v>
                </c:pt>
                <c:pt idx="1485">
                  <c:v>28.889999866485596</c:v>
                </c:pt>
                <c:pt idx="1486">
                  <c:v>28.909999847412109</c:v>
                </c:pt>
                <c:pt idx="1487">
                  <c:v>28.929999828338623</c:v>
                </c:pt>
                <c:pt idx="1488">
                  <c:v>28.960000038146973</c:v>
                </c:pt>
                <c:pt idx="1489">
                  <c:v>28.980000019073486</c:v>
                </c:pt>
                <c:pt idx="1490">
                  <c:v>29</c:v>
                </c:pt>
                <c:pt idx="1491">
                  <c:v>29.019999980926514</c:v>
                </c:pt>
                <c:pt idx="1492">
                  <c:v>29.039999961853027</c:v>
                </c:pt>
                <c:pt idx="1493">
                  <c:v>29.059999942779541</c:v>
                </c:pt>
                <c:pt idx="1494">
                  <c:v>29.089999914169312</c:v>
                </c:pt>
                <c:pt idx="1495">
                  <c:v>29.109999895095825</c:v>
                </c:pt>
                <c:pt idx="1496">
                  <c:v>29.129999876022339</c:v>
                </c:pt>
                <c:pt idx="1497">
                  <c:v>29.149999856948853</c:v>
                </c:pt>
                <c:pt idx="1498">
                  <c:v>29.169999837875366</c:v>
                </c:pt>
                <c:pt idx="1499">
                  <c:v>29.200000047683716</c:v>
                </c:pt>
                <c:pt idx="1500">
                  <c:v>29.220000028610229</c:v>
                </c:pt>
                <c:pt idx="1501">
                  <c:v>29.240000009536743</c:v>
                </c:pt>
                <c:pt idx="1502">
                  <c:v>29.259999990463257</c:v>
                </c:pt>
                <c:pt idx="1503">
                  <c:v>29.289999961853027</c:v>
                </c:pt>
                <c:pt idx="1504">
                  <c:v>29.309999942779541</c:v>
                </c:pt>
                <c:pt idx="1505">
                  <c:v>29.329999923706055</c:v>
                </c:pt>
                <c:pt idx="1506">
                  <c:v>29.349999904632568</c:v>
                </c:pt>
                <c:pt idx="1507">
                  <c:v>29.369999885559082</c:v>
                </c:pt>
                <c:pt idx="1508">
                  <c:v>29.389999866485596</c:v>
                </c:pt>
                <c:pt idx="1509">
                  <c:v>29.419999837875366</c:v>
                </c:pt>
                <c:pt idx="1510">
                  <c:v>29.43999981880188</c:v>
                </c:pt>
                <c:pt idx="1511">
                  <c:v>29.460000038146973</c:v>
                </c:pt>
                <c:pt idx="1512">
                  <c:v>29.480000019073486</c:v>
                </c:pt>
                <c:pt idx="1513">
                  <c:v>29.5</c:v>
                </c:pt>
                <c:pt idx="1514">
                  <c:v>29.519999980926514</c:v>
                </c:pt>
                <c:pt idx="1515">
                  <c:v>29.549999952316284</c:v>
                </c:pt>
                <c:pt idx="1516">
                  <c:v>29.569999933242798</c:v>
                </c:pt>
                <c:pt idx="1517">
                  <c:v>29.589999914169312</c:v>
                </c:pt>
                <c:pt idx="1518">
                  <c:v>29.609999895095825</c:v>
                </c:pt>
                <c:pt idx="1519">
                  <c:v>29.629999876022339</c:v>
                </c:pt>
                <c:pt idx="1520">
                  <c:v>29.649999856948853</c:v>
                </c:pt>
                <c:pt idx="1521">
                  <c:v>29.679999828338623</c:v>
                </c:pt>
                <c:pt idx="1522">
                  <c:v>29.700000047683716</c:v>
                </c:pt>
                <c:pt idx="1523">
                  <c:v>29.720000028610229</c:v>
                </c:pt>
                <c:pt idx="1524">
                  <c:v>29.740000009536743</c:v>
                </c:pt>
                <c:pt idx="1525">
                  <c:v>29.759999990463257</c:v>
                </c:pt>
                <c:pt idx="1526">
                  <c:v>29.789999961853027</c:v>
                </c:pt>
                <c:pt idx="1527">
                  <c:v>29.809999942779541</c:v>
                </c:pt>
                <c:pt idx="1528">
                  <c:v>29.829999923706055</c:v>
                </c:pt>
                <c:pt idx="1529">
                  <c:v>29.849999904632568</c:v>
                </c:pt>
                <c:pt idx="1530">
                  <c:v>29.879999876022339</c:v>
                </c:pt>
                <c:pt idx="1531">
                  <c:v>29.899999856948853</c:v>
                </c:pt>
                <c:pt idx="1532">
                  <c:v>29.919999837875366</c:v>
                </c:pt>
                <c:pt idx="1533">
                  <c:v>29.93999981880188</c:v>
                </c:pt>
                <c:pt idx="1534">
                  <c:v>29.960000038146973</c:v>
                </c:pt>
                <c:pt idx="1535">
                  <c:v>29.980000019073486</c:v>
                </c:pt>
                <c:pt idx="1536">
                  <c:v>30.009999990463257</c:v>
                </c:pt>
                <c:pt idx="1537">
                  <c:v>30.029999971389771</c:v>
                </c:pt>
                <c:pt idx="1538">
                  <c:v>30.049999952316284</c:v>
                </c:pt>
                <c:pt idx="1539">
                  <c:v>30.069999933242798</c:v>
                </c:pt>
                <c:pt idx="1540">
                  <c:v>30.089999914169312</c:v>
                </c:pt>
                <c:pt idx="1541">
                  <c:v>30.119999885559082</c:v>
                </c:pt>
                <c:pt idx="1542">
                  <c:v>30.139999866485596</c:v>
                </c:pt>
                <c:pt idx="1543">
                  <c:v>30.159999847412109</c:v>
                </c:pt>
                <c:pt idx="1544">
                  <c:v>30.179999828338623</c:v>
                </c:pt>
                <c:pt idx="1545">
                  <c:v>30.200000047683716</c:v>
                </c:pt>
                <c:pt idx="1546">
                  <c:v>30.220000028610229</c:v>
                </c:pt>
                <c:pt idx="1547">
                  <c:v>30.25</c:v>
                </c:pt>
                <c:pt idx="1548">
                  <c:v>30.269999980926514</c:v>
                </c:pt>
                <c:pt idx="1549">
                  <c:v>30.289999961853027</c:v>
                </c:pt>
                <c:pt idx="1550">
                  <c:v>30.309999942779541</c:v>
                </c:pt>
                <c:pt idx="1551">
                  <c:v>30.329999923706055</c:v>
                </c:pt>
                <c:pt idx="1552">
                  <c:v>30.349999904632568</c:v>
                </c:pt>
                <c:pt idx="1553">
                  <c:v>30.379999876022339</c:v>
                </c:pt>
                <c:pt idx="1554">
                  <c:v>30.399999856948853</c:v>
                </c:pt>
                <c:pt idx="1555">
                  <c:v>30.419999837875366</c:v>
                </c:pt>
                <c:pt idx="1556">
                  <c:v>30.43999981880188</c:v>
                </c:pt>
                <c:pt idx="1557">
                  <c:v>30.470000028610229</c:v>
                </c:pt>
                <c:pt idx="1558">
                  <c:v>30.490000009536743</c:v>
                </c:pt>
                <c:pt idx="1559">
                  <c:v>30.509999990463257</c:v>
                </c:pt>
                <c:pt idx="1560">
                  <c:v>30.529999971389771</c:v>
                </c:pt>
                <c:pt idx="1561">
                  <c:v>30.549999952316284</c:v>
                </c:pt>
                <c:pt idx="1562">
                  <c:v>30.579999923706055</c:v>
                </c:pt>
                <c:pt idx="1563">
                  <c:v>30.599999904632568</c:v>
                </c:pt>
                <c:pt idx="1564">
                  <c:v>30.619999885559082</c:v>
                </c:pt>
                <c:pt idx="1565">
                  <c:v>30.639999866485596</c:v>
                </c:pt>
                <c:pt idx="1566">
                  <c:v>30.659999847412109</c:v>
                </c:pt>
                <c:pt idx="1567">
                  <c:v>30.679999828338623</c:v>
                </c:pt>
                <c:pt idx="1568">
                  <c:v>30.710000038146973</c:v>
                </c:pt>
                <c:pt idx="1569">
                  <c:v>30.730000019073486</c:v>
                </c:pt>
                <c:pt idx="1570">
                  <c:v>30.75</c:v>
                </c:pt>
                <c:pt idx="1571">
                  <c:v>30.769999980926514</c:v>
                </c:pt>
                <c:pt idx="1572">
                  <c:v>32.399999856948853</c:v>
                </c:pt>
                <c:pt idx="1573">
                  <c:v>32.399999856948853</c:v>
                </c:pt>
                <c:pt idx="1574">
                  <c:v>32.399999856948853</c:v>
                </c:pt>
                <c:pt idx="1575">
                  <c:v>32.399999856948853</c:v>
                </c:pt>
                <c:pt idx="1576">
                  <c:v>32.399999856948853</c:v>
                </c:pt>
                <c:pt idx="1577">
                  <c:v>32.399999856948853</c:v>
                </c:pt>
                <c:pt idx="1578">
                  <c:v>32.399999856948853</c:v>
                </c:pt>
                <c:pt idx="1579">
                  <c:v>32.399999856948853</c:v>
                </c:pt>
                <c:pt idx="1580">
                  <c:v>32.399999856948853</c:v>
                </c:pt>
                <c:pt idx="1581">
                  <c:v>32.399999856948853</c:v>
                </c:pt>
                <c:pt idx="1582">
                  <c:v>32.399999856948853</c:v>
                </c:pt>
                <c:pt idx="1583">
                  <c:v>32.399999856948853</c:v>
                </c:pt>
                <c:pt idx="1584">
                  <c:v>32.399999856948853</c:v>
                </c:pt>
                <c:pt idx="1585">
                  <c:v>32.399999856948853</c:v>
                </c:pt>
                <c:pt idx="1586">
                  <c:v>32.399999856948853</c:v>
                </c:pt>
                <c:pt idx="1587">
                  <c:v>32.399999856948853</c:v>
                </c:pt>
                <c:pt idx="1588">
                  <c:v>32.399999856948853</c:v>
                </c:pt>
                <c:pt idx="1589">
                  <c:v>32.399999856948853</c:v>
                </c:pt>
                <c:pt idx="1590">
                  <c:v>32.399999856948853</c:v>
                </c:pt>
                <c:pt idx="1591">
                  <c:v>32.399999856948853</c:v>
                </c:pt>
                <c:pt idx="1592">
                  <c:v>32.399999856948853</c:v>
                </c:pt>
                <c:pt idx="1593">
                  <c:v>32.399999856948853</c:v>
                </c:pt>
                <c:pt idx="1594">
                  <c:v>32.399999856948853</c:v>
                </c:pt>
                <c:pt idx="1595">
                  <c:v>32.399999856948853</c:v>
                </c:pt>
                <c:pt idx="1596">
                  <c:v>32.399999856948853</c:v>
                </c:pt>
                <c:pt idx="1597">
                  <c:v>32.399999856948853</c:v>
                </c:pt>
                <c:pt idx="1598">
                  <c:v>32.399999856948853</c:v>
                </c:pt>
                <c:pt idx="1599">
                  <c:v>32.399999856948853</c:v>
                </c:pt>
                <c:pt idx="1600">
                  <c:v>32.399999856948853</c:v>
                </c:pt>
                <c:pt idx="1601">
                  <c:v>32.399999856948853</c:v>
                </c:pt>
                <c:pt idx="1602">
                  <c:v>32.399999856948853</c:v>
                </c:pt>
                <c:pt idx="1603">
                  <c:v>32.399999856948853</c:v>
                </c:pt>
                <c:pt idx="1604">
                  <c:v>32.399999856948853</c:v>
                </c:pt>
                <c:pt idx="1605">
                  <c:v>32.399999856948853</c:v>
                </c:pt>
                <c:pt idx="1606">
                  <c:v>32.399999856948853</c:v>
                </c:pt>
                <c:pt idx="1607">
                  <c:v>32.399999856948853</c:v>
                </c:pt>
                <c:pt idx="1608">
                  <c:v>32.399999856948853</c:v>
                </c:pt>
                <c:pt idx="1609">
                  <c:v>32.399999856948853</c:v>
                </c:pt>
                <c:pt idx="1610">
                  <c:v>32.399999856948853</c:v>
                </c:pt>
                <c:pt idx="1611">
                  <c:v>32.399999856948853</c:v>
                </c:pt>
                <c:pt idx="1612">
                  <c:v>32.399999856948853</c:v>
                </c:pt>
                <c:pt idx="1613">
                  <c:v>32.399999856948853</c:v>
                </c:pt>
                <c:pt idx="1614">
                  <c:v>32.399999856948853</c:v>
                </c:pt>
                <c:pt idx="1615">
                  <c:v>32.399999856948853</c:v>
                </c:pt>
                <c:pt idx="1616">
                  <c:v>32.399999856948853</c:v>
                </c:pt>
                <c:pt idx="1617">
                  <c:v>32.399999856948853</c:v>
                </c:pt>
                <c:pt idx="1618">
                  <c:v>32.399999856948853</c:v>
                </c:pt>
                <c:pt idx="1619">
                  <c:v>32.399999856948853</c:v>
                </c:pt>
                <c:pt idx="1620">
                  <c:v>32.399999856948853</c:v>
                </c:pt>
                <c:pt idx="1621">
                  <c:v>32.399999856948853</c:v>
                </c:pt>
                <c:pt idx="1622">
                  <c:v>32.409999847412109</c:v>
                </c:pt>
                <c:pt idx="1623">
                  <c:v>32.409999847412109</c:v>
                </c:pt>
                <c:pt idx="1624">
                  <c:v>32.409999847412109</c:v>
                </c:pt>
                <c:pt idx="1625">
                  <c:v>32.409999847412109</c:v>
                </c:pt>
                <c:pt idx="1626">
                  <c:v>32.409999847412109</c:v>
                </c:pt>
                <c:pt idx="1627">
                  <c:v>32.409999847412109</c:v>
                </c:pt>
                <c:pt idx="1628">
                  <c:v>32.409999847412109</c:v>
                </c:pt>
                <c:pt idx="1629">
                  <c:v>32.409999847412109</c:v>
                </c:pt>
                <c:pt idx="1630">
                  <c:v>32.409999847412109</c:v>
                </c:pt>
                <c:pt idx="1631">
                  <c:v>32.409999847412109</c:v>
                </c:pt>
                <c:pt idx="1632">
                  <c:v>32.409999847412109</c:v>
                </c:pt>
                <c:pt idx="1633">
                  <c:v>32.409999847412109</c:v>
                </c:pt>
                <c:pt idx="1634">
                  <c:v>32.409999847412109</c:v>
                </c:pt>
                <c:pt idx="1635">
                  <c:v>32.409999847412109</c:v>
                </c:pt>
                <c:pt idx="1636">
                  <c:v>32.409999847412109</c:v>
                </c:pt>
                <c:pt idx="1637">
                  <c:v>32.409999847412109</c:v>
                </c:pt>
                <c:pt idx="1638">
                  <c:v>32.409999847412109</c:v>
                </c:pt>
                <c:pt idx="1639">
                  <c:v>32.409999847412109</c:v>
                </c:pt>
                <c:pt idx="1640">
                  <c:v>32.409999847412109</c:v>
                </c:pt>
                <c:pt idx="1641">
                  <c:v>32.409999847412109</c:v>
                </c:pt>
                <c:pt idx="1642">
                  <c:v>32.409999847412109</c:v>
                </c:pt>
                <c:pt idx="1643">
                  <c:v>32.409999847412109</c:v>
                </c:pt>
                <c:pt idx="1644">
                  <c:v>32.409999847412109</c:v>
                </c:pt>
                <c:pt idx="1645">
                  <c:v>32.409999847412109</c:v>
                </c:pt>
                <c:pt idx="1646">
                  <c:v>32.409999847412109</c:v>
                </c:pt>
                <c:pt idx="1647">
                  <c:v>32.429999828338623</c:v>
                </c:pt>
                <c:pt idx="1648">
                  <c:v>32.450000047683716</c:v>
                </c:pt>
                <c:pt idx="1649">
                  <c:v>32.480000019073486</c:v>
                </c:pt>
                <c:pt idx="1650">
                  <c:v>32.5</c:v>
                </c:pt>
                <c:pt idx="1651">
                  <c:v>32.519999980926514</c:v>
                </c:pt>
                <c:pt idx="1652">
                  <c:v>32.539999961853027</c:v>
                </c:pt>
                <c:pt idx="1653">
                  <c:v>32.559999942779541</c:v>
                </c:pt>
                <c:pt idx="1654">
                  <c:v>32.579999923706055</c:v>
                </c:pt>
                <c:pt idx="1655">
                  <c:v>32.609999895095825</c:v>
                </c:pt>
                <c:pt idx="1656">
                  <c:v>32.629999876022339</c:v>
                </c:pt>
                <c:pt idx="1657">
                  <c:v>32.649999856948853</c:v>
                </c:pt>
                <c:pt idx="1658">
                  <c:v>32.669999837875366</c:v>
                </c:pt>
                <c:pt idx="1659">
                  <c:v>32.68999981880188</c:v>
                </c:pt>
                <c:pt idx="1660">
                  <c:v>32.710000038146973</c:v>
                </c:pt>
                <c:pt idx="1661">
                  <c:v>32.740000009536743</c:v>
                </c:pt>
                <c:pt idx="1662">
                  <c:v>32.759999990463257</c:v>
                </c:pt>
                <c:pt idx="1663">
                  <c:v>32.779999971389771</c:v>
                </c:pt>
                <c:pt idx="1664">
                  <c:v>32.799999952316284</c:v>
                </c:pt>
                <c:pt idx="1665">
                  <c:v>32.819999933242798</c:v>
                </c:pt>
                <c:pt idx="1666">
                  <c:v>32.839999914169312</c:v>
                </c:pt>
                <c:pt idx="1667">
                  <c:v>32.869999885559082</c:v>
                </c:pt>
                <c:pt idx="1668">
                  <c:v>32.889999866485596</c:v>
                </c:pt>
                <c:pt idx="1669">
                  <c:v>32.909999847412109</c:v>
                </c:pt>
                <c:pt idx="1670">
                  <c:v>32.929999828338623</c:v>
                </c:pt>
                <c:pt idx="1671">
                  <c:v>32.960000038146973</c:v>
                </c:pt>
                <c:pt idx="1672">
                  <c:v>32.980000019073486</c:v>
                </c:pt>
                <c:pt idx="1673">
                  <c:v>33</c:v>
                </c:pt>
                <c:pt idx="1674">
                  <c:v>33.019999980926514</c:v>
                </c:pt>
                <c:pt idx="1675">
                  <c:v>33.039999961853027</c:v>
                </c:pt>
                <c:pt idx="1676">
                  <c:v>33.069999933242798</c:v>
                </c:pt>
                <c:pt idx="1677">
                  <c:v>33.089999914169312</c:v>
                </c:pt>
                <c:pt idx="1678">
                  <c:v>33.109999895095825</c:v>
                </c:pt>
                <c:pt idx="1679">
                  <c:v>33.129999876022339</c:v>
                </c:pt>
                <c:pt idx="1680">
                  <c:v>33.149999856948853</c:v>
                </c:pt>
                <c:pt idx="1681">
                  <c:v>33.169999837875366</c:v>
                </c:pt>
                <c:pt idx="1682">
                  <c:v>33.200000047683716</c:v>
                </c:pt>
                <c:pt idx="1683">
                  <c:v>33.220000028610229</c:v>
                </c:pt>
                <c:pt idx="1684">
                  <c:v>33.240000009536743</c:v>
                </c:pt>
                <c:pt idx="1685">
                  <c:v>33.259999990463257</c:v>
                </c:pt>
                <c:pt idx="1686">
                  <c:v>33.279999971389771</c:v>
                </c:pt>
                <c:pt idx="1687">
                  <c:v>33.299999952316284</c:v>
                </c:pt>
                <c:pt idx="1688">
                  <c:v>33.329999923706055</c:v>
                </c:pt>
                <c:pt idx="1689">
                  <c:v>33.349999904632568</c:v>
                </c:pt>
                <c:pt idx="1690">
                  <c:v>33.369999885559082</c:v>
                </c:pt>
                <c:pt idx="1691">
                  <c:v>33.389999866485596</c:v>
                </c:pt>
                <c:pt idx="1692">
                  <c:v>33.409999847412109</c:v>
                </c:pt>
                <c:pt idx="1693">
                  <c:v>33.429999828338623</c:v>
                </c:pt>
                <c:pt idx="1694">
                  <c:v>33.460000038146973</c:v>
                </c:pt>
                <c:pt idx="1695">
                  <c:v>33.480000019073486</c:v>
                </c:pt>
                <c:pt idx="1696">
                  <c:v>33.5</c:v>
                </c:pt>
                <c:pt idx="1697">
                  <c:v>33.519999980926514</c:v>
                </c:pt>
                <c:pt idx="1698">
                  <c:v>33.549999952316284</c:v>
                </c:pt>
                <c:pt idx="1699">
                  <c:v>33.569999933242798</c:v>
                </c:pt>
                <c:pt idx="1700">
                  <c:v>33.589999914169312</c:v>
                </c:pt>
                <c:pt idx="1701">
                  <c:v>33.609999895095825</c:v>
                </c:pt>
                <c:pt idx="1702">
                  <c:v>33.629999876022339</c:v>
                </c:pt>
                <c:pt idx="1703">
                  <c:v>33.659999847412109</c:v>
                </c:pt>
                <c:pt idx="1704">
                  <c:v>33.679999828338623</c:v>
                </c:pt>
                <c:pt idx="1705">
                  <c:v>33.700000047683716</c:v>
                </c:pt>
                <c:pt idx="1706">
                  <c:v>33.720000028610229</c:v>
                </c:pt>
                <c:pt idx="1707">
                  <c:v>33.740000009536743</c:v>
                </c:pt>
                <c:pt idx="1708">
                  <c:v>33.759999990463257</c:v>
                </c:pt>
                <c:pt idx="1709">
                  <c:v>33.789999961853027</c:v>
                </c:pt>
                <c:pt idx="1710">
                  <c:v>33.809999942779541</c:v>
                </c:pt>
                <c:pt idx="1711">
                  <c:v>33.829999923706055</c:v>
                </c:pt>
                <c:pt idx="1712">
                  <c:v>33.849999904632568</c:v>
                </c:pt>
                <c:pt idx="1713">
                  <c:v>33.869999885559082</c:v>
                </c:pt>
                <c:pt idx="1714">
                  <c:v>33.889999866485596</c:v>
                </c:pt>
                <c:pt idx="1715">
                  <c:v>33.919999837875366</c:v>
                </c:pt>
                <c:pt idx="1716">
                  <c:v>33.93999981880188</c:v>
                </c:pt>
                <c:pt idx="1717">
                  <c:v>33.960000038146973</c:v>
                </c:pt>
                <c:pt idx="1718">
                  <c:v>33.980000019073486</c:v>
                </c:pt>
                <c:pt idx="1719">
                  <c:v>34</c:v>
                </c:pt>
                <c:pt idx="1720">
                  <c:v>34.019999980926514</c:v>
                </c:pt>
                <c:pt idx="1721">
                  <c:v>34.049999952316284</c:v>
                </c:pt>
                <c:pt idx="1722">
                  <c:v>34.069999933242798</c:v>
                </c:pt>
                <c:pt idx="1723">
                  <c:v>34.089999914169312</c:v>
                </c:pt>
                <c:pt idx="1724">
                  <c:v>34.109999895095825</c:v>
                </c:pt>
                <c:pt idx="1725">
                  <c:v>34.129999876022339</c:v>
                </c:pt>
                <c:pt idx="1726">
                  <c:v>34.159999847412109</c:v>
                </c:pt>
                <c:pt idx="1727">
                  <c:v>34.179999828338623</c:v>
                </c:pt>
                <c:pt idx="1728">
                  <c:v>34.200000047683716</c:v>
                </c:pt>
                <c:pt idx="1729">
                  <c:v>34.220000028610229</c:v>
                </c:pt>
                <c:pt idx="1730">
                  <c:v>34.25</c:v>
                </c:pt>
                <c:pt idx="1731">
                  <c:v>34.269999980926514</c:v>
                </c:pt>
                <c:pt idx="1732">
                  <c:v>34.289999961853027</c:v>
                </c:pt>
                <c:pt idx="1733">
                  <c:v>34.309999942779541</c:v>
                </c:pt>
                <c:pt idx="1734">
                  <c:v>34.329999923706055</c:v>
                </c:pt>
                <c:pt idx="1735">
                  <c:v>34.349999904632568</c:v>
                </c:pt>
                <c:pt idx="1736">
                  <c:v>34.379999876022339</c:v>
                </c:pt>
                <c:pt idx="1737">
                  <c:v>34.399999856948853</c:v>
                </c:pt>
                <c:pt idx="1738">
                  <c:v>34.419999837875366</c:v>
                </c:pt>
                <c:pt idx="1739">
                  <c:v>34.43999981880188</c:v>
                </c:pt>
                <c:pt idx="1740">
                  <c:v>34.460000038146973</c:v>
                </c:pt>
                <c:pt idx="1741">
                  <c:v>34.480000019073486</c:v>
                </c:pt>
                <c:pt idx="1742">
                  <c:v>34.509999990463257</c:v>
                </c:pt>
                <c:pt idx="1743">
                  <c:v>34.529999971389771</c:v>
                </c:pt>
                <c:pt idx="1744">
                  <c:v>34.549999952316284</c:v>
                </c:pt>
                <c:pt idx="1745">
                  <c:v>34.569999933242798</c:v>
                </c:pt>
                <c:pt idx="1746">
                  <c:v>34.589999914169312</c:v>
                </c:pt>
                <c:pt idx="1747">
                  <c:v>34.609999895095825</c:v>
                </c:pt>
                <c:pt idx="1748">
                  <c:v>34.639999866485596</c:v>
                </c:pt>
                <c:pt idx="1749">
                  <c:v>34.659999847412109</c:v>
                </c:pt>
                <c:pt idx="1750">
                  <c:v>34.679999828338623</c:v>
                </c:pt>
                <c:pt idx="1751">
                  <c:v>34.700000047683716</c:v>
                </c:pt>
                <c:pt idx="1752">
                  <c:v>34.720000028610229</c:v>
                </c:pt>
                <c:pt idx="1753">
                  <c:v>34.75</c:v>
                </c:pt>
                <c:pt idx="1754">
                  <c:v>34.769999980926514</c:v>
                </c:pt>
                <c:pt idx="1755">
                  <c:v>34.789999961853027</c:v>
                </c:pt>
                <c:pt idx="1756">
                  <c:v>34.809999942779541</c:v>
                </c:pt>
                <c:pt idx="1757">
                  <c:v>34.839999914169312</c:v>
                </c:pt>
                <c:pt idx="1758">
                  <c:v>34.859999895095825</c:v>
                </c:pt>
                <c:pt idx="1759">
                  <c:v>34.879999876022339</c:v>
                </c:pt>
                <c:pt idx="1760">
                  <c:v>34.899999856948853</c:v>
                </c:pt>
                <c:pt idx="1761">
                  <c:v>34.919999837875366</c:v>
                </c:pt>
                <c:pt idx="1762">
                  <c:v>34.93999981880188</c:v>
                </c:pt>
                <c:pt idx="1763">
                  <c:v>34.970000028610229</c:v>
                </c:pt>
                <c:pt idx="1764">
                  <c:v>34.990000009536743</c:v>
                </c:pt>
                <c:pt idx="1765">
                  <c:v>35.009999990463257</c:v>
                </c:pt>
                <c:pt idx="1766">
                  <c:v>35.029999971389771</c:v>
                </c:pt>
                <c:pt idx="1767">
                  <c:v>35.049999952316284</c:v>
                </c:pt>
                <c:pt idx="1768">
                  <c:v>35.069999933242798</c:v>
                </c:pt>
                <c:pt idx="1769">
                  <c:v>35.099999904632568</c:v>
                </c:pt>
                <c:pt idx="1770">
                  <c:v>35.119999885559082</c:v>
                </c:pt>
                <c:pt idx="1771">
                  <c:v>35.139999866485596</c:v>
                </c:pt>
                <c:pt idx="1772">
                  <c:v>35.159999847412109</c:v>
                </c:pt>
                <c:pt idx="1773">
                  <c:v>35.179999828338623</c:v>
                </c:pt>
                <c:pt idx="1774">
                  <c:v>35.200000047683716</c:v>
                </c:pt>
                <c:pt idx="1775">
                  <c:v>35.230000019073486</c:v>
                </c:pt>
                <c:pt idx="1776">
                  <c:v>35.25</c:v>
                </c:pt>
                <c:pt idx="1777">
                  <c:v>35.269999980926514</c:v>
                </c:pt>
                <c:pt idx="1778">
                  <c:v>35.289999961853027</c:v>
                </c:pt>
                <c:pt idx="1779">
                  <c:v>35.309999942779541</c:v>
                </c:pt>
                <c:pt idx="1780">
                  <c:v>35.339999914169312</c:v>
                </c:pt>
                <c:pt idx="1781">
                  <c:v>35.359999895095825</c:v>
                </c:pt>
                <c:pt idx="1782">
                  <c:v>35.379999876022339</c:v>
                </c:pt>
                <c:pt idx="1783">
                  <c:v>35.399999856948853</c:v>
                </c:pt>
                <c:pt idx="1784">
                  <c:v>35.429999828338623</c:v>
                </c:pt>
                <c:pt idx="1785">
                  <c:v>35.450000047683716</c:v>
                </c:pt>
                <c:pt idx="1786">
                  <c:v>35.470000028610229</c:v>
                </c:pt>
                <c:pt idx="1787">
                  <c:v>35.490000009536743</c:v>
                </c:pt>
                <c:pt idx="1788">
                  <c:v>35.509999990463257</c:v>
                </c:pt>
                <c:pt idx="1789">
                  <c:v>35.529999971389771</c:v>
                </c:pt>
                <c:pt idx="1790">
                  <c:v>35.559999942779541</c:v>
                </c:pt>
                <c:pt idx="1791">
                  <c:v>35.579999923706055</c:v>
                </c:pt>
                <c:pt idx="1792">
                  <c:v>35.599999904632568</c:v>
                </c:pt>
                <c:pt idx="1793">
                  <c:v>35.619999885559082</c:v>
                </c:pt>
                <c:pt idx="1794">
                  <c:v>35.639999866485596</c:v>
                </c:pt>
                <c:pt idx="1795">
                  <c:v>35.659999847412109</c:v>
                </c:pt>
                <c:pt idx="1796">
                  <c:v>35.68999981880188</c:v>
                </c:pt>
                <c:pt idx="1797">
                  <c:v>35.710000038146973</c:v>
                </c:pt>
                <c:pt idx="1798">
                  <c:v>35.730000019073486</c:v>
                </c:pt>
                <c:pt idx="1799">
                  <c:v>35.75</c:v>
                </c:pt>
                <c:pt idx="1800">
                  <c:v>35.769999980926514</c:v>
                </c:pt>
                <c:pt idx="1801">
                  <c:v>35.789999961853027</c:v>
                </c:pt>
                <c:pt idx="1802">
                  <c:v>35.819999933242798</c:v>
                </c:pt>
                <c:pt idx="1803">
                  <c:v>35.839999914169312</c:v>
                </c:pt>
                <c:pt idx="1804">
                  <c:v>35.859999895095825</c:v>
                </c:pt>
                <c:pt idx="1805">
                  <c:v>35.879999876022339</c:v>
                </c:pt>
                <c:pt idx="1806">
                  <c:v>35.899999856948853</c:v>
                </c:pt>
                <c:pt idx="1807">
                  <c:v>35.919999837875366</c:v>
                </c:pt>
                <c:pt idx="1808">
                  <c:v>35.950000047683716</c:v>
                </c:pt>
                <c:pt idx="1809">
                  <c:v>35.970000028610229</c:v>
                </c:pt>
                <c:pt idx="1810">
                  <c:v>35.990000009536743</c:v>
                </c:pt>
                <c:pt idx="1811">
                  <c:v>36.009999990463257</c:v>
                </c:pt>
                <c:pt idx="1812">
                  <c:v>36.039999961853027</c:v>
                </c:pt>
                <c:pt idx="1813">
                  <c:v>36.059999942779541</c:v>
                </c:pt>
                <c:pt idx="1814">
                  <c:v>36.079999923706055</c:v>
                </c:pt>
                <c:pt idx="1815">
                  <c:v>36.099999904632568</c:v>
                </c:pt>
                <c:pt idx="1816">
                  <c:v>36.119999885559082</c:v>
                </c:pt>
                <c:pt idx="1817">
                  <c:v>36.149999856948853</c:v>
                </c:pt>
                <c:pt idx="1818">
                  <c:v>36.169999837875366</c:v>
                </c:pt>
                <c:pt idx="1819">
                  <c:v>36.18999981880188</c:v>
                </c:pt>
                <c:pt idx="1820">
                  <c:v>36.210000038146973</c:v>
                </c:pt>
                <c:pt idx="1821">
                  <c:v>36.230000019073486</c:v>
                </c:pt>
                <c:pt idx="1822">
                  <c:v>36.25</c:v>
                </c:pt>
                <c:pt idx="1823">
                  <c:v>36.279999971389771</c:v>
                </c:pt>
                <c:pt idx="1824">
                  <c:v>36.299999952316284</c:v>
                </c:pt>
                <c:pt idx="1825">
                  <c:v>36.319999933242798</c:v>
                </c:pt>
                <c:pt idx="1826">
                  <c:v>36.339999914169312</c:v>
                </c:pt>
                <c:pt idx="1827">
                  <c:v>36.359999895095825</c:v>
                </c:pt>
                <c:pt idx="1828">
                  <c:v>36.379999876022339</c:v>
                </c:pt>
                <c:pt idx="1829">
                  <c:v>36.409999847412109</c:v>
                </c:pt>
                <c:pt idx="1830">
                  <c:v>36.429999828338623</c:v>
                </c:pt>
                <c:pt idx="1831">
                  <c:v>36.450000047683716</c:v>
                </c:pt>
                <c:pt idx="1832">
                  <c:v>36.470000028610229</c:v>
                </c:pt>
                <c:pt idx="1833">
                  <c:v>36.490000009536743</c:v>
                </c:pt>
                <c:pt idx="1834">
                  <c:v>36.509999990463257</c:v>
                </c:pt>
                <c:pt idx="1835">
                  <c:v>36.539999961853027</c:v>
                </c:pt>
                <c:pt idx="1836">
                  <c:v>36.559999942779541</c:v>
                </c:pt>
                <c:pt idx="1837">
                  <c:v>36.579999923706055</c:v>
                </c:pt>
                <c:pt idx="1838">
                  <c:v>36.599999904632568</c:v>
                </c:pt>
                <c:pt idx="1839">
                  <c:v>36.629999876022339</c:v>
                </c:pt>
                <c:pt idx="1840">
                  <c:v>36.649999856948853</c:v>
                </c:pt>
                <c:pt idx="1841">
                  <c:v>36.669999837875366</c:v>
                </c:pt>
                <c:pt idx="1842">
                  <c:v>36.68999981880188</c:v>
                </c:pt>
                <c:pt idx="1843">
                  <c:v>36.710000038146973</c:v>
                </c:pt>
                <c:pt idx="1844">
                  <c:v>36.740000009536743</c:v>
                </c:pt>
                <c:pt idx="1845">
                  <c:v>36.759999990463257</c:v>
                </c:pt>
                <c:pt idx="1846">
                  <c:v>36.779999971389771</c:v>
                </c:pt>
                <c:pt idx="1847">
                  <c:v>36.799999952316284</c:v>
                </c:pt>
                <c:pt idx="1848">
                  <c:v>36.819999933242798</c:v>
                </c:pt>
                <c:pt idx="1849">
                  <c:v>36.839999914169312</c:v>
                </c:pt>
                <c:pt idx="1850">
                  <c:v>36.869999885559082</c:v>
                </c:pt>
                <c:pt idx="1851">
                  <c:v>36.889999866485596</c:v>
                </c:pt>
                <c:pt idx="1852">
                  <c:v>36.909999847412109</c:v>
                </c:pt>
                <c:pt idx="1853">
                  <c:v>36.929999828338623</c:v>
                </c:pt>
                <c:pt idx="1854">
                  <c:v>36.950000047683716</c:v>
                </c:pt>
                <c:pt idx="1855">
                  <c:v>36.970000028610229</c:v>
                </c:pt>
                <c:pt idx="1856">
                  <c:v>37</c:v>
                </c:pt>
                <c:pt idx="1857">
                  <c:v>37.019999980926514</c:v>
                </c:pt>
                <c:pt idx="1858">
                  <c:v>37.039999961853027</c:v>
                </c:pt>
                <c:pt idx="1859">
                  <c:v>37.059999942779541</c:v>
                </c:pt>
                <c:pt idx="1860">
                  <c:v>37.079999923706055</c:v>
                </c:pt>
                <c:pt idx="1861">
                  <c:v>37.099999904632568</c:v>
                </c:pt>
                <c:pt idx="1862">
                  <c:v>37.129999876022339</c:v>
                </c:pt>
                <c:pt idx="1863">
                  <c:v>37.149999856948853</c:v>
                </c:pt>
                <c:pt idx="1864">
                  <c:v>37.169999837875366</c:v>
                </c:pt>
                <c:pt idx="1865">
                  <c:v>37.18999981880188</c:v>
                </c:pt>
                <c:pt idx="1866">
                  <c:v>37.210000038146973</c:v>
                </c:pt>
                <c:pt idx="1867">
                  <c:v>37.240000009536743</c:v>
                </c:pt>
                <c:pt idx="1868">
                  <c:v>37.259999990463257</c:v>
                </c:pt>
                <c:pt idx="1869">
                  <c:v>37.279999971389771</c:v>
                </c:pt>
                <c:pt idx="1870">
                  <c:v>37.299999952316284</c:v>
                </c:pt>
                <c:pt idx="1871">
                  <c:v>37.329999923706055</c:v>
                </c:pt>
                <c:pt idx="1872">
                  <c:v>37.349999904632568</c:v>
                </c:pt>
                <c:pt idx="1873">
                  <c:v>37.369999885559082</c:v>
                </c:pt>
                <c:pt idx="1874">
                  <c:v>37.389999866485596</c:v>
                </c:pt>
                <c:pt idx="1875">
                  <c:v>37.409999847412109</c:v>
                </c:pt>
                <c:pt idx="1876">
                  <c:v>38.149999856948853</c:v>
                </c:pt>
                <c:pt idx="1877">
                  <c:v>38.149999856948853</c:v>
                </c:pt>
                <c:pt idx="1878">
                  <c:v>38.149999856948853</c:v>
                </c:pt>
                <c:pt idx="1879">
                  <c:v>38.149999856948853</c:v>
                </c:pt>
                <c:pt idx="1880">
                  <c:v>38.149999856948853</c:v>
                </c:pt>
                <c:pt idx="1881">
                  <c:v>38.149999856948853</c:v>
                </c:pt>
                <c:pt idx="1882">
                  <c:v>38.149999856948853</c:v>
                </c:pt>
                <c:pt idx="1883">
                  <c:v>38.149999856948853</c:v>
                </c:pt>
                <c:pt idx="1884">
                  <c:v>38.149999856948853</c:v>
                </c:pt>
                <c:pt idx="1885">
                  <c:v>38.149999856948853</c:v>
                </c:pt>
                <c:pt idx="1886">
                  <c:v>38.159999847412109</c:v>
                </c:pt>
                <c:pt idx="1887">
                  <c:v>38.159999847412109</c:v>
                </c:pt>
                <c:pt idx="1888">
                  <c:v>38.159999847412109</c:v>
                </c:pt>
                <c:pt idx="1889">
                  <c:v>38.159999847412109</c:v>
                </c:pt>
                <c:pt idx="1890">
                  <c:v>38.159999847412109</c:v>
                </c:pt>
                <c:pt idx="1891">
                  <c:v>38.159999847412109</c:v>
                </c:pt>
                <c:pt idx="1892">
                  <c:v>38.159999847412109</c:v>
                </c:pt>
                <c:pt idx="1893">
                  <c:v>38.159999847412109</c:v>
                </c:pt>
                <c:pt idx="1894">
                  <c:v>38.159999847412109</c:v>
                </c:pt>
                <c:pt idx="1895">
                  <c:v>38.159999847412109</c:v>
                </c:pt>
                <c:pt idx="1896">
                  <c:v>38.159999847412109</c:v>
                </c:pt>
                <c:pt idx="1897">
                  <c:v>38.159999847412109</c:v>
                </c:pt>
                <c:pt idx="1898">
                  <c:v>38.159999847412109</c:v>
                </c:pt>
                <c:pt idx="1899">
                  <c:v>38.159999847412109</c:v>
                </c:pt>
                <c:pt idx="1900">
                  <c:v>38.159999847412109</c:v>
                </c:pt>
                <c:pt idx="1901">
                  <c:v>38.159999847412109</c:v>
                </c:pt>
                <c:pt idx="1902">
                  <c:v>38.159999847412109</c:v>
                </c:pt>
                <c:pt idx="1903">
                  <c:v>38.159999847412109</c:v>
                </c:pt>
                <c:pt idx="1904">
                  <c:v>38.159999847412109</c:v>
                </c:pt>
                <c:pt idx="1905">
                  <c:v>38.159999847412109</c:v>
                </c:pt>
                <c:pt idx="1906">
                  <c:v>38.159999847412109</c:v>
                </c:pt>
                <c:pt idx="1907">
                  <c:v>38.159999847412109</c:v>
                </c:pt>
                <c:pt idx="1908">
                  <c:v>38.159999847412109</c:v>
                </c:pt>
                <c:pt idx="1909">
                  <c:v>38.159999847412109</c:v>
                </c:pt>
                <c:pt idx="1910">
                  <c:v>38.179999828338623</c:v>
                </c:pt>
                <c:pt idx="1911">
                  <c:v>38.200000047683716</c:v>
                </c:pt>
                <c:pt idx="1912">
                  <c:v>38.220000028610229</c:v>
                </c:pt>
                <c:pt idx="1913">
                  <c:v>38.240000009536743</c:v>
                </c:pt>
                <c:pt idx="1914">
                  <c:v>38.259999990463257</c:v>
                </c:pt>
                <c:pt idx="1915">
                  <c:v>38.279999971389771</c:v>
                </c:pt>
                <c:pt idx="1916">
                  <c:v>38.309999942779541</c:v>
                </c:pt>
                <c:pt idx="1917">
                  <c:v>38.329999923706055</c:v>
                </c:pt>
                <c:pt idx="1918">
                  <c:v>38.349999904632568</c:v>
                </c:pt>
                <c:pt idx="1919">
                  <c:v>38.369999885559082</c:v>
                </c:pt>
                <c:pt idx="1920">
                  <c:v>38.389999866485596</c:v>
                </c:pt>
                <c:pt idx="1921">
                  <c:v>38.419999837875366</c:v>
                </c:pt>
                <c:pt idx="1922">
                  <c:v>38.43999981880188</c:v>
                </c:pt>
                <c:pt idx="1923">
                  <c:v>38.460000038146973</c:v>
                </c:pt>
                <c:pt idx="1924">
                  <c:v>38.480000019073486</c:v>
                </c:pt>
                <c:pt idx="1925">
                  <c:v>38.509999990463257</c:v>
                </c:pt>
                <c:pt idx="1926">
                  <c:v>38.529999971389771</c:v>
                </c:pt>
                <c:pt idx="1927">
                  <c:v>38.549999952316284</c:v>
                </c:pt>
                <c:pt idx="1928">
                  <c:v>38.569999933242798</c:v>
                </c:pt>
                <c:pt idx="1929">
                  <c:v>38.589999914169312</c:v>
                </c:pt>
                <c:pt idx="1930">
                  <c:v>38.619999885559082</c:v>
                </c:pt>
                <c:pt idx="1931">
                  <c:v>38.639999866485596</c:v>
                </c:pt>
                <c:pt idx="1932">
                  <c:v>38.659999847412109</c:v>
                </c:pt>
                <c:pt idx="1933">
                  <c:v>38.679999828338623</c:v>
                </c:pt>
                <c:pt idx="1934">
                  <c:v>38.700000047683716</c:v>
                </c:pt>
                <c:pt idx="1935">
                  <c:v>38.720000028610229</c:v>
                </c:pt>
                <c:pt idx="1936">
                  <c:v>38.75</c:v>
                </c:pt>
                <c:pt idx="1937">
                  <c:v>38.769999980926514</c:v>
                </c:pt>
                <c:pt idx="1938">
                  <c:v>38.789999961853027</c:v>
                </c:pt>
                <c:pt idx="1939">
                  <c:v>38.809999942779541</c:v>
                </c:pt>
                <c:pt idx="1940">
                  <c:v>38.829999923706055</c:v>
                </c:pt>
                <c:pt idx="1941">
                  <c:v>38.849999904632568</c:v>
                </c:pt>
                <c:pt idx="1942">
                  <c:v>38.879999876022339</c:v>
                </c:pt>
                <c:pt idx="1943">
                  <c:v>38.899999856948853</c:v>
                </c:pt>
                <c:pt idx="1944">
                  <c:v>38.919999837875366</c:v>
                </c:pt>
                <c:pt idx="1945">
                  <c:v>38.93999981880188</c:v>
                </c:pt>
                <c:pt idx="1946">
                  <c:v>38.960000038146973</c:v>
                </c:pt>
                <c:pt idx="1947">
                  <c:v>38.980000019073486</c:v>
                </c:pt>
                <c:pt idx="1948">
                  <c:v>39.009999990463257</c:v>
                </c:pt>
                <c:pt idx="1949">
                  <c:v>39.029999971389771</c:v>
                </c:pt>
                <c:pt idx="1950">
                  <c:v>39.049999952316284</c:v>
                </c:pt>
                <c:pt idx="1951">
                  <c:v>39.069999933242798</c:v>
                </c:pt>
                <c:pt idx="1952">
                  <c:v>39.089999914169312</c:v>
                </c:pt>
                <c:pt idx="1953">
                  <c:v>39.119999885559082</c:v>
                </c:pt>
                <c:pt idx="1954">
                  <c:v>39.139999866485596</c:v>
                </c:pt>
                <c:pt idx="1955">
                  <c:v>39.159999847412109</c:v>
                </c:pt>
                <c:pt idx="1956">
                  <c:v>39.179999828338623</c:v>
                </c:pt>
                <c:pt idx="1957">
                  <c:v>39.210000038146973</c:v>
                </c:pt>
                <c:pt idx="1958">
                  <c:v>39.230000019073486</c:v>
                </c:pt>
                <c:pt idx="1959">
                  <c:v>39.25</c:v>
                </c:pt>
                <c:pt idx="1960">
                  <c:v>39.269999980926514</c:v>
                </c:pt>
                <c:pt idx="1961">
                  <c:v>39.289999961853027</c:v>
                </c:pt>
                <c:pt idx="1962">
                  <c:v>39.309999942779541</c:v>
                </c:pt>
                <c:pt idx="1963">
                  <c:v>39.339999914169312</c:v>
                </c:pt>
                <c:pt idx="1964">
                  <c:v>39.359999895095825</c:v>
                </c:pt>
                <c:pt idx="1965">
                  <c:v>39.379999876022339</c:v>
                </c:pt>
                <c:pt idx="1966">
                  <c:v>39.399999856948853</c:v>
                </c:pt>
                <c:pt idx="1967">
                  <c:v>39.419999837875366</c:v>
                </c:pt>
                <c:pt idx="1968">
                  <c:v>39.43999981880188</c:v>
                </c:pt>
                <c:pt idx="1969">
                  <c:v>39.470000028610229</c:v>
                </c:pt>
                <c:pt idx="1970">
                  <c:v>39.490000009536743</c:v>
                </c:pt>
                <c:pt idx="1971">
                  <c:v>39.509999990463257</c:v>
                </c:pt>
                <c:pt idx="1972">
                  <c:v>39.529999971389771</c:v>
                </c:pt>
                <c:pt idx="1973">
                  <c:v>39.549999952316284</c:v>
                </c:pt>
                <c:pt idx="1974">
                  <c:v>39.569999933242798</c:v>
                </c:pt>
                <c:pt idx="1975">
                  <c:v>39.599999904632568</c:v>
                </c:pt>
                <c:pt idx="1976">
                  <c:v>39.619999885559082</c:v>
                </c:pt>
                <c:pt idx="1977">
                  <c:v>39.639999866485596</c:v>
                </c:pt>
                <c:pt idx="1978">
                  <c:v>39.659999847412109</c:v>
                </c:pt>
                <c:pt idx="1979">
                  <c:v>39.679999828338623</c:v>
                </c:pt>
                <c:pt idx="1980">
                  <c:v>39.710000038146973</c:v>
                </c:pt>
                <c:pt idx="1981">
                  <c:v>39.730000019073486</c:v>
                </c:pt>
                <c:pt idx="1982">
                  <c:v>39.75</c:v>
                </c:pt>
                <c:pt idx="1983">
                  <c:v>39.769999980926514</c:v>
                </c:pt>
                <c:pt idx="1984">
                  <c:v>39.799999952316284</c:v>
                </c:pt>
                <c:pt idx="1985">
                  <c:v>39.819999933242798</c:v>
                </c:pt>
                <c:pt idx="1986">
                  <c:v>39.839999914169312</c:v>
                </c:pt>
                <c:pt idx="1987">
                  <c:v>39.859999895095825</c:v>
                </c:pt>
                <c:pt idx="1988">
                  <c:v>39.879999876022339</c:v>
                </c:pt>
                <c:pt idx="1989">
                  <c:v>39.899999856948853</c:v>
                </c:pt>
                <c:pt idx="1990">
                  <c:v>39.929999828338623</c:v>
                </c:pt>
                <c:pt idx="1991">
                  <c:v>39.950000047683716</c:v>
                </c:pt>
                <c:pt idx="1992">
                  <c:v>39.970000028610229</c:v>
                </c:pt>
                <c:pt idx="1993">
                  <c:v>39.990000009536743</c:v>
                </c:pt>
                <c:pt idx="1994">
                  <c:v>40.009999990463257</c:v>
                </c:pt>
                <c:pt idx="1995">
                  <c:v>40.029999971389771</c:v>
                </c:pt>
                <c:pt idx="1996">
                  <c:v>40.059999942779541</c:v>
                </c:pt>
                <c:pt idx="1997">
                  <c:v>40.079999923706055</c:v>
                </c:pt>
                <c:pt idx="1998">
                  <c:v>40.099999904632568</c:v>
                </c:pt>
                <c:pt idx="1999">
                  <c:v>40.119999885559082</c:v>
                </c:pt>
                <c:pt idx="2000">
                  <c:v>40.139999866485596</c:v>
                </c:pt>
                <c:pt idx="2001">
                  <c:v>40.159999847412109</c:v>
                </c:pt>
                <c:pt idx="2002">
                  <c:v>40.18999981880188</c:v>
                </c:pt>
                <c:pt idx="2003">
                  <c:v>40.210000038146973</c:v>
                </c:pt>
                <c:pt idx="2004">
                  <c:v>40.230000019073486</c:v>
                </c:pt>
                <c:pt idx="2005">
                  <c:v>40.25</c:v>
                </c:pt>
                <c:pt idx="2006">
                  <c:v>40.269999980926514</c:v>
                </c:pt>
                <c:pt idx="2007">
                  <c:v>40.299999952316284</c:v>
                </c:pt>
                <c:pt idx="2008">
                  <c:v>40.319999933242798</c:v>
                </c:pt>
                <c:pt idx="2009">
                  <c:v>40.339999914169312</c:v>
                </c:pt>
                <c:pt idx="2010">
                  <c:v>40.359999895095825</c:v>
                </c:pt>
                <c:pt idx="2011">
                  <c:v>40.389999866485596</c:v>
                </c:pt>
                <c:pt idx="2012">
                  <c:v>40.409999847412109</c:v>
                </c:pt>
                <c:pt idx="2013">
                  <c:v>40.429999828338623</c:v>
                </c:pt>
                <c:pt idx="2014">
                  <c:v>40.450000047683716</c:v>
                </c:pt>
                <c:pt idx="2015">
                  <c:v>40.470000028610229</c:v>
                </c:pt>
                <c:pt idx="2016">
                  <c:v>40.490000009536743</c:v>
                </c:pt>
                <c:pt idx="2017">
                  <c:v>40.519999980926514</c:v>
                </c:pt>
                <c:pt idx="2018">
                  <c:v>40.539999961853027</c:v>
                </c:pt>
                <c:pt idx="2019">
                  <c:v>40.559999942779541</c:v>
                </c:pt>
                <c:pt idx="2020">
                  <c:v>40.579999923706055</c:v>
                </c:pt>
                <c:pt idx="2021">
                  <c:v>40.599999904632568</c:v>
                </c:pt>
                <c:pt idx="2022">
                  <c:v>40.619999885559082</c:v>
                </c:pt>
                <c:pt idx="2023">
                  <c:v>40.649999856948853</c:v>
                </c:pt>
                <c:pt idx="2024">
                  <c:v>40.669999837875366</c:v>
                </c:pt>
                <c:pt idx="2025">
                  <c:v>40.68999981880188</c:v>
                </c:pt>
                <c:pt idx="2026">
                  <c:v>40.710000038146973</c:v>
                </c:pt>
                <c:pt idx="2027">
                  <c:v>40.730000019073486</c:v>
                </c:pt>
                <c:pt idx="2028">
                  <c:v>40.75</c:v>
                </c:pt>
                <c:pt idx="2029">
                  <c:v>40.779999971389771</c:v>
                </c:pt>
                <c:pt idx="2030">
                  <c:v>40.799999952316284</c:v>
                </c:pt>
                <c:pt idx="2031">
                  <c:v>40.819999933242798</c:v>
                </c:pt>
                <c:pt idx="2032">
                  <c:v>40.839999914169312</c:v>
                </c:pt>
                <c:pt idx="2033">
                  <c:v>40.859999895095825</c:v>
                </c:pt>
                <c:pt idx="2034">
                  <c:v>40.879999876022339</c:v>
                </c:pt>
                <c:pt idx="2035">
                  <c:v>40.909999847412109</c:v>
                </c:pt>
                <c:pt idx="2036">
                  <c:v>40.929999828338623</c:v>
                </c:pt>
                <c:pt idx="2037">
                  <c:v>40.950000047683716</c:v>
                </c:pt>
                <c:pt idx="2038">
                  <c:v>40.970000028610229</c:v>
                </c:pt>
                <c:pt idx="2039">
                  <c:v>41</c:v>
                </c:pt>
                <c:pt idx="2040">
                  <c:v>41.019999980926514</c:v>
                </c:pt>
                <c:pt idx="2041">
                  <c:v>41.039999961853027</c:v>
                </c:pt>
                <c:pt idx="2042">
                  <c:v>41.059999942779541</c:v>
                </c:pt>
                <c:pt idx="2043">
                  <c:v>41.079999923706055</c:v>
                </c:pt>
                <c:pt idx="2044">
                  <c:v>41.109999895095825</c:v>
                </c:pt>
                <c:pt idx="2045">
                  <c:v>41.129999876022339</c:v>
                </c:pt>
                <c:pt idx="2046">
                  <c:v>41.149999856948853</c:v>
                </c:pt>
                <c:pt idx="2047">
                  <c:v>41.169999837875366</c:v>
                </c:pt>
                <c:pt idx="2048">
                  <c:v>41.18999981880188</c:v>
                </c:pt>
                <c:pt idx="2049">
                  <c:v>41.210000038146973</c:v>
                </c:pt>
                <c:pt idx="2050">
                  <c:v>41.240000009536743</c:v>
                </c:pt>
                <c:pt idx="2051">
                  <c:v>41.259999990463257</c:v>
                </c:pt>
                <c:pt idx="2052">
                  <c:v>41.279999971389771</c:v>
                </c:pt>
                <c:pt idx="2053">
                  <c:v>41.299999952316284</c:v>
                </c:pt>
                <c:pt idx="2054">
                  <c:v>41.319999933242798</c:v>
                </c:pt>
                <c:pt idx="2055">
                  <c:v>41.339999914169312</c:v>
                </c:pt>
                <c:pt idx="2056">
                  <c:v>41.369999885559082</c:v>
                </c:pt>
                <c:pt idx="2057">
                  <c:v>41.389999866485596</c:v>
                </c:pt>
                <c:pt idx="2058">
                  <c:v>41.409999847412109</c:v>
                </c:pt>
                <c:pt idx="2059">
                  <c:v>41.429999828338623</c:v>
                </c:pt>
                <c:pt idx="2060">
                  <c:v>41.450000047683716</c:v>
                </c:pt>
                <c:pt idx="2061">
                  <c:v>41.470000028610229</c:v>
                </c:pt>
                <c:pt idx="2062">
                  <c:v>41.5</c:v>
                </c:pt>
                <c:pt idx="2063">
                  <c:v>41.519999980926514</c:v>
                </c:pt>
                <c:pt idx="2064">
                  <c:v>41.539999961853027</c:v>
                </c:pt>
                <c:pt idx="2065">
                  <c:v>41.559999942779541</c:v>
                </c:pt>
                <c:pt idx="2066">
                  <c:v>41.589999914169312</c:v>
                </c:pt>
                <c:pt idx="2067">
                  <c:v>41.609999895095825</c:v>
                </c:pt>
                <c:pt idx="2068">
                  <c:v>41.629999876022339</c:v>
                </c:pt>
                <c:pt idx="2069">
                  <c:v>41.649999856948853</c:v>
                </c:pt>
                <c:pt idx="2070">
                  <c:v>41.669999837875366</c:v>
                </c:pt>
                <c:pt idx="2071">
                  <c:v>41.700000047683716</c:v>
                </c:pt>
                <c:pt idx="2072">
                  <c:v>41.720000028610229</c:v>
                </c:pt>
                <c:pt idx="2073">
                  <c:v>41.740000009536743</c:v>
                </c:pt>
                <c:pt idx="2074">
                  <c:v>41.759999990463257</c:v>
                </c:pt>
                <c:pt idx="2075">
                  <c:v>41.779999971389771</c:v>
                </c:pt>
                <c:pt idx="2076">
                  <c:v>41.799999952316284</c:v>
                </c:pt>
                <c:pt idx="2077">
                  <c:v>41.829999923706055</c:v>
                </c:pt>
                <c:pt idx="2078">
                  <c:v>41.849999904632568</c:v>
                </c:pt>
                <c:pt idx="2079">
                  <c:v>41.869999885559082</c:v>
                </c:pt>
                <c:pt idx="2080">
                  <c:v>41.889999866485596</c:v>
                </c:pt>
                <c:pt idx="2081">
                  <c:v>41.909999847412109</c:v>
                </c:pt>
                <c:pt idx="2082">
                  <c:v>41.929999828338623</c:v>
                </c:pt>
                <c:pt idx="2083">
                  <c:v>41.960000038146973</c:v>
                </c:pt>
                <c:pt idx="2084">
                  <c:v>41.980000019073486</c:v>
                </c:pt>
                <c:pt idx="2085">
                  <c:v>42</c:v>
                </c:pt>
                <c:pt idx="2086">
                  <c:v>42.019999980926514</c:v>
                </c:pt>
                <c:pt idx="2087">
                  <c:v>42.039999961853027</c:v>
                </c:pt>
                <c:pt idx="2088">
                  <c:v>42.059999942779541</c:v>
                </c:pt>
                <c:pt idx="2089">
                  <c:v>42.089999914169312</c:v>
                </c:pt>
                <c:pt idx="2090">
                  <c:v>42.109999895095825</c:v>
                </c:pt>
                <c:pt idx="2091">
                  <c:v>42.129999876022339</c:v>
                </c:pt>
                <c:pt idx="2092">
                  <c:v>42.149999856948853</c:v>
                </c:pt>
                <c:pt idx="2093">
                  <c:v>42.169999837875366</c:v>
                </c:pt>
                <c:pt idx="2094">
                  <c:v>42.200000047683716</c:v>
                </c:pt>
                <c:pt idx="2095">
                  <c:v>42.220000028610229</c:v>
                </c:pt>
                <c:pt idx="2096">
                  <c:v>42.240000009536743</c:v>
                </c:pt>
                <c:pt idx="2097">
                  <c:v>42.259999990463257</c:v>
                </c:pt>
                <c:pt idx="2098">
                  <c:v>42.289999961853027</c:v>
                </c:pt>
                <c:pt idx="2099">
                  <c:v>42.309999942779541</c:v>
                </c:pt>
                <c:pt idx="2100">
                  <c:v>42.329999923706055</c:v>
                </c:pt>
                <c:pt idx="2101">
                  <c:v>42.349999904632568</c:v>
                </c:pt>
                <c:pt idx="2102">
                  <c:v>42.369999885559082</c:v>
                </c:pt>
                <c:pt idx="2103">
                  <c:v>42.389999866485596</c:v>
                </c:pt>
                <c:pt idx="2104">
                  <c:v>42.419999837875366</c:v>
                </c:pt>
                <c:pt idx="2105">
                  <c:v>42.43999981880188</c:v>
                </c:pt>
                <c:pt idx="2106">
                  <c:v>42.460000038146973</c:v>
                </c:pt>
                <c:pt idx="2107">
                  <c:v>42.480000019073486</c:v>
                </c:pt>
                <c:pt idx="2108">
                  <c:v>42.5</c:v>
                </c:pt>
                <c:pt idx="2109">
                  <c:v>42.519999980926514</c:v>
                </c:pt>
                <c:pt idx="2110">
                  <c:v>42.549999952316284</c:v>
                </c:pt>
                <c:pt idx="2111">
                  <c:v>42.569999933242798</c:v>
                </c:pt>
                <c:pt idx="2112">
                  <c:v>42.589999914169312</c:v>
                </c:pt>
                <c:pt idx="2113">
                  <c:v>42.609999895095825</c:v>
                </c:pt>
                <c:pt idx="2114">
                  <c:v>42.629999876022339</c:v>
                </c:pt>
                <c:pt idx="2115">
                  <c:v>42.649999856948853</c:v>
                </c:pt>
                <c:pt idx="2116">
                  <c:v>42.679999828338623</c:v>
                </c:pt>
                <c:pt idx="2117">
                  <c:v>42.700000047683716</c:v>
                </c:pt>
                <c:pt idx="2118">
                  <c:v>42.720000028610229</c:v>
                </c:pt>
                <c:pt idx="2119">
                  <c:v>42.740000009536743</c:v>
                </c:pt>
                <c:pt idx="2120">
                  <c:v>42.759999990463257</c:v>
                </c:pt>
                <c:pt idx="2121">
                  <c:v>42.789999961853027</c:v>
                </c:pt>
                <c:pt idx="2122">
                  <c:v>42.809999942779541</c:v>
                </c:pt>
                <c:pt idx="2123">
                  <c:v>42.829999923706055</c:v>
                </c:pt>
                <c:pt idx="2124">
                  <c:v>42.849999904632568</c:v>
                </c:pt>
                <c:pt idx="2125">
                  <c:v>42.879999876022339</c:v>
                </c:pt>
                <c:pt idx="2126">
                  <c:v>42.899999856948853</c:v>
                </c:pt>
                <c:pt idx="2127">
                  <c:v>42.919999837875366</c:v>
                </c:pt>
                <c:pt idx="2128">
                  <c:v>42.93999981880188</c:v>
                </c:pt>
                <c:pt idx="2129">
                  <c:v>42.960000038146973</c:v>
                </c:pt>
                <c:pt idx="2130">
                  <c:v>42.980000019073486</c:v>
                </c:pt>
                <c:pt idx="2131">
                  <c:v>43.009999990463257</c:v>
                </c:pt>
                <c:pt idx="2132">
                  <c:v>43.029999971389771</c:v>
                </c:pt>
                <c:pt idx="2133">
                  <c:v>43.049999952316284</c:v>
                </c:pt>
                <c:pt idx="2134">
                  <c:v>43.069999933242798</c:v>
                </c:pt>
                <c:pt idx="2135">
                  <c:v>43.089999914169312</c:v>
                </c:pt>
                <c:pt idx="2136">
                  <c:v>43.109999895095825</c:v>
                </c:pt>
                <c:pt idx="2137">
                  <c:v>43.139999866485596</c:v>
                </c:pt>
                <c:pt idx="2138">
                  <c:v>43.159999847412109</c:v>
                </c:pt>
                <c:pt idx="2139">
                  <c:v>44.039999961853027</c:v>
                </c:pt>
                <c:pt idx="2140">
                  <c:v>44.039999961853027</c:v>
                </c:pt>
                <c:pt idx="2141">
                  <c:v>44.039999961853027</c:v>
                </c:pt>
                <c:pt idx="2142">
                  <c:v>44.039999961853027</c:v>
                </c:pt>
                <c:pt idx="2143">
                  <c:v>44.039999961853027</c:v>
                </c:pt>
                <c:pt idx="2144">
                  <c:v>44.039999961853027</c:v>
                </c:pt>
                <c:pt idx="2145">
                  <c:v>44.039999961853027</c:v>
                </c:pt>
                <c:pt idx="2146">
                  <c:v>44.039999961853027</c:v>
                </c:pt>
                <c:pt idx="2147">
                  <c:v>44.039999961853027</c:v>
                </c:pt>
                <c:pt idx="2148">
                  <c:v>44.049999952316284</c:v>
                </c:pt>
                <c:pt idx="2149">
                  <c:v>44.049999952316284</c:v>
                </c:pt>
                <c:pt idx="2150">
                  <c:v>44.049999952316284</c:v>
                </c:pt>
                <c:pt idx="2151">
                  <c:v>44.049999952316284</c:v>
                </c:pt>
                <c:pt idx="2152">
                  <c:v>44.049999952316284</c:v>
                </c:pt>
                <c:pt idx="2153">
                  <c:v>44.049999952316284</c:v>
                </c:pt>
                <c:pt idx="2154">
                  <c:v>44.049999952316284</c:v>
                </c:pt>
                <c:pt idx="2155">
                  <c:v>44.049999952316284</c:v>
                </c:pt>
                <c:pt idx="2156">
                  <c:v>44.049999952316284</c:v>
                </c:pt>
                <c:pt idx="2157">
                  <c:v>44.049999952316284</c:v>
                </c:pt>
                <c:pt idx="2158">
                  <c:v>44.049999952316284</c:v>
                </c:pt>
                <c:pt idx="2159">
                  <c:v>44.049999952316284</c:v>
                </c:pt>
                <c:pt idx="2160">
                  <c:v>44.049999952316284</c:v>
                </c:pt>
                <c:pt idx="2161">
                  <c:v>44.049999952316284</c:v>
                </c:pt>
                <c:pt idx="2162">
                  <c:v>44.049999952316284</c:v>
                </c:pt>
                <c:pt idx="2163">
                  <c:v>44.049999952316284</c:v>
                </c:pt>
                <c:pt idx="2164">
                  <c:v>44.049999952316284</c:v>
                </c:pt>
                <c:pt idx="2165">
                  <c:v>44.049999952316284</c:v>
                </c:pt>
                <c:pt idx="2166">
                  <c:v>44.049999952316284</c:v>
                </c:pt>
                <c:pt idx="2167">
                  <c:v>44.049999952316284</c:v>
                </c:pt>
                <c:pt idx="2168">
                  <c:v>44.049999952316284</c:v>
                </c:pt>
                <c:pt idx="2169">
                  <c:v>44.049999952316284</c:v>
                </c:pt>
                <c:pt idx="2170">
                  <c:v>44.049999952316284</c:v>
                </c:pt>
                <c:pt idx="2171">
                  <c:v>44.049999952316284</c:v>
                </c:pt>
                <c:pt idx="2172">
                  <c:v>44.049999952316284</c:v>
                </c:pt>
                <c:pt idx="2173">
                  <c:v>44.049999952316284</c:v>
                </c:pt>
                <c:pt idx="2174">
                  <c:v>44.049999952316284</c:v>
                </c:pt>
                <c:pt idx="2175">
                  <c:v>44.049999952316284</c:v>
                </c:pt>
                <c:pt idx="2176">
                  <c:v>44.049999952316284</c:v>
                </c:pt>
                <c:pt idx="2177">
                  <c:v>44.049999952316284</c:v>
                </c:pt>
                <c:pt idx="2178">
                  <c:v>44.049999952316284</c:v>
                </c:pt>
                <c:pt idx="2179">
                  <c:v>44.049999952316284</c:v>
                </c:pt>
                <c:pt idx="2180">
                  <c:v>44.079999923706055</c:v>
                </c:pt>
                <c:pt idx="2181">
                  <c:v>44.099999904632568</c:v>
                </c:pt>
                <c:pt idx="2182">
                  <c:v>44.119999885559082</c:v>
                </c:pt>
                <c:pt idx="2183">
                  <c:v>44.139999866485596</c:v>
                </c:pt>
                <c:pt idx="2184">
                  <c:v>44.159999847412109</c:v>
                </c:pt>
                <c:pt idx="2185">
                  <c:v>44.18999981880188</c:v>
                </c:pt>
                <c:pt idx="2186">
                  <c:v>44.210000038146973</c:v>
                </c:pt>
                <c:pt idx="2187">
                  <c:v>44.230000019073486</c:v>
                </c:pt>
                <c:pt idx="2188">
                  <c:v>44.25</c:v>
                </c:pt>
                <c:pt idx="2189">
                  <c:v>44.269999980926514</c:v>
                </c:pt>
                <c:pt idx="2190">
                  <c:v>44.289999961853027</c:v>
                </c:pt>
                <c:pt idx="2191">
                  <c:v>44.319999933242798</c:v>
                </c:pt>
                <c:pt idx="2192">
                  <c:v>44.339999914169312</c:v>
                </c:pt>
                <c:pt idx="2193">
                  <c:v>44.359999895095825</c:v>
                </c:pt>
                <c:pt idx="2194">
                  <c:v>44.379999876022339</c:v>
                </c:pt>
                <c:pt idx="2195">
                  <c:v>44.399999856948853</c:v>
                </c:pt>
                <c:pt idx="2196">
                  <c:v>44.419999837875366</c:v>
                </c:pt>
                <c:pt idx="2197">
                  <c:v>44.450000047683716</c:v>
                </c:pt>
                <c:pt idx="2198">
                  <c:v>44.470000028610229</c:v>
                </c:pt>
                <c:pt idx="2199">
                  <c:v>44.490000009536743</c:v>
                </c:pt>
                <c:pt idx="2200">
                  <c:v>44.509999990463257</c:v>
                </c:pt>
                <c:pt idx="2201">
                  <c:v>44.529999971389771</c:v>
                </c:pt>
                <c:pt idx="2202">
                  <c:v>44.549999952316284</c:v>
                </c:pt>
                <c:pt idx="2203">
                  <c:v>44.579999923706055</c:v>
                </c:pt>
                <c:pt idx="2204">
                  <c:v>44.599999904632568</c:v>
                </c:pt>
                <c:pt idx="2205">
                  <c:v>44.619999885559082</c:v>
                </c:pt>
                <c:pt idx="2206">
                  <c:v>44.639999866485596</c:v>
                </c:pt>
                <c:pt idx="2207">
                  <c:v>44.669999837875366</c:v>
                </c:pt>
                <c:pt idx="2208">
                  <c:v>44.68999981880188</c:v>
                </c:pt>
                <c:pt idx="2209">
                  <c:v>44.710000038146973</c:v>
                </c:pt>
                <c:pt idx="2210">
                  <c:v>44.730000019073486</c:v>
                </c:pt>
                <c:pt idx="2211">
                  <c:v>44.75</c:v>
                </c:pt>
                <c:pt idx="2212">
                  <c:v>44.779999971389771</c:v>
                </c:pt>
                <c:pt idx="2213">
                  <c:v>44.799999952316284</c:v>
                </c:pt>
                <c:pt idx="2214">
                  <c:v>44.819999933242798</c:v>
                </c:pt>
                <c:pt idx="2215">
                  <c:v>44.839999914169312</c:v>
                </c:pt>
                <c:pt idx="2216">
                  <c:v>44.859999895095825</c:v>
                </c:pt>
                <c:pt idx="2217">
                  <c:v>44.879999876022339</c:v>
                </c:pt>
                <c:pt idx="2218">
                  <c:v>44.909999847412109</c:v>
                </c:pt>
                <c:pt idx="2219">
                  <c:v>44.929999828338623</c:v>
                </c:pt>
                <c:pt idx="2220">
                  <c:v>44.950000047683716</c:v>
                </c:pt>
                <c:pt idx="2221">
                  <c:v>44.970000028610229</c:v>
                </c:pt>
                <c:pt idx="2222">
                  <c:v>44.990000009536743</c:v>
                </c:pt>
                <c:pt idx="2223">
                  <c:v>45.009999990463257</c:v>
                </c:pt>
                <c:pt idx="2224">
                  <c:v>45.039999961853027</c:v>
                </c:pt>
                <c:pt idx="2225">
                  <c:v>45.059999942779541</c:v>
                </c:pt>
                <c:pt idx="2226">
                  <c:v>45.079999923706055</c:v>
                </c:pt>
                <c:pt idx="2227">
                  <c:v>45.099999904632568</c:v>
                </c:pt>
                <c:pt idx="2228">
                  <c:v>45.119999885559082</c:v>
                </c:pt>
                <c:pt idx="2229">
                  <c:v>45.139999866485596</c:v>
                </c:pt>
                <c:pt idx="2230">
                  <c:v>45.169999837875366</c:v>
                </c:pt>
                <c:pt idx="2231">
                  <c:v>45.18999981880188</c:v>
                </c:pt>
                <c:pt idx="2232">
                  <c:v>45.210000038146973</c:v>
                </c:pt>
                <c:pt idx="2233">
                  <c:v>45.230000019073486</c:v>
                </c:pt>
                <c:pt idx="2234">
                  <c:v>45.259999990463257</c:v>
                </c:pt>
                <c:pt idx="2235">
                  <c:v>45.279999971389771</c:v>
                </c:pt>
                <c:pt idx="2236">
                  <c:v>45.299999952316284</c:v>
                </c:pt>
                <c:pt idx="2237">
                  <c:v>45.319999933242798</c:v>
                </c:pt>
                <c:pt idx="2238">
                  <c:v>45.339999914169312</c:v>
                </c:pt>
                <c:pt idx="2239">
                  <c:v>45.369999885559082</c:v>
                </c:pt>
                <c:pt idx="2240">
                  <c:v>45.389999866485596</c:v>
                </c:pt>
                <c:pt idx="2241">
                  <c:v>45.409999847412109</c:v>
                </c:pt>
                <c:pt idx="2242">
                  <c:v>45.429999828338623</c:v>
                </c:pt>
                <c:pt idx="2243">
                  <c:v>45.450000047683716</c:v>
                </c:pt>
                <c:pt idx="2244">
                  <c:v>45.470000028610229</c:v>
                </c:pt>
                <c:pt idx="2245">
                  <c:v>45.5</c:v>
                </c:pt>
                <c:pt idx="2246">
                  <c:v>45.519999980926514</c:v>
                </c:pt>
                <c:pt idx="2247">
                  <c:v>45.539999961853027</c:v>
                </c:pt>
                <c:pt idx="2248">
                  <c:v>45.559999942779541</c:v>
                </c:pt>
                <c:pt idx="2249">
                  <c:v>45.579999923706055</c:v>
                </c:pt>
                <c:pt idx="2250">
                  <c:v>45.599999904632568</c:v>
                </c:pt>
                <c:pt idx="2251">
                  <c:v>45.629999876022339</c:v>
                </c:pt>
                <c:pt idx="2252">
                  <c:v>45.649999856948853</c:v>
                </c:pt>
                <c:pt idx="2253">
                  <c:v>45.669999837875366</c:v>
                </c:pt>
                <c:pt idx="2254">
                  <c:v>45.68999981880188</c:v>
                </c:pt>
                <c:pt idx="2255">
                  <c:v>45.710000038146973</c:v>
                </c:pt>
                <c:pt idx="2256">
                  <c:v>45.730000019073486</c:v>
                </c:pt>
                <c:pt idx="2257">
                  <c:v>45.759999990463257</c:v>
                </c:pt>
                <c:pt idx="2258">
                  <c:v>45.779999971389771</c:v>
                </c:pt>
                <c:pt idx="2259">
                  <c:v>45.799999952316284</c:v>
                </c:pt>
                <c:pt idx="2260">
                  <c:v>45.819999933242798</c:v>
                </c:pt>
                <c:pt idx="2261">
                  <c:v>45.839999914169312</c:v>
                </c:pt>
                <c:pt idx="2262">
                  <c:v>45.869999885559082</c:v>
                </c:pt>
                <c:pt idx="2263">
                  <c:v>45.889999866485596</c:v>
                </c:pt>
                <c:pt idx="2264">
                  <c:v>45.909999847412109</c:v>
                </c:pt>
                <c:pt idx="2265">
                  <c:v>45.929999828338623</c:v>
                </c:pt>
                <c:pt idx="2266">
                  <c:v>45.960000038146973</c:v>
                </c:pt>
                <c:pt idx="2267">
                  <c:v>45.980000019073486</c:v>
                </c:pt>
                <c:pt idx="2268">
                  <c:v>46</c:v>
                </c:pt>
                <c:pt idx="2269">
                  <c:v>46.019999980926514</c:v>
                </c:pt>
                <c:pt idx="2270">
                  <c:v>46.039999961853027</c:v>
                </c:pt>
                <c:pt idx="2271">
                  <c:v>46.059999942779541</c:v>
                </c:pt>
                <c:pt idx="2272">
                  <c:v>46.089999914169312</c:v>
                </c:pt>
                <c:pt idx="2273">
                  <c:v>46.109999895095825</c:v>
                </c:pt>
                <c:pt idx="2274">
                  <c:v>46.129999876022339</c:v>
                </c:pt>
                <c:pt idx="2275">
                  <c:v>46.149999856948853</c:v>
                </c:pt>
                <c:pt idx="2276">
                  <c:v>46.169999837875366</c:v>
                </c:pt>
                <c:pt idx="2277">
                  <c:v>46.18999981880188</c:v>
                </c:pt>
                <c:pt idx="2278">
                  <c:v>46.220000028610229</c:v>
                </c:pt>
                <c:pt idx="2279">
                  <c:v>46.240000009536743</c:v>
                </c:pt>
                <c:pt idx="2280">
                  <c:v>46.259999990463257</c:v>
                </c:pt>
                <c:pt idx="2281">
                  <c:v>46.279999971389771</c:v>
                </c:pt>
                <c:pt idx="2282">
                  <c:v>46.299999952316284</c:v>
                </c:pt>
                <c:pt idx="2283">
                  <c:v>46.319999933242798</c:v>
                </c:pt>
                <c:pt idx="2284">
                  <c:v>46.349999904632568</c:v>
                </c:pt>
                <c:pt idx="2285">
                  <c:v>46.369999885559082</c:v>
                </c:pt>
                <c:pt idx="2286">
                  <c:v>46.389999866485596</c:v>
                </c:pt>
                <c:pt idx="2287">
                  <c:v>46.409999847412109</c:v>
                </c:pt>
                <c:pt idx="2288">
                  <c:v>46.429999828338623</c:v>
                </c:pt>
                <c:pt idx="2289">
                  <c:v>46.460000038146973</c:v>
                </c:pt>
                <c:pt idx="2290">
                  <c:v>46.480000019073486</c:v>
                </c:pt>
                <c:pt idx="2291">
                  <c:v>46.5</c:v>
                </c:pt>
                <c:pt idx="2292">
                  <c:v>46.519999980926514</c:v>
                </c:pt>
                <c:pt idx="2293">
                  <c:v>46.549999952316284</c:v>
                </c:pt>
                <c:pt idx="2294">
                  <c:v>46.569999933242798</c:v>
                </c:pt>
                <c:pt idx="2295">
                  <c:v>46.589999914169312</c:v>
                </c:pt>
                <c:pt idx="2296">
                  <c:v>46.609999895095825</c:v>
                </c:pt>
                <c:pt idx="2297">
                  <c:v>46.629999876022339</c:v>
                </c:pt>
                <c:pt idx="2298">
                  <c:v>46.649999856948853</c:v>
                </c:pt>
                <c:pt idx="2299">
                  <c:v>46.679999828338623</c:v>
                </c:pt>
                <c:pt idx="2300">
                  <c:v>46.700000047683716</c:v>
                </c:pt>
                <c:pt idx="2301">
                  <c:v>46.720000028610229</c:v>
                </c:pt>
                <c:pt idx="2302">
                  <c:v>46.740000009536743</c:v>
                </c:pt>
                <c:pt idx="2303">
                  <c:v>46.759999990463257</c:v>
                </c:pt>
                <c:pt idx="2304">
                  <c:v>46.779999971389771</c:v>
                </c:pt>
                <c:pt idx="2305">
                  <c:v>46.809999942779541</c:v>
                </c:pt>
                <c:pt idx="2306">
                  <c:v>46.829999923706055</c:v>
                </c:pt>
                <c:pt idx="2307">
                  <c:v>46.849999904632568</c:v>
                </c:pt>
                <c:pt idx="2308">
                  <c:v>46.869999885559082</c:v>
                </c:pt>
                <c:pt idx="2309">
                  <c:v>46.889999866485596</c:v>
                </c:pt>
                <c:pt idx="2310">
                  <c:v>46.909999847412109</c:v>
                </c:pt>
                <c:pt idx="2311">
                  <c:v>46.93999981880188</c:v>
                </c:pt>
                <c:pt idx="2312">
                  <c:v>46.960000038146973</c:v>
                </c:pt>
                <c:pt idx="2313">
                  <c:v>46.980000019073486</c:v>
                </c:pt>
                <c:pt idx="2314">
                  <c:v>47</c:v>
                </c:pt>
                <c:pt idx="2315">
                  <c:v>47.019999980926514</c:v>
                </c:pt>
                <c:pt idx="2316">
                  <c:v>47.049999952316284</c:v>
                </c:pt>
                <c:pt idx="2317">
                  <c:v>47.069999933242798</c:v>
                </c:pt>
                <c:pt idx="2318">
                  <c:v>47.089999914169312</c:v>
                </c:pt>
                <c:pt idx="2319">
                  <c:v>47.109999895095825</c:v>
                </c:pt>
                <c:pt idx="2320">
                  <c:v>47.129999876022339</c:v>
                </c:pt>
                <c:pt idx="2321">
                  <c:v>47.159999847412109</c:v>
                </c:pt>
                <c:pt idx="2322">
                  <c:v>47.179999828338623</c:v>
                </c:pt>
                <c:pt idx="2323">
                  <c:v>47.200000047683716</c:v>
                </c:pt>
                <c:pt idx="2324">
                  <c:v>47.220000028610229</c:v>
                </c:pt>
                <c:pt idx="2325">
                  <c:v>47.25</c:v>
                </c:pt>
                <c:pt idx="2326">
                  <c:v>47.269999980926514</c:v>
                </c:pt>
                <c:pt idx="2327">
                  <c:v>47.289999961853027</c:v>
                </c:pt>
                <c:pt idx="2328">
                  <c:v>47.309999942779541</c:v>
                </c:pt>
                <c:pt idx="2329">
                  <c:v>47.329999923706055</c:v>
                </c:pt>
                <c:pt idx="2330">
                  <c:v>47.349999904632568</c:v>
                </c:pt>
                <c:pt idx="2331">
                  <c:v>47.379999876022339</c:v>
                </c:pt>
                <c:pt idx="2332">
                  <c:v>47.399999856948853</c:v>
                </c:pt>
                <c:pt idx="2333">
                  <c:v>47.419999837875366</c:v>
                </c:pt>
                <c:pt idx="2334">
                  <c:v>47.43999981880188</c:v>
                </c:pt>
                <c:pt idx="2335">
                  <c:v>47.460000038146973</c:v>
                </c:pt>
                <c:pt idx="2336">
                  <c:v>47.480000019073486</c:v>
                </c:pt>
                <c:pt idx="2337">
                  <c:v>47.509999990463257</c:v>
                </c:pt>
                <c:pt idx="2338">
                  <c:v>47.529999971389771</c:v>
                </c:pt>
                <c:pt idx="2339">
                  <c:v>47.549999952316284</c:v>
                </c:pt>
                <c:pt idx="2340">
                  <c:v>47.569999933242798</c:v>
                </c:pt>
                <c:pt idx="2341">
                  <c:v>47.589999914169312</c:v>
                </c:pt>
                <c:pt idx="2342">
                  <c:v>47.609999895095825</c:v>
                </c:pt>
                <c:pt idx="2343">
                  <c:v>47.639999866485596</c:v>
                </c:pt>
                <c:pt idx="2344">
                  <c:v>47.659999847412109</c:v>
                </c:pt>
                <c:pt idx="2345">
                  <c:v>47.679999828338623</c:v>
                </c:pt>
                <c:pt idx="2346">
                  <c:v>47.700000047683716</c:v>
                </c:pt>
                <c:pt idx="2347">
                  <c:v>47.720000028610229</c:v>
                </c:pt>
                <c:pt idx="2348">
                  <c:v>47.75</c:v>
                </c:pt>
                <c:pt idx="2349">
                  <c:v>47.769999980926514</c:v>
                </c:pt>
                <c:pt idx="2350">
                  <c:v>47.789999961853027</c:v>
                </c:pt>
                <c:pt idx="2351">
                  <c:v>47.809999942779541</c:v>
                </c:pt>
                <c:pt idx="2352">
                  <c:v>47.839999914169312</c:v>
                </c:pt>
                <c:pt idx="2353">
                  <c:v>47.859999895095825</c:v>
                </c:pt>
                <c:pt idx="2354">
                  <c:v>47.879999876022339</c:v>
                </c:pt>
                <c:pt idx="2355">
                  <c:v>47.899999856948853</c:v>
                </c:pt>
                <c:pt idx="2356">
                  <c:v>47.919999837875366</c:v>
                </c:pt>
                <c:pt idx="2357">
                  <c:v>47.93999981880188</c:v>
                </c:pt>
                <c:pt idx="2358">
                  <c:v>47.970000028610229</c:v>
                </c:pt>
                <c:pt idx="2359">
                  <c:v>47.990000009536743</c:v>
                </c:pt>
                <c:pt idx="2360">
                  <c:v>48.009999990463257</c:v>
                </c:pt>
                <c:pt idx="2361">
                  <c:v>48.029999971389771</c:v>
                </c:pt>
                <c:pt idx="2362">
                  <c:v>48.049999952316284</c:v>
                </c:pt>
                <c:pt idx="2363">
                  <c:v>48.069999933242798</c:v>
                </c:pt>
                <c:pt idx="2364">
                  <c:v>48.099999904632568</c:v>
                </c:pt>
                <c:pt idx="2365">
                  <c:v>48.119999885559082</c:v>
                </c:pt>
                <c:pt idx="2366">
                  <c:v>48.139999866485596</c:v>
                </c:pt>
                <c:pt idx="2367">
                  <c:v>48.159999847412109</c:v>
                </c:pt>
                <c:pt idx="2368">
                  <c:v>48.179999828338623</c:v>
                </c:pt>
                <c:pt idx="2369">
                  <c:v>48.200000047683716</c:v>
                </c:pt>
                <c:pt idx="2370">
                  <c:v>48.230000019073486</c:v>
                </c:pt>
                <c:pt idx="2371">
                  <c:v>48.25</c:v>
                </c:pt>
                <c:pt idx="2372">
                  <c:v>48.269999980926514</c:v>
                </c:pt>
                <c:pt idx="2373">
                  <c:v>48.289999961853027</c:v>
                </c:pt>
                <c:pt idx="2374">
                  <c:v>48.309999942779541</c:v>
                </c:pt>
                <c:pt idx="2375">
                  <c:v>48.339999914169312</c:v>
                </c:pt>
                <c:pt idx="2376">
                  <c:v>48.359999895095825</c:v>
                </c:pt>
                <c:pt idx="2377">
                  <c:v>48.379999876022339</c:v>
                </c:pt>
                <c:pt idx="2378">
                  <c:v>48.399999856948853</c:v>
                </c:pt>
                <c:pt idx="2379">
                  <c:v>48.429999828338623</c:v>
                </c:pt>
                <c:pt idx="2380">
                  <c:v>48.450000047683716</c:v>
                </c:pt>
                <c:pt idx="2381">
                  <c:v>48.470000028610229</c:v>
                </c:pt>
                <c:pt idx="2382">
                  <c:v>48.490000009536743</c:v>
                </c:pt>
                <c:pt idx="2383">
                  <c:v>48.509999990463257</c:v>
                </c:pt>
                <c:pt idx="2384">
                  <c:v>48.529999971389771</c:v>
                </c:pt>
                <c:pt idx="2385">
                  <c:v>48.559999942779541</c:v>
                </c:pt>
                <c:pt idx="2386">
                  <c:v>48.579999923706055</c:v>
                </c:pt>
                <c:pt idx="2387">
                  <c:v>48.599999904632568</c:v>
                </c:pt>
                <c:pt idx="2388">
                  <c:v>48.619999885559082</c:v>
                </c:pt>
                <c:pt idx="2389">
                  <c:v>48.639999866485596</c:v>
                </c:pt>
                <c:pt idx="2390">
                  <c:v>48.659999847412109</c:v>
                </c:pt>
                <c:pt idx="2391">
                  <c:v>48.68999981880188</c:v>
                </c:pt>
                <c:pt idx="2392">
                  <c:v>48.710000038146973</c:v>
                </c:pt>
                <c:pt idx="2393">
                  <c:v>48.730000019073486</c:v>
                </c:pt>
                <c:pt idx="2394">
                  <c:v>48.75</c:v>
                </c:pt>
                <c:pt idx="2395">
                  <c:v>48.769999980926514</c:v>
                </c:pt>
                <c:pt idx="2396">
                  <c:v>48.789999961853027</c:v>
                </c:pt>
                <c:pt idx="2397">
                  <c:v>48.819999933242798</c:v>
                </c:pt>
                <c:pt idx="2398">
                  <c:v>48.839999914169312</c:v>
                </c:pt>
                <c:pt idx="2399">
                  <c:v>48.859999895095825</c:v>
                </c:pt>
                <c:pt idx="2400">
                  <c:v>48.879999876022339</c:v>
                </c:pt>
                <c:pt idx="2401">
                  <c:v>48.899999856948853</c:v>
                </c:pt>
                <c:pt idx="2402">
                  <c:v>48.919999837875366</c:v>
                </c:pt>
                <c:pt idx="2403">
                  <c:v>48.950000047683716</c:v>
                </c:pt>
                <c:pt idx="2404">
                  <c:v>48.970000028610229</c:v>
                </c:pt>
                <c:pt idx="2405">
                  <c:v>48.990000009536743</c:v>
                </c:pt>
                <c:pt idx="2406">
                  <c:v>49.019999980926514</c:v>
                </c:pt>
                <c:pt idx="2407">
                  <c:v>49.039999961853027</c:v>
                </c:pt>
                <c:pt idx="2408">
                  <c:v>49.059999942779541</c:v>
                </c:pt>
                <c:pt idx="2409">
                  <c:v>49.859999895095825</c:v>
                </c:pt>
                <c:pt idx="2410">
                  <c:v>49.859999895095825</c:v>
                </c:pt>
                <c:pt idx="2411">
                  <c:v>49.859999895095825</c:v>
                </c:pt>
                <c:pt idx="2412">
                  <c:v>49.859999895095825</c:v>
                </c:pt>
                <c:pt idx="2413">
                  <c:v>49.869999885559082</c:v>
                </c:pt>
                <c:pt idx="2414">
                  <c:v>49.869999885559082</c:v>
                </c:pt>
                <c:pt idx="2415">
                  <c:v>49.869999885559082</c:v>
                </c:pt>
                <c:pt idx="2416">
                  <c:v>49.869999885559082</c:v>
                </c:pt>
                <c:pt idx="2417">
                  <c:v>49.869999885559082</c:v>
                </c:pt>
                <c:pt idx="2418">
                  <c:v>49.869999885559082</c:v>
                </c:pt>
                <c:pt idx="2419">
                  <c:v>49.869999885559082</c:v>
                </c:pt>
                <c:pt idx="2420">
                  <c:v>49.869999885559082</c:v>
                </c:pt>
                <c:pt idx="2421">
                  <c:v>49.869999885559082</c:v>
                </c:pt>
                <c:pt idx="2422">
                  <c:v>49.869999885559082</c:v>
                </c:pt>
                <c:pt idx="2423">
                  <c:v>49.869999885559082</c:v>
                </c:pt>
                <c:pt idx="2424">
                  <c:v>49.869999885559082</c:v>
                </c:pt>
                <c:pt idx="2425">
                  <c:v>49.869999885559082</c:v>
                </c:pt>
                <c:pt idx="2426">
                  <c:v>49.869999885559082</c:v>
                </c:pt>
                <c:pt idx="2427">
                  <c:v>49.869999885559082</c:v>
                </c:pt>
                <c:pt idx="2428">
                  <c:v>49.869999885559082</c:v>
                </c:pt>
                <c:pt idx="2429">
                  <c:v>49.869999885559082</c:v>
                </c:pt>
                <c:pt idx="2430">
                  <c:v>49.869999885559082</c:v>
                </c:pt>
                <c:pt idx="2431">
                  <c:v>49.869999885559082</c:v>
                </c:pt>
                <c:pt idx="2432">
                  <c:v>49.869999885559082</c:v>
                </c:pt>
                <c:pt idx="2433">
                  <c:v>49.869999885559082</c:v>
                </c:pt>
                <c:pt idx="2434">
                  <c:v>49.869999885559082</c:v>
                </c:pt>
                <c:pt idx="2435">
                  <c:v>49.869999885559082</c:v>
                </c:pt>
                <c:pt idx="2436">
                  <c:v>49.869999885559082</c:v>
                </c:pt>
                <c:pt idx="2437">
                  <c:v>49.869999885559082</c:v>
                </c:pt>
                <c:pt idx="2438">
                  <c:v>49.869999885559082</c:v>
                </c:pt>
                <c:pt idx="2439">
                  <c:v>49.869999885559082</c:v>
                </c:pt>
                <c:pt idx="2440">
                  <c:v>49.869999885559082</c:v>
                </c:pt>
                <c:pt idx="2441">
                  <c:v>49.869999885559082</c:v>
                </c:pt>
                <c:pt idx="2442">
                  <c:v>49.869999885559082</c:v>
                </c:pt>
                <c:pt idx="2443">
                  <c:v>49.869999885559082</c:v>
                </c:pt>
                <c:pt idx="2444">
                  <c:v>49.869999885559082</c:v>
                </c:pt>
                <c:pt idx="2445">
                  <c:v>49.869999885559082</c:v>
                </c:pt>
                <c:pt idx="2446">
                  <c:v>49.889999866485596</c:v>
                </c:pt>
                <c:pt idx="2447">
                  <c:v>49.909999847412109</c:v>
                </c:pt>
                <c:pt idx="2448">
                  <c:v>49.929999828338623</c:v>
                </c:pt>
                <c:pt idx="2449">
                  <c:v>49.950000047683716</c:v>
                </c:pt>
                <c:pt idx="2450">
                  <c:v>49.970000028610229</c:v>
                </c:pt>
                <c:pt idx="2451">
                  <c:v>50</c:v>
                </c:pt>
                <c:pt idx="2452">
                  <c:v>50.019999980926514</c:v>
                </c:pt>
                <c:pt idx="2453">
                  <c:v>50.039999961853027</c:v>
                </c:pt>
                <c:pt idx="2454">
                  <c:v>50.059999942779541</c:v>
                </c:pt>
                <c:pt idx="2455">
                  <c:v>50.079999923706055</c:v>
                </c:pt>
                <c:pt idx="2456">
                  <c:v>50.099999904632568</c:v>
                </c:pt>
                <c:pt idx="2457">
                  <c:v>50.129999876022339</c:v>
                </c:pt>
                <c:pt idx="2458">
                  <c:v>50.149999856948853</c:v>
                </c:pt>
                <c:pt idx="2459">
                  <c:v>50.169999837875366</c:v>
                </c:pt>
                <c:pt idx="2460">
                  <c:v>50.18999981880188</c:v>
                </c:pt>
                <c:pt idx="2461">
                  <c:v>50.220000028610229</c:v>
                </c:pt>
                <c:pt idx="2462">
                  <c:v>50.240000009536743</c:v>
                </c:pt>
                <c:pt idx="2463">
                  <c:v>50.259999990463257</c:v>
                </c:pt>
                <c:pt idx="2464">
                  <c:v>50.279999971389771</c:v>
                </c:pt>
                <c:pt idx="2465">
                  <c:v>50.299999952316284</c:v>
                </c:pt>
                <c:pt idx="2466">
                  <c:v>50.329999923706055</c:v>
                </c:pt>
                <c:pt idx="2467">
                  <c:v>50.349999904632568</c:v>
                </c:pt>
                <c:pt idx="2468">
                  <c:v>50.369999885559082</c:v>
                </c:pt>
                <c:pt idx="2469">
                  <c:v>50.389999866485596</c:v>
                </c:pt>
                <c:pt idx="2470">
                  <c:v>50.409999847412109</c:v>
                </c:pt>
                <c:pt idx="2471">
                  <c:v>50.429999828338623</c:v>
                </c:pt>
                <c:pt idx="2472">
                  <c:v>50.460000038146973</c:v>
                </c:pt>
                <c:pt idx="2473">
                  <c:v>50.480000019073486</c:v>
                </c:pt>
                <c:pt idx="2474">
                  <c:v>50.5</c:v>
                </c:pt>
                <c:pt idx="2475">
                  <c:v>50.519999980926514</c:v>
                </c:pt>
                <c:pt idx="2476">
                  <c:v>50.539999961853027</c:v>
                </c:pt>
                <c:pt idx="2477">
                  <c:v>50.559999942779541</c:v>
                </c:pt>
                <c:pt idx="2478">
                  <c:v>50.589999914169312</c:v>
                </c:pt>
                <c:pt idx="2479">
                  <c:v>50.609999895095825</c:v>
                </c:pt>
                <c:pt idx="2480">
                  <c:v>50.629999876022339</c:v>
                </c:pt>
                <c:pt idx="2481">
                  <c:v>50.649999856948853</c:v>
                </c:pt>
                <c:pt idx="2482">
                  <c:v>50.669999837875366</c:v>
                </c:pt>
                <c:pt idx="2483">
                  <c:v>50.68999981880188</c:v>
                </c:pt>
                <c:pt idx="2484">
                  <c:v>50.720000028610229</c:v>
                </c:pt>
                <c:pt idx="2485">
                  <c:v>50.740000009536743</c:v>
                </c:pt>
                <c:pt idx="2486">
                  <c:v>50.759999990463257</c:v>
                </c:pt>
                <c:pt idx="2487">
                  <c:v>50.779999971389771</c:v>
                </c:pt>
                <c:pt idx="2488">
                  <c:v>50.799999952316284</c:v>
                </c:pt>
                <c:pt idx="2489">
                  <c:v>50.829999923706055</c:v>
                </c:pt>
                <c:pt idx="2490">
                  <c:v>50.849999904632568</c:v>
                </c:pt>
                <c:pt idx="2491">
                  <c:v>50.869999885559082</c:v>
                </c:pt>
                <c:pt idx="2492">
                  <c:v>50.889999866485596</c:v>
                </c:pt>
                <c:pt idx="2493">
                  <c:v>50.919999837875366</c:v>
                </c:pt>
                <c:pt idx="2494">
                  <c:v>50.93999981880188</c:v>
                </c:pt>
                <c:pt idx="2495">
                  <c:v>50.960000038146973</c:v>
                </c:pt>
                <c:pt idx="2496">
                  <c:v>50.980000019073486</c:v>
                </c:pt>
                <c:pt idx="2497">
                  <c:v>51</c:v>
                </c:pt>
                <c:pt idx="2498">
                  <c:v>51.019999980926514</c:v>
                </c:pt>
                <c:pt idx="2499">
                  <c:v>51.049999952316284</c:v>
                </c:pt>
                <c:pt idx="2500">
                  <c:v>51.069999933242798</c:v>
                </c:pt>
                <c:pt idx="2501">
                  <c:v>51.089999914169312</c:v>
                </c:pt>
                <c:pt idx="2502">
                  <c:v>51.109999895095825</c:v>
                </c:pt>
                <c:pt idx="2503">
                  <c:v>51.129999876022339</c:v>
                </c:pt>
                <c:pt idx="2504">
                  <c:v>51.149999856948853</c:v>
                </c:pt>
                <c:pt idx="2505">
                  <c:v>51.179999828338623</c:v>
                </c:pt>
                <c:pt idx="2506">
                  <c:v>51.200000047683716</c:v>
                </c:pt>
                <c:pt idx="2507">
                  <c:v>51.220000028610229</c:v>
                </c:pt>
                <c:pt idx="2508">
                  <c:v>51.240000009536743</c:v>
                </c:pt>
                <c:pt idx="2509">
                  <c:v>51.259999990463257</c:v>
                </c:pt>
                <c:pt idx="2510">
                  <c:v>51.279999971389771</c:v>
                </c:pt>
                <c:pt idx="2511">
                  <c:v>51.309999942779541</c:v>
                </c:pt>
                <c:pt idx="2512">
                  <c:v>51.329999923706055</c:v>
                </c:pt>
                <c:pt idx="2513">
                  <c:v>51.349999904632568</c:v>
                </c:pt>
                <c:pt idx="2514">
                  <c:v>51.369999885559082</c:v>
                </c:pt>
                <c:pt idx="2515">
                  <c:v>51.389999866485596</c:v>
                </c:pt>
                <c:pt idx="2516">
                  <c:v>51.419999837875366</c:v>
                </c:pt>
                <c:pt idx="2517">
                  <c:v>51.43999981880188</c:v>
                </c:pt>
                <c:pt idx="2518">
                  <c:v>51.460000038146973</c:v>
                </c:pt>
                <c:pt idx="2519">
                  <c:v>51.480000019073486</c:v>
                </c:pt>
                <c:pt idx="2520">
                  <c:v>51.509999990463257</c:v>
                </c:pt>
                <c:pt idx="2521">
                  <c:v>51.529999971389771</c:v>
                </c:pt>
                <c:pt idx="2522">
                  <c:v>51.549999952316284</c:v>
                </c:pt>
                <c:pt idx="2523">
                  <c:v>51.569999933242798</c:v>
                </c:pt>
                <c:pt idx="2524">
                  <c:v>51.589999914169312</c:v>
                </c:pt>
                <c:pt idx="2525">
                  <c:v>51.609999895095825</c:v>
                </c:pt>
                <c:pt idx="2526">
                  <c:v>51.639999866485596</c:v>
                </c:pt>
                <c:pt idx="2527">
                  <c:v>51.659999847412109</c:v>
                </c:pt>
                <c:pt idx="2528">
                  <c:v>51.679999828338623</c:v>
                </c:pt>
                <c:pt idx="2529">
                  <c:v>51.700000047683716</c:v>
                </c:pt>
                <c:pt idx="2530">
                  <c:v>51.720000028610229</c:v>
                </c:pt>
                <c:pt idx="2531">
                  <c:v>51.740000009536743</c:v>
                </c:pt>
                <c:pt idx="2532">
                  <c:v>51.769999980926514</c:v>
                </c:pt>
                <c:pt idx="2533">
                  <c:v>51.789999961853027</c:v>
                </c:pt>
                <c:pt idx="2534">
                  <c:v>51.809999942779541</c:v>
                </c:pt>
                <c:pt idx="2535">
                  <c:v>51.829999923706055</c:v>
                </c:pt>
                <c:pt idx="2536">
                  <c:v>51.849999904632568</c:v>
                </c:pt>
                <c:pt idx="2537">
                  <c:v>51.869999885559082</c:v>
                </c:pt>
                <c:pt idx="2538">
                  <c:v>51.899999856948853</c:v>
                </c:pt>
                <c:pt idx="2539">
                  <c:v>51.919999837875366</c:v>
                </c:pt>
                <c:pt idx="2540">
                  <c:v>51.93999981880188</c:v>
                </c:pt>
                <c:pt idx="2541">
                  <c:v>51.960000038146973</c:v>
                </c:pt>
                <c:pt idx="2542">
                  <c:v>51.980000019073486</c:v>
                </c:pt>
                <c:pt idx="2543">
                  <c:v>52</c:v>
                </c:pt>
                <c:pt idx="2544">
                  <c:v>52.029999971389771</c:v>
                </c:pt>
                <c:pt idx="2545">
                  <c:v>52.049999952316284</c:v>
                </c:pt>
                <c:pt idx="2546">
                  <c:v>52.069999933242798</c:v>
                </c:pt>
                <c:pt idx="2547">
                  <c:v>52.099999904632568</c:v>
                </c:pt>
                <c:pt idx="2548">
                  <c:v>52.119999885559082</c:v>
                </c:pt>
                <c:pt idx="2549">
                  <c:v>52.139999866485596</c:v>
                </c:pt>
                <c:pt idx="2550">
                  <c:v>52.159999847412109</c:v>
                </c:pt>
                <c:pt idx="2551">
                  <c:v>52.179999828338623</c:v>
                </c:pt>
                <c:pt idx="2552">
                  <c:v>52.200000047683716</c:v>
                </c:pt>
                <c:pt idx="2553">
                  <c:v>52.230000019073486</c:v>
                </c:pt>
                <c:pt idx="2554">
                  <c:v>52.25</c:v>
                </c:pt>
                <c:pt idx="2555">
                  <c:v>52.269999980926514</c:v>
                </c:pt>
                <c:pt idx="2556">
                  <c:v>52.289999961853027</c:v>
                </c:pt>
                <c:pt idx="2557">
                  <c:v>52.309999942779541</c:v>
                </c:pt>
                <c:pt idx="2558">
                  <c:v>52.329999923706055</c:v>
                </c:pt>
                <c:pt idx="2559">
                  <c:v>52.359999895095825</c:v>
                </c:pt>
                <c:pt idx="2560">
                  <c:v>52.379999876022339</c:v>
                </c:pt>
                <c:pt idx="2561">
                  <c:v>52.399999856948853</c:v>
                </c:pt>
                <c:pt idx="2562">
                  <c:v>52.419999837875366</c:v>
                </c:pt>
                <c:pt idx="2563">
                  <c:v>52.43999981880188</c:v>
                </c:pt>
                <c:pt idx="2564">
                  <c:v>52.460000038146973</c:v>
                </c:pt>
                <c:pt idx="2565">
                  <c:v>52.490000009536743</c:v>
                </c:pt>
                <c:pt idx="2566">
                  <c:v>52.509999990463257</c:v>
                </c:pt>
                <c:pt idx="2567">
                  <c:v>52.529999971389771</c:v>
                </c:pt>
                <c:pt idx="2568">
                  <c:v>52.549999952316284</c:v>
                </c:pt>
                <c:pt idx="2569">
                  <c:v>52.569999933242798</c:v>
                </c:pt>
                <c:pt idx="2570">
                  <c:v>52.589999914169312</c:v>
                </c:pt>
                <c:pt idx="2571">
                  <c:v>52.619999885559082</c:v>
                </c:pt>
                <c:pt idx="2572">
                  <c:v>52.639999866485596</c:v>
                </c:pt>
                <c:pt idx="2573">
                  <c:v>52.659999847412109</c:v>
                </c:pt>
                <c:pt idx="2574">
                  <c:v>52.679999828338623</c:v>
                </c:pt>
                <c:pt idx="2575">
                  <c:v>52.710000038146973</c:v>
                </c:pt>
                <c:pt idx="2576">
                  <c:v>52.730000019073486</c:v>
                </c:pt>
                <c:pt idx="2577">
                  <c:v>52.75</c:v>
                </c:pt>
                <c:pt idx="2578">
                  <c:v>52.769999980926514</c:v>
                </c:pt>
                <c:pt idx="2579">
                  <c:v>52.789999961853027</c:v>
                </c:pt>
                <c:pt idx="2580">
                  <c:v>52.819999933242798</c:v>
                </c:pt>
                <c:pt idx="2581">
                  <c:v>52.839999914169312</c:v>
                </c:pt>
                <c:pt idx="2582">
                  <c:v>52.859999895095825</c:v>
                </c:pt>
                <c:pt idx="2583">
                  <c:v>52.879999876022339</c:v>
                </c:pt>
                <c:pt idx="2584">
                  <c:v>52.899999856948853</c:v>
                </c:pt>
                <c:pt idx="2585">
                  <c:v>52.919999837875366</c:v>
                </c:pt>
                <c:pt idx="2586">
                  <c:v>52.950000047683716</c:v>
                </c:pt>
                <c:pt idx="2587">
                  <c:v>52.970000028610229</c:v>
                </c:pt>
                <c:pt idx="2588">
                  <c:v>52.990000009536743</c:v>
                </c:pt>
                <c:pt idx="2589">
                  <c:v>53.009999990463257</c:v>
                </c:pt>
                <c:pt idx="2590">
                  <c:v>53.029999971389771</c:v>
                </c:pt>
                <c:pt idx="2591">
                  <c:v>53.049999952316284</c:v>
                </c:pt>
                <c:pt idx="2592">
                  <c:v>53.079999923706055</c:v>
                </c:pt>
                <c:pt idx="2593">
                  <c:v>53.099999904632568</c:v>
                </c:pt>
                <c:pt idx="2594">
                  <c:v>53.119999885559082</c:v>
                </c:pt>
                <c:pt idx="2595">
                  <c:v>53.139999866485596</c:v>
                </c:pt>
                <c:pt idx="2596">
                  <c:v>53.159999847412109</c:v>
                </c:pt>
                <c:pt idx="2597">
                  <c:v>53.179999828338623</c:v>
                </c:pt>
                <c:pt idx="2598">
                  <c:v>53.210000038146973</c:v>
                </c:pt>
                <c:pt idx="2599">
                  <c:v>53.230000019073486</c:v>
                </c:pt>
                <c:pt idx="2600">
                  <c:v>53.25</c:v>
                </c:pt>
                <c:pt idx="2601">
                  <c:v>53.269999980926514</c:v>
                </c:pt>
                <c:pt idx="2602">
                  <c:v>53.299999952316284</c:v>
                </c:pt>
                <c:pt idx="2603">
                  <c:v>53.319999933242798</c:v>
                </c:pt>
                <c:pt idx="2604">
                  <c:v>53.339999914169312</c:v>
                </c:pt>
                <c:pt idx="2605">
                  <c:v>53.359999895095825</c:v>
                </c:pt>
                <c:pt idx="2606">
                  <c:v>53.379999876022339</c:v>
                </c:pt>
                <c:pt idx="2607">
                  <c:v>53.409999847412109</c:v>
                </c:pt>
                <c:pt idx="2608">
                  <c:v>53.429999828338623</c:v>
                </c:pt>
                <c:pt idx="2609">
                  <c:v>53.450000047683716</c:v>
                </c:pt>
                <c:pt idx="2610">
                  <c:v>53.470000028610229</c:v>
                </c:pt>
                <c:pt idx="2611">
                  <c:v>53.490000009536743</c:v>
                </c:pt>
                <c:pt idx="2612">
                  <c:v>53.509999990463257</c:v>
                </c:pt>
                <c:pt idx="2613">
                  <c:v>53.539999961853027</c:v>
                </c:pt>
                <c:pt idx="2614">
                  <c:v>53.559999942779541</c:v>
                </c:pt>
                <c:pt idx="2615">
                  <c:v>53.579999923706055</c:v>
                </c:pt>
                <c:pt idx="2616">
                  <c:v>53.599999904632568</c:v>
                </c:pt>
                <c:pt idx="2617">
                  <c:v>53.619999885559082</c:v>
                </c:pt>
                <c:pt idx="2618">
                  <c:v>53.639999866485596</c:v>
                </c:pt>
                <c:pt idx="2619">
                  <c:v>53.669999837875366</c:v>
                </c:pt>
                <c:pt idx="2620">
                  <c:v>53.68999981880188</c:v>
                </c:pt>
                <c:pt idx="2621">
                  <c:v>53.710000038146973</c:v>
                </c:pt>
                <c:pt idx="2622">
                  <c:v>53.730000019073486</c:v>
                </c:pt>
                <c:pt idx="2623">
                  <c:v>53.75</c:v>
                </c:pt>
                <c:pt idx="2624">
                  <c:v>53.769999980926514</c:v>
                </c:pt>
                <c:pt idx="2625">
                  <c:v>53.799999952316284</c:v>
                </c:pt>
                <c:pt idx="2626">
                  <c:v>53.819999933242798</c:v>
                </c:pt>
                <c:pt idx="2627">
                  <c:v>53.839999914169312</c:v>
                </c:pt>
                <c:pt idx="2628">
                  <c:v>53.859999895095825</c:v>
                </c:pt>
                <c:pt idx="2629">
                  <c:v>53.879999876022339</c:v>
                </c:pt>
                <c:pt idx="2630">
                  <c:v>53.909999847412109</c:v>
                </c:pt>
                <c:pt idx="2631">
                  <c:v>53.929999828338623</c:v>
                </c:pt>
                <c:pt idx="2632">
                  <c:v>53.950000047683716</c:v>
                </c:pt>
                <c:pt idx="2633">
                  <c:v>53.970000028610229</c:v>
                </c:pt>
                <c:pt idx="2634">
                  <c:v>54</c:v>
                </c:pt>
                <c:pt idx="2635">
                  <c:v>54.019999980926514</c:v>
                </c:pt>
                <c:pt idx="2636">
                  <c:v>54.039999961853027</c:v>
                </c:pt>
                <c:pt idx="2637">
                  <c:v>54.059999942779541</c:v>
                </c:pt>
                <c:pt idx="2638">
                  <c:v>54.079999923706055</c:v>
                </c:pt>
                <c:pt idx="2639">
                  <c:v>54.099999904632568</c:v>
                </c:pt>
                <c:pt idx="2640">
                  <c:v>54.129999876022339</c:v>
                </c:pt>
                <c:pt idx="2641">
                  <c:v>54.149999856948853</c:v>
                </c:pt>
                <c:pt idx="2642">
                  <c:v>54.169999837875366</c:v>
                </c:pt>
                <c:pt idx="2643">
                  <c:v>54.18999981880188</c:v>
                </c:pt>
                <c:pt idx="2644">
                  <c:v>54.210000038146973</c:v>
                </c:pt>
                <c:pt idx="2645">
                  <c:v>54.230000019073486</c:v>
                </c:pt>
                <c:pt idx="2646">
                  <c:v>54.259999990463257</c:v>
                </c:pt>
                <c:pt idx="2647">
                  <c:v>54.279999971389771</c:v>
                </c:pt>
                <c:pt idx="2648">
                  <c:v>54.299999952316284</c:v>
                </c:pt>
                <c:pt idx="2649">
                  <c:v>54.319999933242798</c:v>
                </c:pt>
                <c:pt idx="2650">
                  <c:v>54.339999914169312</c:v>
                </c:pt>
                <c:pt idx="2651">
                  <c:v>54.359999895095825</c:v>
                </c:pt>
                <c:pt idx="2652">
                  <c:v>54.389999866485596</c:v>
                </c:pt>
                <c:pt idx="2653">
                  <c:v>54.409999847412109</c:v>
                </c:pt>
                <c:pt idx="2654">
                  <c:v>54.429999828338623</c:v>
                </c:pt>
                <c:pt idx="2655">
                  <c:v>54.450000047683716</c:v>
                </c:pt>
                <c:pt idx="2656">
                  <c:v>54.470000028610229</c:v>
                </c:pt>
                <c:pt idx="2657">
                  <c:v>54.5</c:v>
                </c:pt>
                <c:pt idx="2658">
                  <c:v>54.519999980926514</c:v>
                </c:pt>
                <c:pt idx="2659">
                  <c:v>54.539999961853027</c:v>
                </c:pt>
                <c:pt idx="2660">
                  <c:v>54.559999942779541</c:v>
                </c:pt>
                <c:pt idx="2661">
                  <c:v>54.589999914169312</c:v>
                </c:pt>
                <c:pt idx="2662">
                  <c:v>54.609999895095825</c:v>
                </c:pt>
                <c:pt idx="2663">
                  <c:v>54.629999876022339</c:v>
                </c:pt>
                <c:pt idx="2664">
                  <c:v>54.649999856948853</c:v>
                </c:pt>
                <c:pt idx="2665">
                  <c:v>54.669999837875366</c:v>
                </c:pt>
                <c:pt idx="2666">
                  <c:v>54.68999981880188</c:v>
                </c:pt>
                <c:pt idx="2667">
                  <c:v>54.720000028610229</c:v>
                </c:pt>
                <c:pt idx="2668">
                  <c:v>54.740000009536743</c:v>
                </c:pt>
                <c:pt idx="2669">
                  <c:v>54.759999990463257</c:v>
                </c:pt>
                <c:pt idx="2670">
                  <c:v>54.779999971389771</c:v>
                </c:pt>
                <c:pt idx="2671">
                  <c:v>54.799999952316284</c:v>
                </c:pt>
                <c:pt idx="2672">
                  <c:v>54.819999933242798</c:v>
                </c:pt>
                <c:pt idx="2673">
                  <c:v>54.849999904632568</c:v>
                </c:pt>
                <c:pt idx="2674">
                  <c:v>54.869999885559082</c:v>
                </c:pt>
                <c:pt idx="2675">
                  <c:v>56.049999952316284</c:v>
                </c:pt>
                <c:pt idx="2676">
                  <c:v>56.049999952316284</c:v>
                </c:pt>
                <c:pt idx="2677">
                  <c:v>56.049999952316284</c:v>
                </c:pt>
                <c:pt idx="2678">
                  <c:v>56.049999952316284</c:v>
                </c:pt>
                <c:pt idx="2679">
                  <c:v>56.049999952316284</c:v>
                </c:pt>
                <c:pt idx="2680">
                  <c:v>56.049999952316284</c:v>
                </c:pt>
                <c:pt idx="2681">
                  <c:v>56.049999952316284</c:v>
                </c:pt>
                <c:pt idx="2682">
                  <c:v>56.049999952316284</c:v>
                </c:pt>
                <c:pt idx="2683">
                  <c:v>56.049999952316284</c:v>
                </c:pt>
                <c:pt idx="2684">
                  <c:v>56.049999952316284</c:v>
                </c:pt>
                <c:pt idx="2685">
                  <c:v>56.049999952316284</c:v>
                </c:pt>
                <c:pt idx="2686">
                  <c:v>56.049999952316284</c:v>
                </c:pt>
                <c:pt idx="2687">
                  <c:v>56.049999952316284</c:v>
                </c:pt>
                <c:pt idx="2688">
                  <c:v>56.049999952316284</c:v>
                </c:pt>
                <c:pt idx="2689">
                  <c:v>56.049999952316284</c:v>
                </c:pt>
                <c:pt idx="2690">
                  <c:v>56.049999952316284</c:v>
                </c:pt>
                <c:pt idx="2691">
                  <c:v>56.049999952316284</c:v>
                </c:pt>
                <c:pt idx="2692">
                  <c:v>56.049999952316284</c:v>
                </c:pt>
                <c:pt idx="2693">
                  <c:v>56.049999952316284</c:v>
                </c:pt>
                <c:pt idx="2694">
                  <c:v>56.049999952316284</c:v>
                </c:pt>
                <c:pt idx="2695">
                  <c:v>56.049999952316284</c:v>
                </c:pt>
                <c:pt idx="2696">
                  <c:v>56.049999952316284</c:v>
                </c:pt>
                <c:pt idx="2697">
                  <c:v>56.059999942779541</c:v>
                </c:pt>
                <c:pt idx="2698">
                  <c:v>56.059999942779541</c:v>
                </c:pt>
                <c:pt idx="2699">
                  <c:v>56.059999942779541</c:v>
                </c:pt>
                <c:pt idx="2700">
                  <c:v>56.059999942779541</c:v>
                </c:pt>
                <c:pt idx="2701">
                  <c:v>56.059999942779541</c:v>
                </c:pt>
                <c:pt idx="2702">
                  <c:v>56.059999942779541</c:v>
                </c:pt>
                <c:pt idx="2703">
                  <c:v>56.059999942779541</c:v>
                </c:pt>
                <c:pt idx="2704">
                  <c:v>56.059999942779541</c:v>
                </c:pt>
                <c:pt idx="2705">
                  <c:v>56.059999942779541</c:v>
                </c:pt>
                <c:pt idx="2706">
                  <c:v>56.059999942779541</c:v>
                </c:pt>
                <c:pt idx="2707">
                  <c:v>56.059999942779541</c:v>
                </c:pt>
                <c:pt idx="2708">
                  <c:v>56.059999942779541</c:v>
                </c:pt>
                <c:pt idx="2709">
                  <c:v>56.059999942779541</c:v>
                </c:pt>
                <c:pt idx="2710">
                  <c:v>56.059999942779541</c:v>
                </c:pt>
                <c:pt idx="2711">
                  <c:v>56.059999942779541</c:v>
                </c:pt>
                <c:pt idx="2712">
                  <c:v>56.059999942779541</c:v>
                </c:pt>
                <c:pt idx="2713">
                  <c:v>56.059999942779541</c:v>
                </c:pt>
                <c:pt idx="2714">
                  <c:v>56.059999942779541</c:v>
                </c:pt>
                <c:pt idx="2715">
                  <c:v>56.059999942779541</c:v>
                </c:pt>
                <c:pt idx="2716">
                  <c:v>56.059999942779541</c:v>
                </c:pt>
                <c:pt idx="2717">
                  <c:v>56.059999942779541</c:v>
                </c:pt>
                <c:pt idx="2718">
                  <c:v>56.059999942779541</c:v>
                </c:pt>
                <c:pt idx="2719">
                  <c:v>56.059999942779541</c:v>
                </c:pt>
                <c:pt idx="2720">
                  <c:v>56.059999942779541</c:v>
                </c:pt>
                <c:pt idx="2721">
                  <c:v>56.059999942779541</c:v>
                </c:pt>
                <c:pt idx="2722">
                  <c:v>56.059999942779541</c:v>
                </c:pt>
                <c:pt idx="2723">
                  <c:v>56.059999942779541</c:v>
                </c:pt>
                <c:pt idx="2724">
                  <c:v>56.059999942779541</c:v>
                </c:pt>
                <c:pt idx="2725">
                  <c:v>56.059999942779541</c:v>
                </c:pt>
                <c:pt idx="2726">
                  <c:v>56.059999942779541</c:v>
                </c:pt>
                <c:pt idx="2727">
                  <c:v>56.059999942779541</c:v>
                </c:pt>
                <c:pt idx="2728">
                  <c:v>56.059999942779541</c:v>
                </c:pt>
                <c:pt idx="2729">
                  <c:v>56.069999933242798</c:v>
                </c:pt>
                <c:pt idx="2730">
                  <c:v>56.089999914169312</c:v>
                </c:pt>
                <c:pt idx="2731">
                  <c:v>56.109999895095825</c:v>
                </c:pt>
                <c:pt idx="2732">
                  <c:v>56.139999866485596</c:v>
                </c:pt>
                <c:pt idx="2733">
                  <c:v>56.159999847412109</c:v>
                </c:pt>
                <c:pt idx="2734">
                  <c:v>56.179999828338623</c:v>
                </c:pt>
                <c:pt idx="2735">
                  <c:v>56.200000047683716</c:v>
                </c:pt>
                <c:pt idx="2736">
                  <c:v>56.220000028610229</c:v>
                </c:pt>
                <c:pt idx="2737">
                  <c:v>56.240000009536743</c:v>
                </c:pt>
                <c:pt idx="2738">
                  <c:v>56.269999980926514</c:v>
                </c:pt>
                <c:pt idx="2739">
                  <c:v>56.289999961853027</c:v>
                </c:pt>
                <c:pt idx="2740">
                  <c:v>56.309999942779541</c:v>
                </c:pt>
                <c:pt idx="2741">
                  <c:v>56.329999923706055</c:v>
                </c:pt>
                <c:pt idx="2742">
                  <c:v>56.349999904632568</c:v>
                </c:pt>
                <c:pt idx="2743">
                  <c:v>56.379999876022339</c:v>
                </c:pt>
                <c:pt idx="2744">
                  <c:v>56.399999856948853</c:v>
                </c:pt>
                <c:pt idx="2745">
                  <c:v>56.419999837875366</c:v>
                </c:pt>
                <c:pt idx="2746">
                  <c:v>56.43999981880188</c:v>
                </c:pt>
                <c:pt idx="2747">
                  <c:v>56.470000028610229</c:v>
                </c:pt>
                <c:pt idx="2748">
                  <c:v>56.490000009536743</c:v>
                </c:pt>
                <c:pt idx="2749">
                  <c:v>56.509999990463257</c:v>
                </c:pt>
                <c:pt idx="2750">
                  <c:v>56.529999971389771</c:v>
                </c:pt>
                <c:pt idx="2751">
                  <c:v>56.549999952316284</c:v>
                </c:pt>
                <c:pt idx="2752">
                  <c:v>56.569999933242798</c:v>
                </c:pt>
                <c:pt idx="2753">
                  <c:v>56.599999904632568</c:v>
                </c:pt>
                <c:pt idx="2754">
                  <c:v>56.619999885559082</c:v>
                </c:pt>
                <c:pt idx="2755">
                  <c:v>56.639999866485596</c:v>
                </c:pt>
                <c:pt idx="2756">
                  <c:v>56.659999847412109</c:v>
                </c:pt>
                <c:pt idx="2757">
                  <c:v>56.679999828338623</c:v>
                </c:pt>
                <c:pt idx="2758">
                  <c:v>56.700000047683716</c:v>
                </c:pt>
                <c:pt idx="2759">
                  <c:v>56.730000019073486</c:v>
                </c:pt>
                <c:pt idx="2760">
                  <c:v>56.75</c:v>
                </c:pt>
                <c:pt idx="2761">
                  <c:v>56.769999980926514</c:v>
                </c:pt>
                <c:pt idx="2762">
                  <c:v>56.789999961853027</c:v>
                </c:pt>
                <c:pt idx="2763">
                  <c:v>56.809999942779541</c:v>
                </c:pt>
                <c:pt idx="2764">
                  <c:v>56.829999923706055</c:v>
                </c:pt>
                <c:pt idx="2765">
                  <c:v>56.859999895095825</c:v>
                </c:pt>
                <c:pt idx="2766">
                  <c:v>56.879999876022339</c:v>
                </c:pt>
                <c:pt idx="2767">
                  <c:v>56.899999856948853</c:v>
                </c:pt>
                <c:pt idx="2768">
                  <c:v>56.919999837875366</c:v>
                </c:pt>
                <c:pt idx="2769">
                  <c:v>56.93999981880188</c:v>
                </c:pt>
                <c:pt idx="2770">
                  <c:v>56.970000028610229</c:v>
                </c:pt>
                <c:pt idx="2771">
                  <c:v>56.990000009536743</c:v>
                </c:pt>
                <c:pt idx="2772">
                  <c:v>57.009999990463257</c:v>
                </c:pt>
                <c:pt idx="2773">
                  <c:v>57.029999971389771</c:v>
                </c:pt>
                <c:pt idx="2774">
                  <c:v>57.059999942779541</c:v>
                </c:pt>
                <c:pt idx="2775">
                  <c:v>57.079999923706055</c:v>
                </c:pt>
                <c:pt idx="2776">
                  <c:v>57.099999904632568</c:v>
                </c:pt>
                <c:pt idx="2777">
                  <c:v>57.119999885559082</c:v>
                </c:pt>
                <c:pt idx="2778">
                  <c:v>57.139999866485596</c:v>
                </c:pt>
                <c:pt idx="2779">
                  <c:v>57.159999847412109</c:v>
                </c:pt>
                <c:pt idx="2780">
                  <c:v>57.18999981880188</c:v>
                </c:pt>
                <c:pt idx="2781">
                  <c:v>57.210000038146973</c:v>
                </c:pt>
                <c:pt idx="2782">
                  <c:v>57.230000019073486</c:v>
                </c:pt>
                <c:pt idx="2783">
                  <c:v>57.25</c:v>
                </c:pt>
                <c:pt idx="2784">
                  <c:v>57.269999980926514</c:v>
                </c:pt>
                <c:pt idx="2785">
                  <c:v>57.289999961853027</c:v>
                </c:pt>
                <c:pt idx="2786">
                  <c:v>57.319999933242798</c:v>
                </c:pt>
                <c:pt idx="2787">
                  <c:v>57.339999914169312</c:v>
                </c:pt>
                <c:pt idx="2788">
                  <c:v>57.359999895095825</c:v>
                </c:pt>
                <c:pt idx="2789">
                  <c:v>57.379999876022339</c:v>
                </c:pt>
                <c:pt idx="2790">
                  <c:v>57.399999856948853</c:v>
                </c:pt>
                <c:pt idx="2791">
                  <c:v>57.419999837875366</c:v>
                </c:pt>
                <c:pt idx="2792">
                  <c:v>57.450000047683716</c:v>
                </c:pt>
                <c:pt idx="2793">
                  <c:v>57.470000028610229</c:v>
                </c:pt>
                <c:pt idx="2794">
                  <c:v>57.490000009536743</c:v>
                </c:pt>
                <c:pt idx="2795">
                  <c:v>57.509999990463257</c:v>
                </c:pt>
                <c:pt idx="2796">
                  <c:v>57.529999971389771</c:v>
                </c:pt>
                <c:pt idx="2797">
                  <c:v>57.549999952316284</c:v>
                </c:pt>
                <c:pt idx="2798">
                  <c:v>57.579999923706055</c:v>
                </c:pt>
                <c:pt idx="2799">
                  <c:v>57.599999904632568</c:v>
                </c:pt>
                <c:pt idx="2800">
                  <c:v>57.619999885559082</c:v>
                </c:pt>
                <c:pt idx="2801">
                  <c:v>57.639999866485596</c:v>
                </c:pt>
                <c:pt idx="2802">
                  <c:v>57.669999837875366</c:v>
                </c:pt>
                <c:pt idx="2803">
                  <c:v>57.68999981880188</c:v>
                </c:pt>
                <c:pt idx="2804">
                  <c:v>57.710000038146973</c:v>
                </c:pt>
                <c:pt idx="2805">
                  <c:v>57.730000019073486</c:v>
                </c:pt>
                <c:pt idx="2806">
                  <c:v>57.75</c:v>
                </c:pt>
                <c:pt idx="2807">
                  <c:v>57.779999971389771</c:v>
                </c:pt>
                <c:pt idx="2808">
                  <c:v>57.799999952316284</c:v>
                </c:pt>
                <c:pt idx="2809">
                  <c:v>57.819999933242798</c:v>
                </c:pt>
                <c:pt idx="2810">
                  <c:v>57.839999914169312</c:v>
                </c:pt>
                <c:pt idx="2811">
                  <c:v>57.859999895095825</c:v>
                </c:pt>
                <c:pt idx="2812">
                  <c:v>57.879999876022339</c:v>
                </c:pt>
                <c:pt idx="2813">
                  <c:v>57.909999847412109</c:v>
                </c:pt>
                <c:pt idx="2814">
                  <c:v>57.929999828338623</c:v>
                </c:pt>
                <c:pt idx="2815">
                  <c:v>57.950000047683716</c:v>
                </c:pt>
                <c:pt idx="2816">
                  <c:v>57.970000028610229</c:v>
                </c:pt>
                <c:pt idx="2817">
                  <c:v>57.990000009536743</c:v>
                </c:pt>
                <c:pt idx="2818">
                  <c:v>58.009999990463257</c:v>
                </c:pt>
                <c:pt idx="2819">
                  <c:v>58.039999961853027</c:v>
                </c:pt>
                <c:pt idx="2820">
                  <c:v>58.059999942779541</c:v>
                </c:pt>
                <c:pt idx="2821">
                  <c:v>58.079999923706055</c:v>
                </c:pt>
                <c:pt idx="2822">
                  <c:v>58.099999904632568</c:v>
                </c:pt>
                <c:pt idx="2823">
                  <c:v>58.119999885559082</c:v>
                </c:pt>
                <c:pt idx="2824">
                  <c:v>58.139999866485596</c:v>
                </c:pt>
                <c:pt idx="2825">
                  <c:v>58.169999837875366</c:v>
                </c:pt>
                <c:pt idx="2826">
                  <c:v>58.18999981880188</c:v>
                </c:pt>
                <c:pt idx="2827">
                  <c:v>58.210000038146973</c:v>
                </c:pt>
                <c:pt idx="2828">
                  <c:v>58.230000019073486</c:v>
                </c:pt>
                <c:pt idx="2829">
                  <c:v>58.259999990463257</c:v>
                </c:pt>
                <c:pt idx="2830">
                  <c:v>58.279999971389771</c:v>
                </c:pt>
                <c:pt idx="2831">
                  <c:v>58.299999952316284</c:v>
                </c:pt>
                <c:pt idx="2832">
                  <c:v>58.319999933242798</c:v>
                </c:pt>
                <c:pt idx="2833">
                  <c:v>58.339999914169312</c:v>
                </c:pt>
                <c:pt idx="2834">
                  <c:v>58.369999885559082</c:v>
                </c:pt>
                <c:pt idx="2835">
                  <c:v>58.389999866485596</c:v>
                </c:pt>
                <c:pt idx="2836">
                  <c:v>58.409999847412109</c:v>
                </c:pt>
                <c:pt idx="2837">
                  <c:v>58.429999828338623</c:v>
                </c:pt>
                <c:pt idx="2838">
                  <c:v>58.450000047683716</c:v>
                </c:pt>
                <c:pt idx="2839">
                  <c:v>58.470000028610229</c:v>
                </c:pt>
                <c:pt idx="2840">
                  <c:v>58.5</c:v>
                </c:pt>
                <c:pt idx="2841">
                  <c:v>58.519999980926514</c:v>
                </c:pt>
                <c:pt idx="2842">
                  <c:v>58.539999961853027</c:v>
                </c:pt>
                <c:pt idx="2843">
                  <c:v>58.559999942779541</c:v>
                </c:pt>
                <c:pt idx="2844">
                  <c:v>58.579999923706055</c:v>
                </c:pt>
                <c:pt idx="2845">
                  <c:v>58.599999904632568</c:v>
                </c:pt>
                <c:pt idx="2846">
                  <c:v>58.629999876022339</c:v>
                </c:pt>
                <c:pt idx="2847">
                  <c:v>58.649999856948853</c:v>
                </c:pt>
                <c:pt idx="2848">
                  <c:v>58.669999837875366</c:v>
                </c:pt>
                <c:pt idx="2849">
                  <c:v>58.68999981880188</c:v>
                </c:pt>
                <c:pt idx="2850">
                  <c:v>58.710000038146973</c:v>
                </c:pt>
                <c:pt idx="2851">
                  <c:v>58.730000019073486</c:v>
                </c:pt>
                <c:pt idx="2852">
                  <c:v>58.759999990463257</c:v>
                </c:pt>
                <c:pt idx="2853">
                  <c:v>58.779999971389771</c:v>
                </c:pt>
                <c:pt idx="2854">
                  <c:v>58.799999952316284</c:v>
                </c:pt>
                <c:pt idx="2855">
                  <c:v>58.819999933242798</c:v>
                </c:pt>
                <c:pt idx="2856">
                  <c:v>58.839999914169312</c:v>
                </c:pt>
                <c:pt idx="2857">
                  <c:v>58.869999885559082</c:v>
                </c:pt>
                <c:pt idx="2858">
                  <c:v>58.889999866485596</c:v>
                </c:pt>
                <c:pt idx="2859">
                  <c:v>58.909999847412109</c:v>
                </c:pt>
                <c:pt idx="2860">
                  <c:v>58.929999828338623</c:v>
                </c:pt>
                <c:pt idx="2861">
                  <c:v>58.960000038146973</c:v>
                </c:pt>
                <c:pt idx="2862">
                  <c:v>58.980000019073486</c:v>
                </c:pt>
                <c:pt idx="2863">
                  <c:v>59</c:v>
                </c:pt>
                <c:pt idx="2864">
                  <c:v>59.019999980926514</c:v>
                </c:pt>
                <c:pt idx="2865">
                  <c:v>59.039999961853027</c:v>
                </c:pt>
                <c:pt idx="2866">
                  <c:v>59.059999942779541</c:v>
                </c:pt>
                <c:pt idx="2867">
                  <c:v>59.089999914169312</c:v>
                </c:pt>
                <c:pt idx="2868">
                  <c:v>59.109999895095825</c:v>
                </c:pt>
                <c:pt idx="2869">
                  <c:v>59.129999876022339</c:v>
                </c:pt>
                <c:pt idx="2870">
                  <c:v>59.149999856948853</c:v>
                </c:pt>
                <c:pt idx="2871">
                  <c:v>59.169999837875366</c:v>
                </c:pt>
                <c:pt idx="2872">
                  <c:v>59.18999981880188</c:v>
                </c:pt>
                <c:pt idx="2873">
                  <c:v>59.220000028610229</c:v>
                </c:pt>
                <c:pt idx="2874">
                  <c:v>59.240000009536743</c:v>
                </c:pt>
                <c:pt idx="2875">
                  <c:v>59.259999990463257</c:v>
                </c:pt>
                <c:pt idx="2876">
                  <c:v>59.279999971389771</c:v>
                </c:pt>
                <c:pt idx="2877">
                  <c:v>59.299999952316284</c:v>
                </c:pt>
                <c:pt idx="2878">
                  <c:v>59.319999933242798</c:v>
                </c:pt>
                <c:pt idx="2879">
                  <c:v>59.349999904632568</c:v>
                </c:pt>
                <c:pt idx="2880">
                  <c:v>59.369999885559082</c:v>
                </c:pt>
                <c:pt idx="2881">
                  <c:v>59.389999866485596</c:v>
                </c:pt>
                <c:pt idx="2882">
                  <c:v>59.409999847412109</c:v>
                </c:pt>
                <c:pt idx="2883">
                  <c:v>59.429999828338623</c:v>
                </c:pt>
                <c:pt idx="2884">
                  <c:v>59.460000038146973</c:v>
                </c:pt>
                <c:pt idx="2885">
                  <c:v>59.480000019073486</c:v>
                </c:pt>
                <c:pt idx="2886">
                  <c:v>59.5</c:v>
                </c:pt>
                <c:pt idx="2887">
                  <c:v>59.519999980926514</c:v>
                </c:pt>
                <c:pt idx="2888">
                  <c:v>59.549999952316284</c:v>
                </c:pt>
                <c:pt idx="2889">
                  <c:v>59.569999933242798</c:v>
                </c:pt>
                <c:pt idx="2890">
                  <c:v>59.589999914169312</c:v>
                </c:pt>
                <c:pt idx="2891">
                  <c:v>59.609999895095825</c:v>
                </c:pt>
                <c:pt idx="2892">
                  <c:v>59.629999876022339</c:v>
                </c:pt>
                <c:pt idx="2893">
                  <c:v>59.649999856948853</c:v>
                </c:pt>
                <c:pt idx="2894">
                  <c:v>59.679999828338623</c:v>
                </c:pt>
                <c:pt idx="2895">
                  <c:v>59.700000047683716</c:v>
                </c:pt>
                <c:pt idx="2896">
                  <c:v>59.720000028610229</c:v>
                </c:pt>
                <c:pt idx="2897">
                  <c:v>59.740000009536743</c:v>
                </c:pt>
                <c:pt idx="2898">
                  <c:v>59.759999990463257</c:v>
                </c:pt>
                <c:pt idx="2899">
                  <c:v>59.779999971389771</c:v>
                </c:pt>
                <c:pt idx="2900">
                  <c:v>59.809999942779541</c:v>
                </c:pt>
                <c:pt idx="2901">
                  <c:v>59.829999923706055</c:v>
                </c:pt>
                <c:pt idx="2902">
                  <c:v>59.849999904632568</c:v>
                </c:pt>
                <c:pt idx="2903">
                  <c:v>59.869999885559082</c:v>
                </c:pt>
                <c:pt idx="2904">
                  <c:v>59.889999866485596</c:v>
                </c:pt>
                <c:pt idx="2905">
                  <c:v>59.909999847412109</c:v>
                </c:pt>
                <c:pt idx="2906">
                  <c:v>59.93999981880188</c:v>
                </c:pt>
                <c:pt idx="2907">
                  <c:v>59.960000038146973</c:v>
                </c:pt>
                <c:pt idx="2908">
                  <c:v>59.980000019073486</c:v>
                </c:pt>
                <c:pt idx="2909">
                  <c:v>60</c:v>
                </c:pt>
                <c:pt idx="2910">
                  <c:v>60.019999980926514</c:v>
                </c:pt>
                <c:pt idx="2911">
                  <c:v>60.049999952316284</c:v>
                </c:pt>
                <c:pt idx="2912">
                  <c:v>60.069999933242798</c:v>
                </c:pt>
                <c:pt idx="2913">
                  <c:v>60.089999914169312</c:v>
                </c:pt>
                <c:pt idx="2914">
                  <c:v>60.109999895095825</c:v>
                </c:pt>
                <c:pt idx="2915">
                  <c:v>60.139999866485596</c:v>
                </c:pt>
                <c:pt idx="2916">
                  <c:v>60.159999847412109</c:v>
                </c:pt>
                <c:pt idx="2917">
                  <c:v>60.179999828338623</c:v>
                </c:pt>
                <c:pt idx="2918">
                  <c:v>60.200000047683716</c:v>
                </c:pt>
                <c:pt idx="2919">
                  <c:v>60.220000028610229</c:v>
                </c:pt>
                <c:pt idx="2920">
                  <c:v>60.240000009536743</c:v>
                </c:pt>
                <c:pt idx="2921">
                  <c:v>60.269999980926514</c:v>
                </c:pt>
                <c:pt idx="2922">
                  <c:v>60.289999961853027</c:v>
                </c:pt>
                <c:pt idx="2923">
                  <c:v>60.309999942779541</c:v>
                </c:pt>
                <c:pt idx="2924">
                  <c:v>60.329999923706055</c:v>
                </c:pt>
                <c:pt idx="2925">
                  <c:v>60.349999904632568</c:v>
                </c:pt>
                <c:pt idx="2926">
                  <c:v>60.369999885559082</c:v>
                </c:pt>
                <c:pt idx="2927">
                  <c:v>60.399999856948853</c:v>
                </c:pt>
                <c:pt idx="2928">
                  <c:v>60.419999837875366</c:v>
                </c:pt>
                <c:pt idx="2929">
                  <c:v>60.43999981880188</c:v>
                </c:pt>
                <c:pt idx="2930">
                  <c:v>60.460000038146973</c:v>
                </c:pt>
                <c:pt idx="2931">
                  <c:v>60.480000019073486</c:v>
                </c:pt>
                <c:pt idx="2932">
                  <c:v>60.5</c:v>
                </c:pt>
                <c:pt idx="2933">
                  <c:v>60.529999971389771</c:v>
                </c:pt>
                <c:pt idx="2934">
                  <c:v>60.549999952316284</c:v>
                </c:pt>
                <c:pt idx="2935">
                  <c:v>60.569999933242798</c:v>
                </c:pt>
                <c:pt idx="2936">
                  <c:v>60.589999914169312</c:v>
                </c:pt>
                <c:pt idx="2937">
                  <c:v>60.609999895095825</c:v>
                </c:pt>
                <c:pt idx="2938">
                  <c:v>60.629999876022339</c:v>
                </c:pt>
                <c:pt idx="2939">
                  <c:v>60.659999847412109</c:v>
                </c:pt>
                <c:pt idx="2940">
                  <c:v>60.679999828338623</c:v>
                </c:pt>
                <c:pt idx="2941">
                  <c:v>60.700000047683716</c:v>
                </c:pt>
                <c:pt idx="2942">
                  <c:v>60.720000028610229</c:v>
                </c:pt>
                <c:pt idx="2943">
                  <c:v>60.75</c:v>
                </c:pt>
                <c:pt idx="2944">
                  <c:v>60.769999980926514</c:v>
                </c:pt>
                <c:pt idx="2945">
                  <c:v>60.789999961853027</c:v>
                </c:pt>
                <c:pt idx="2946">
                  <c:v>60.809999942779541</c:v>
                </c:pt>
                <c:pt idx="2947">
                  <c:v>60.829999923706055</c:v>
                </c:pt>
                <c:pt idx="2948">
                  <c:v>60.859999895095825</c:v>
                </c:pt>
                <c:pt idx="2949">
                  <c:v>60.879999876022339</c:v>
                </c:pt>
                <c:pt idx="2950">
                  <c:v>60.899999856948853</c:v>
                </c:pt>
                <c:pt idx="2951">
                  <c:v>60.919999837875366</c:v>
                </c:pt>
                <c:pt idx="2952">
                  <c:v>60.93999981880188</c:v>
                </c:pt>
                <c:pt idx="2953">
                  <c:v>60.960000038146973</c:v>
                </c:pt>
                <c:pt idx="2954">
                  <c:v>60.990000009536743</c:v>
                </c:pt>
                <c:pt idx="2955">
                  <c:v>61.009999990463257</c:v>
                </c:pt>
                <c:pt idx="2956">
                  <c:v>61.029999971389771</c:v>
                </c:pt>
                <c:pt idx="2957">
                  <c:v>61.049999952316284</c:v>
                </c:pt>
                <c:pt idx="2958">
                  <c:v>62.859999895095825</c:v>
                </c:pt>
                <c:pt idx="2959">
                  <c:v>62.859999895095825</c:v>
                </c:pt>
                <c:pt idx="2960">
                  <c:v>62.859999895095825</c:v>
                </c:pt>
                <c:pt idx="2961">
                  <c:v>62.859999895095825</c:v>
                </c:pt>
                <c:pt idx="2962">
                  <c:v>62.859999895095825</c:v>
                </c:pt>
                <c:pt idx="2963">
                  <c:v>62.859999895095825</c:v>
                </c:pt>
                <c:pt idx="2964">
                  <c:v>62.859999895095825</c:v>
                </c:pt>
                <c:pt idx="2965">
                  <c:v>62.859999895095825</c:v>
                </c:pt>
                <c:pt idx="2966">
                  <c:v>62.859999895095825</c:v>
                </c:pt>
                <c:pt idx="2967">
                  <c:v>62.859999895095825</c:v>
                </c:pt>
                <c:pt idx="2968">
                  <c:v>62.859999895095825</c:v>
                </c:pt>
                <c:pt idx="2969">
                  <c:v>62.859999895095825</c:v>
                </c:pt>
                <c:pt idx="2970">
                  <c:v>62.859999895095825</c:v>
                </c:pt>
                <c:pt idx="2971">
                  <c:v>62.859999895095825</c:v>
                </c:pt>
                <c:pt idx="2972">
                  <c:v>62.859999895095825</c:v>
                </c:pt>
                <c:pt idx="2973">
                  <c:v>62.859999895095825</c:v>
                </c:pt>
                <c:pt idx="2974">
                  <c:v>62.859999895095825</c:v>
                </c:pt>
                <c:pt idx="2975">
                  <c:v>62.859999895095825</c:v>
                </c:pt>
                <c:pt idx="2976">
                  <c:v>62.859999895095825</c:v>
                </c:pt>
                <c:pt idx="2977">
                  <c:v>62.859999895095825</c:v>
                </c:pt>
                <c:pt idx="2978">
                  <c:v>62.859999895095825</c:v>
                </c:pt>
                <c:pt idx="2979">
                  <c:v>62.859999895095825</c:v>
                </c:pt>
                <c:pt idx="2980">
                  <c:v>62.859999895095825</c:v>
                </c:pt>
                <c:pt idx="2981">
                  <c:v>62.859999895095825</c:v>
                </c:pt>
                <c:pt idx="2982">
                  <c:v>62.859999895095825</c:v>
                </c:pt>
                <c:pt idx="2983">
                  <c:v>62.859999895095825</c:v>
                </c:pt>
                <c:pt idx="2984">
                  <c:v>62.859999895095825</c:v>
                </c:pt>
                <c:pt idx="2985">
                  <c:v>62.859999895095825</c:v>
                </c:pt>
                <c:pt idx="2986">
                  <c:v>62.859999895095825</c:v>
                </c:pt>
                <c:pt idx="2987">
                  <c:v>62.859999895095825</c:v>
                </c:pt>
                <c:pt idx="2988">
                  <c:v>62.859999895095825</c:v>
                </c:pt>
                <c:pt idx="2989">
                  <c:v>62.859999895095825</c:v>
                </c:pt>
                <c:pt idx="2990">
                  <c:v>62.859999895095825</c:v>
                </c:pt>
                <c:pt idx="2991">
                  <c:v>62.859999895095825</c:v>
                </c:pt>
                <c:pt idx="2992">
                  <c:v>62.859999895095825</c:v>
                </c:pt>
                <c:pt idx="2993">
                  <c:v>62.859999895095825</c:v>
                </c:pt>
                <c:pt idx="2994">
                  <c:v>62.859999895095825</c:v>
                </c:pt>
                <c:pt idx="2995">
                  <c:v>62.859999895095825</c:v>
                </c:pt>
                <c:pt idx="2996">
                  <c:v>62.859999895095825</c:v>
                </c:pt>
                <c:pt idx="2997">
                  <c:v>62.859999895095825</c:v>
                </c:pt>
                <c:pt idx="2998">
                  <c:v>62.859999895095825</c:v>
                </c:pt>
                <c:pt idx="2999">
                  <c:v>62.859999895095825</c:v>
                </c:pt>
                <c:pt idx="3000">
                  <c:v>62.859999895095825</c:v>
                </c:pt>
                <c:pt idx="3001">
                  <c:v>62.859999895095825</c:v>
                </c:pt>
                <c:pt idx="3002">
                  <c:v>62.859999895095825</c:v>
                </c:pt>
                <c:pt idx="3003">
                  <c:v>62.859999895095825</c:v>
                </c:pt>
                <c:pt idx="3004">
                  <c:v>62.859999895095825</c:v>
                </c:pt>
                <c:pt idx="3005">
                  <c:v>62.859999895095825</c:v>
                </c:pt>
                <c:pt idx="3006">
                  <c:v>62.869999885559082</c:v>
                </c:pt>
                <c:pt idx="3007">
                  <c:v>62.869999885559082</c:v>
                </c:pt>
                <c:pt idx="3008">
                  <c:v>62.869999885559082</c:v>
                </c:pt>
                <c:pt idx="3009">
                  <c:v>62.869999885559082</c:v>
                </c:pt>
                <c:pt idx="3010">
                  <c:v>62.869999885559082</c:v>
                </c:pt>
                <c:pt idx="3011">
                  <c:v>62.869999885559082</c:v>
                </c:pt>
                <c:pt idx="3012">
                  <c:v>62.869999885559082</c:v>
                </c:pt>
                <c:pt idx="3013">
                  <c:v>62.869999885559082</c:v>
                </c:pt>
                <c:pt idx="3014">
                  <c:v>62.869999885559082</c:v>
                </c:pt>
                <c:pt idx="3015">
                  <c:v>62.869999885559082</c:v>
                </c:pt>
                <c:pt idx="3016">
                  <c:v>62.869999885559082</c:v>
                </c:pt>
                <c:pt idx="3017">
                  <c:v>62.869999885559082</c:v>
                </c:pt>
                <c:pt idx="3018">
                  <c:v>62.869999885559082</c:v>
                </c:pt>
                <c:pt idx="3019">
                  <c:v>62.869999885559082</c:v>
                </c:pt>
                <c:pt idx="3020">
                  <c:v>62.869999885559082</c:v>
                </c:pt>
                <c:pt idx="3021">
                  <c:v>62.869999885559082</c:v>
                </c:pt>
                <c:pt idx="3022">
                  <c:v>62.869999885559082</c:v>
                </c:pt>
                <c:pt idx="3023">
                  <c:v>62.869999885559082</c:v>
                </c:pt>
                <c:pt idx="3024">
                  <c:v>62.869999885559082</c:v>
                </c:pt>
                <c:pt idx="3025">
                  <c:v>62.869999885559082</c:v>
                </c:pt>
                <c:pt idx="3026">
                  <c:v>62.869999885559082</c:v>
                </c:pt>
                <c:pt idx="3027">
                  <c:v>62.869999885559082</c:v>
                </c:pt>
                <c:pt idx="3028">
                  <c:v>62.869999885559082</c:v>
                </c:pt>
                <c:pt idx="3029">
                  <c:v>62.869999885559082</c:v>
                </c:pt>
                <c:pt idx="3030">
                  <c:v>62.869999885559082</c:v>
                </c:pt>
                <c:pt idx="3031">
                  <c:v>62.869999885559082</c:v>
                </c:pt>
                <c:pt idx="3032">
                  <c:v>62.869999885559082</c:v>
                </c:pt>
                <c:pt idx="3033">
                  <c:v>62.869999885559082</c:v>
                </c:pt>
                <c:pt idx="3034">
                  <c:v>62.869999885559082</c:v>
                </c:pt>
                <c:pt idx="3035">
                  <c:v>62.869999885559082</c:v>
                </c:pt>
                <c:pt idx="3036">
                  <c:v>62.869999885559082</c:v>
                </c:pt>
                <c:pt idx="3037">
                  <c:v>62.869999885559082</c:v>
                </c:pt>
                <c:pt idx="3038">
                  <c:v>62.869999885559082</c:v>
                </c:pt>
                <c:pt idx="3039">
                  <c:v>62.869999885559082</c:v>
                </c:pt>
                <c:pt idx="3040">
                  <c:v>62.869999885559082</c:v>
                </c:pt>
                <c:pt idx="3041">
                  <c:v>62.889999866485596</c:v>
                </c:pt>
                <c:pt idx="3042">
                  <c:v>62.909999847412109</c:v>
                </c:pt>
                <c:pt idx="3043">
                  <c:v>62.929999828338623</c:v>
                </c:pt>
                <c:pt idx="3044">
                  <c:v>62.950000047683716</c:v>
                </c:pt>
                <c:pt idx="3045">
                  <c:v>62.970000028610229</c:v>
                </c:pt>
                <c:pt idx="3046">
                  <c:v>62.990000009536743</c:v>
                </c:pt>
                <c:pt idx="3047">
                  <c:v>63.019999980926514</c:v>
                </c:pt>
                <c:pt idx="3048">
                  <c:v>63.039999961853027</c:v>
                </c:pt>
                <c:pt idx="3049">
                  <c:v>63.059999942779541</c:v>
                </c:pt>
                <c:pt idx="3050">
                  <c:v>63.079999923706055</c:v>
                </c:pt>
                <c:pt idx="3051">
                  <c:v>63.099999904632568</c:v>
                </c:pt>
                <c:pt idx="3052">
                  <c:v>63.129999876022339</c:v>
                </c:pt>
                <c:pt idx="3053">
                  <c:v>63.149999856948853</c:v>
                </c:pt>
                <c:pt idx="3054">
                  <c:v>63.169999837875366</c:v>
                </c:pt>
                <c:pt idx="3055">
                  <c:v>63.18999981880188</c:v>
                </c:pt>
                <c:pt idx="3056">
                  <c:v>63.220000028610229</c:v>
                </c:pt>
                <c:pt idx="3057">
                  <c:v>63.240000009536743</c:v>
                </c:pt>
                <c:pt idx="3058">
                  <c:v>63.259999990463257</c:v>
                </c:pt>
                <c:pt idx="3059">
                  <c:v>63.279999971389771</c:v>
                </c:pt>
                <c:pt idx="3060">
                  <c:v>63.299999952316284</c:v>
                </c:pt>
                <c:pt idx="3061">
                  <c:v>63.319999933242798</c:v>
                </c:pt>
                <c:pt idx="3062">
                  <c:v>63.349999904632568</c:v>
                </c:pt>
                <c:pt idx="3063">
                  <c:v>63.369999885559082</c:v>
                </c:pt>
                <c:pt idx="3064">
                  <c:v>63.389999866485596</c:v>
                </c:pt>
                <c:pt idx="3065">
                  <c:v>63.409999847412109</c:v>
                </c:pt>
                <c:pt idx="3066">
                  <c:v>63.429999828338623</c:v>
                </c:pt>
                <c:pt idx="3067">
                  <c:v>63.450000047683716</c:v>
                </c:pt>
                <c:pt idx="3068">
                  <c:v>63.480000019073486</c:v>
                </c:pt>
                <c:pt idx="3069">
                  <c:v>63.5</c:v>
                </c:pt>
                <c:pt idx="3070">
                  <c:v>63.519999980926514</c:v>
                </c:pt>
                <c:pt idx="3071">
                  <c:v>63.539999961853027</c:v>
                </c:pt>
                <c:pt idx="3072">
                  <c:v>63.559999942779541</c:v>
                </c:pt>
                <c:pt idx="3073">
                  <c:v>63.579999923706055</c:v>
                </c:pt>
                <c:pt idx="3074">
                  <c:v>63.609999895095825</c:v>
                </c:pt>
                <c:pt idx="3075">
                  <c:v>63.629999876022339</c:v>
                </c:pt>
                <c:pt idx="3076">
                  <c:v>63.649999856948853</c:v>
                </c:pt>
                <c:pt idx="3077">
                  <c:v>63.669999837875366</c:v>
                </c:pt>
                <c:pt idx="3078">
                  <c:v>63.68999981880188</c:v>
                </c:pt>
                <c:pt idx="3079">
                  <c:v>63.710000038146973</c:v>
                </c:pt>
                <c:pt idx="3080">
                  <c:v>63.740000009536743</c:v>
                </c:pt>
                <c:pt idx="3081">
                  <c:v>63.759999990463257</c:v>
                </c:pt>
                <c:pt idx="3082">
                  <c:v>63.779999971389771</c:v>
                </c:pt>
                <c:pt idx="3083">
                  <c:v>63.809999942779541</c:v>
                </c:pt>
                <c:pt idx="3084">
                  <c:v>63.829999923706055</c:v>
                </c:pt>
                <c:pt idx="3085">
                  <c:v>63.849999904632568</c:v>
                </c:pt>
                <c:pt idx="3086">
                  <c:v>63.869999885559082</c:v>
                </c:pt>
                <c:pt idx="3087">
                  <c:v>63.889999866485596</c:v>
                </c:pt>
                <c:pt idx="3088">
                  <c:v>63.919999837875366</c:v>
                </c:pt>
                <c:pt idx="3089">
                  <c:v>63.93999981880188</c:v>
                </c:pt>
                <c:pt idx="3090">
                  <c:v>63.960000038146973</c:v>
                </c:pt>
                <c:pt idx="3091">
                  <c:v>63.980000019073486</c:v>
                </c:pt>
                <c:pt idx="3092">
                  <c:v>64</c:v>
                </c:pt>
                <c:pt idx="3093">
                  <c:v>64.019999980926514</c:v>
                </c:pt>
                <c:pt idx="3094">
                  <c:v>64.049999952316284</c:v>
                </c:pt>
                <c:pt idx="3095">
                  <c:v>64.069999933242798</c:v>
                </c:pt>
                <c:pt idx="3096">
                  <c:v>64.089999914169312</c:v>
                </c:pt>
                <c:pt idx="3097">
                  <c:v>64.109999895095825</c:v>
                </c:pt>
                <c:pt idx="3098">
                  <c:v>64.129999876022339</c:v>
                </c:pt>
                <c:pt idx="3099">
                  <c:v>64.149999856948853</c:v>
                </c:pt>
                <c:pt idx="3100">
                  <c:v>64.179999828338623</c:v>
                </c:pt>
                <c:pt idx="3101">
                  <c:v>64.200000047683716</c:v>
                </c:pt>
                <c:pt idx="3102">
                  <c:v>64.220000028610229</c:v>
                </c:pt>
                <c:pt idx="3103">
                  <c:v>64.240000009536743</c:v>
                </c:pt>
                <c:pt idx="3104">
                  <c:v>64.259999990463257</c:v>
                </c:pt>
                <c:pt idx="3105">
                  <c:v>64.279999971389771</c:v>
                </c:pt>
                <c:pt idx="3106">
                  <c:v>64.309999942779541</c:v>
                </c:pt>
                <c:pt idx="3107">
                  <c:v>64.329999923706055</c:v>
                </c:pt>
                <c:pt idx="3108">
                  <c:v>64.349999904632568</c:v>
                </c:pt>
                <c:pt idx="3109">
                  <c:v>64.369999885559082</c:v>
                </c:pt>
                <c:pt idx="3110">
                  <c:v>64.389999866485596</c:v>
                </c:pt>
                <c:pt idx="3111">
                  <c:v>64.419999837875366</c:v>
                </c:pt>
                <c:pt idx="3112">
                  <c:v>64.43999981880188</c:v>
                </c:pt>
                <c:pt idx="3113">
                  <c:v>64.460000038146973</c:v>
                </c:pt>
                <c:pt idx="3114">
                  <c:v>64.480000019073486</c:v>
                </c:pt>
                <c:pt idx="3115">
                  <c:v>64.509999990463257</c:v>
                </c:pt>
                <c:pt idx="3116">
                  <c:v>64.529999971389771</c:v>
                </c:pt>
                <c:pt idx="3117">
                  <c:v>64.549999952316284</c:v>
                </c:pt>
                <c:pt idx="3118">
                  <c:v>64.569999933242798</c:v>
                </c:pt>
                <c:pt idx="3119">
                  <c:v>64.589999914169312</c:v>
                </c:pt>
                <c:pt idx="3120">
                  <c:v>64.609999895095825</c:v>
                </c:pt>
                <c:pt idx="3121">
                  <c:v>64.639999866485596</c:v>
                </c:pt>
                <c:pt idx="3122">
                  <c:v>64.659999847412109</c:v>
                </c:pt>
                <c:pt idx="3123">
                  <c:v>64.679999828338623</c:v>
                </c:pt>
                <c:pt idx="3124">
                  <c:v>64.700000047683716</c:v>
                </c:pt>
                <c:pt idx="3125">
                  <c:v>64.720000028610229</c:v>
                </c:pt>
                <c:pt idx="3126">
                  <c:v>64.740000009536743</c:v>
                </c:pt>
                <c:pt idx="3127">
                  <c:v>64.769999980926514</c:v>
                </c:pt>
                <c:pt idx="3128">
                  <c:v>64.789999961853027</c:v>
                </c:pt>
                <c:pt idx="3129">
                  <c:v>64.809999942779541</c:v>
                </c:pt>
                <c:pt idx="3130">
                  <c:v>64.829999923706055</c:v>
                </c:pt>
                <c:pt idx="3131">
                  <c:v>64.849999904632568</c:v>
                </c:pt>
                <c:pt idx="3132">
                  <c:v>64.869999885559082</c:v>
                </c:pt>
                <c:pt idx="3133">
                  <c:v>64.899999856948853</c:v>
                </c:pt>
                <c:pt idx="3134">
                  <c:v>64.919999837875366</c:v>
                </c:pt>
                <c:pt idx="3135">
                  <c:v>64.93999981880188</c:v>
                </c:pt>
                <c:pt idx="3136">
                  <c:v>64.960000038146973</c:v>
                </c:pt>
                <c:pt idx="3137">
                  <c:v>64.980000019073486</c:v>
                </c:pt>
                <c:pt idx="3138">
                  <c:v>65.009999990463257</c:v>
                </c:pt>
                <c:pt idx="3139">
                  <c:v>65.029999971389771</c:v>
                </c:pt>
                <c:pt idx="3140">
                  <c:v>65.049999952316284</c:v>
                </c:pt>
                <c:pt idx="3141">
                  <c:v>65.069999933242798</c:v>
                </c:pt>
                <c:pt idx="3142">
                  <c:v>65.099999904632568</c:v>
                </c:pt>
                <c:pt idx="3143">
                  <c:v>65.119999885559082</c:v>
                </c:pt>
                <c:pt idx="3144">
                  <c:v>65.139999866485596</c:v>
                </c:pt>
                <c:pt idx="3145">
                  <c:v>65.159999847412109</c:v>
                </c:pt>
                <c:pt idx="3146">
                  <c:v>65.179999828338623</c:v>
                </c:pt>
                <c:pt idx="3147">
                  <c:v>65.200000047683716</c:v>
                </c:pt>
                <c:pt idx="3148">
                  <c:v>65.230000019073486</c:v>
                </c:pt>
                <c:pt idx="3149">
                  <c:v>65.25</c:v>
                </c:pt>
                <c:pt idx="3150">
                  <c:v>65.269999980926514</c:v>
                </c:pt>
                <c:pt idx="3151">
                  <c:v>65.289999961853027</c:v>
                </c:pt>
                <c:pt idx="3152">
                  <c:v>65.309999942779541</c:v>
                </c:pt>
                <c:pt idx="3153">
                  <c:v>65.329999923706055</c:v>
                </c:pt>
                <c:pt idx="3154">
                  <c:v>65.359999895095825</c:v>
                </c:pt>
                <c:pt idx="3155">
                  <c:v>65.379999876022339</c:v>
                </c:pt>
                <c:pt idx="3156">
                  <c:v>65.399999856948853</c:v>
                </c:pt>
                <c:pt idx="3157">
                  <c:v>65.419999837875366</c:v>
                </c:pt>
                <c:pt idx="3158">
                  <c:v>65.43999981880188</c:v>
                </c:pt>
                <c:pt idx="3159">
                  <c:v>65.460000038146973</c:v>
                </c:pt>
                <c:pt idx="3160">
                  <c:v>65.490000009536743</c:v>
                </c:pt>
                <c:pt idx="3161">
                  <c:v>65.509999990463257</c:v>
                </c:pt>
                <c:pt idx="3162">
                  <c:v>65.529999971389771</c:v>
                </c:pt>
                <c:pt idx="3163">
                  <c:v>65.549999952316284</c:v>
                </c:pt>
                <c:pt idx="3164">
                  <c:v>65.569999933242798</c:v>
                </c:pt>
                <c:pt idx="3165">
                  <c:v>65.589999914169312</c:v>
                </c:pt>
                <c:pt idx="3166">
                  <c:v>65.619999885559082</c:v>
                </c:pt>
                <c:pt idx="3167">
                  <c:v>65.639999866485596</c:v>
                </c:pt>
                <c:pt idx="3168">
                  <c:v>65.659999847412109</c:v>
                </c:pt>
                <c:pt idx="3169">
                  <c:v>65.679999828338623</c:v>
                </c:pt>
                <c:pt idx="3170">
                  <c:v>65.710000038146973</c:v>
                </c:pt>
                <c:pt idx="3171">
                  <c:v>65.730000019073486</c:v>
                </c:pt>
                <c:pt idx="3172">
                  <c:v>65.75</c:v>
                </c:pt>
                <c:pt idx="3173">
                  <c:v>65.769999980926514</c:v>
                </c:pt>
                <c:pt idx="3174">
                  <c:v>65.789999961853027</c:v>
                </c:pt>
                <c:pt idx="3175">
                  <c:v>65.819999933242798</c:v>
                </c:pt>
                <c:pt idx="3176">
                  <c:v>65.839999914169312</c:v>
                </c:pt>
                <c:pt idx="3177">
                  <c:v>65.859999895095825</c:v>
                </c:pt>
                <c:pt idx="3178">
                  <c:v>65.879999876022339</c:v>
                </c:pt>
                <c:pt idx="3179">
                  <c:v>65.899999856948853</c:v>
                </c:pt>
                <c:pt idx="3180">
                  <c:v>65.919999837875366</c:v>
                </c:pt>
                <c:pt idx="3181">
                  <c:v>65.950000047683716</c:v>
                </c:pt>
                <c:pt idx="3182">
                  <c:v>65.970000028610229</c:v>
                </c:pt>
                <c:pt idx="3183">
                  <c:v>65.990000009536743</c:v>
                </c:pt>
                <c:pt idx="3184">
                  <c:v>66.009999990463257</c:v>
                </c:pt>
                <c:pt idx="3185">
                  <c:v>66.029999971389771</c:v>
                </c:pt>
                <c:pt idx="3186">
                  <c:v>66.049999952316284</c:v>
                </c:pt>
                <c:pt idx="3187">
                  <c:v>66.079999923706055</c:v>
                </c:pt>
                <c:pt idx="3188">
                  <c:v>66.099999904632568</c:v>
                </c:pt>
                <c:pt idx="3189">
                  <c:v>66.119999885559082</c:v>
                </c:pt>
                <c:pt idx="3190">
                  <c:v>66.139999866485596</c:v>
                </c:pt>
                <c:pt idx="3191">
                  <c:v>66.159999847412109</c:v>
                </c:pt>
                <c:pt idx="3192">
                  <c:v>66.179999828338623</c:v>
                </c:pt>
                <c:pt idx="3193">
                  <c:v>66.210000038146973</c:v>
                </c:pt>
                <c:pt idx="3194">
                  <c:v>66.230000019073486</c:v>
                </c:pt>
                <c:pt idx="3195">
                  <c:v>66.25</c:v>
                </c:pt>
                <c:pt idx="3196">
                  <c:v>66.269999980926514</c:v>
                </c:pt>
                <c:pt idx="3197">
                  <c:v>66.299999952316284</c:v>
                </c:pt>
                <c:pt idx="3198">
                  <c:v>66.319999933242798</c:v>
                </c:pt>
                <c:pt idx="3199">
                  <c:v>66.339999914169312</c:v>
                </c:pt>
                <c:pt idx="3200">
                  <c:v>66.359999895095825</c:v>
                </c:pt>
                <c:pt idx="3201">
                  <c:v>66.379999876022339</c:v>
                </c:pt>
                <c:pt idx="3202">
                  <c:v>66.409999847412109</c:v>
                </c:pt>
                <c:pt idx="3203">
                  <c:v>66.429999828338623</c:v>
                </c:pt>
                <c:pt idx="3204">
                  <c:v>66.450000047683716</c:v>
                </c:pt>
                <c:pt idx="3205">
                  <c:v>66.470000028610229</c:v>
                </c:pt>
                <c:pt idx="3206">
                  <c:v>66.490000009536743</c:v>
                </c:pt>
                <c:pt idx="3207">
                  <c:v>66.509999990463257</c:v>
                </c:pt>
                <c:pt idx="3208">
                  <c:v>66.539999961853027</c:v>
                </c:pt>
                <c:pt idx="3209">
                  <c:v>66.559999942779541</c:v>
                </c:pt>
                <c:pt idx="3210">
                  <c:v>66.579999923706055</c:v>
                </c:pt>
                <c:pt idx="3211">
                  <c:v>66.599999904632568</c:v>
                </c:pt>
                <c:pt idx="3212">
                  <c:v>66.619999885559082</c:v>
                </c:pt>
                <c:pt idx="3213">
                  <c:v>66.639999866485596</c:v>
                </c:pt>
                <c:pt idx="3214">
                  <c:v>66.669999837875366</c:v>
                </c:pt>
                <c:pt idx="3215">
                  <c:v>66.68999981880188</c:v>
                </c:pt>
                <c:pt idx="3216">
                  <c:v>66.710000038146973</c:v>
                </c:pt>
                <c:pt idx="3217">
                  <c:v>66.730000019073486</c:v>
                </c:pt>
                <c:pt idx="3218">
                  <c:v>66.75</c:v>
                </c:pt>
                <c:pt idx="3219">
                  <c:v>66.769999980926514</c:v>
                </c:pt>
                <c:pt idx="3220">
                  <c:v>66.799999952316284</c:v>
                </c:pt>
                <c:pt idx="3221">
                  <c:v>66.819999933242798</c:v>
                </c:pt>
                <c:pt idx="3222">
                  <c:v>66.839999914169312</c:v>
                </c:pt>
                <c:pt idx="3223">
                  <c:v>66.859999895095825</c:v>
                </c:pt>
                <c:pt idx="3224">
                  <c:v>66.889999866485596</c:v>
                </c:pt>
                <c:pt idx="3225">
                  <c:v>66.909999847412109</c:v>
                </c:pt>
                <c:pt idx="3226">
                  <c:v>66.929999828338623</c:v>
                </c:pt>
                <c:pt idx="3227">
                  <c:v>66.950000047683716</c:v>
                </c:pt>
                <c:pt idx="3228">
                  <c:v>66.970000028610229</c:v>
                </c:pt>
                <c:pt idx="3229">
                  <c:v>67</c:v>
                </c:pt>
                <c:pt idx="3230">
                  <c:v>67.019999980926514</c:v>
                </c:pt>
                <c:pt idx="3231">
                  <c:v>67.039999961853027</c:v>
                </c:pt>
                <c:pt idx="3232">
                  <c:v>67.059999942779541</c:v>
                </c:pt>
                <c:pt idx="3233">
                  <c:v>67.079999923706055</c:v>
                </c:pt>
                <c:pt idx="3234">
                  <c:v>67.099999904632568</c:v>
                </c:pt>
                <c:pt idx="3235">
                  <c:v>67.129999876022339</c:v>
                </c:pt>
                <c:pt idx="3236">
                  <c:v>67.149999856948853</c:v>
                </c:pt>
                <c:pt idx="3237">
                  <c:v>67.169999837875366</c:v>
                </c:pt>
                <c:pt idx="3238">
                  <c:v>67.18999981880188</c:v>
                </c:pt>
                <c:pt idx="3239">
                  <c:v>67.210000038146973</c:v>
                </c:pt>
                <c:pt idx="3240">
                  <c:v>67.230000019073486</c:v>
                </c:pt>
                <c:pt idx="3241">
                  <c:v>67.259999990463257</c:v>
                </c:pt>
                <c:pt idx="3242">
                  <c:v>67.279999971389771</c:v>
                </c:pt>
                <c:pt idx="3243">
                  <c:v>67.299999952316284</c:v>
                </c:pt>
                <c:pt idx="3244">
                  <c:v>67.319999933242798</c:v>
                </c:pt>
                <c:pt idx="3245">
                  <c:v>67.339999914169312</c:v>
                </c:pt>
                <c:pt idx="3246">
                  <c:v>67.359999895095825</c:v>
                </c:pt>
                <c:pt idx="3247">
                  <c:v>67.389999866485596</c:v>
                </c:pt>
                <c:pt idx="3248">
                  <c:v>67.409999847412109</c:v>
                </c:pt>
                <c:pt idx="3249">
                  <c:v>67.429999828338623</c:v>
                </c:pt>
                <c:pt idx="3250">
                  <c:v>67.450000047683716</c:v>
                </c:pt>
                <c:pt idx="3251">
                  <c:v>67.470000028610229</c:v>
                </c:pt>
                <c:pt idx="3252">
                  <c:v>67.5</c:v>
                </c:pt>
                <c:pt idx="3253">
                  <c:v>67.519999980926514</c:v>
                </c:pt>
                <c:pt idx="3254">
                  <c:v>67.539999961853027</c:v>
                </c:pt>
                <c:pt idx="3255">
                  <c:v>67.559999942779541</c:v>
                </c:pt>
                <c:pt idx="3256">
                  <c:v>67.589999914169312</c:v>
                </c:pt>
                <c:pt idx="3257">
                  <c:v>67.609999895095825</c:v>
                </c:pt>
                <c:pt idx="3258">
                  <c:v>67.629999876022339</c:v>
                </c:pt>
                <c:pt idx="3259">
                  <c:v>67.649999856948853</c:v>
                </c:pt>
                <c:pt idx="3260">
                  <c:v>67.669999837875366</c:v>
                </c:pt>
                <c:pt idx="3261">
                  <c:v>67.68999981880188</c:v>
                </c:pt>
                <c:pt idx="3262">
                  <c:v>67.720000028610229</c:v>
                </c:pt>
                <c:pt idx="3263">
                  <c:v>67.740000009536743</c:v>
                </c:pt>
                <c:pt idx="3264">
                  <c:v>67.759999990463257</c:v>
                </c:pt>
                <c:pt idx="3265">
                  <c:v>67.779999971389771</c:v>
                </c:pt>
                <c:pt idx="3266">
                  <c:v>67.799999952316284</c:v>
                </c:pt>
                <c:pt idx="3267">
                  <c:v>67.819999933242798</c:v>
                </c:pt>
                <c:pt idx="3268">
                  <c:v>67.849999904632568</c:v>
                </c:pt>
                <c:pt idx="3269">
                  <c:v>67.869999885559082</c:v>
                </c:pt>
                <c:pt idx="3270">
                  <c:v>70.679999828338623</c:v>
                </c:pt>
                <c:pt idx="3271">
                  <c:v>70.679999828338623</c:v>
                </c:pt>
                <c:pt idx="3272">
                  <c:v>70.679999828338623</c:v>
                </c:pt>
                <c:pt idx="3273">
                  <c:v>70.679999828338623</c:v>
                </c:pt>
                <c:pt idx="3274">
                  <c:v>70.679999828338623</c:v>
                </c:pt>
                <c:pt idx="3275">
                  <c:v>70.679999828338623</c:v>
                </c:pt>
                <c:pt idx="3276">
                  <c:v>70.679999828338623</c:v>
                </c:pt>
                <c:pt idx="3277">
                  <c:v>70.679999828338623</c:v>
                </c:pt>
                <c:pt idx="3278">
                  <c:v>70.68999981880188</c:v>
                </c:pt>
                <c:pt idx="3279">
                  <c:v>70.68999981880188</c:v>
                </c:pt>
                <c:pt idx="3280">
                  <c:v>70.68999981880188</c:v>
                </c:pt>
                <c:pt idx="3281">
                  <c:v>70.68999981880188</c:v>
                </c:pt>
                <c:pt idx="3282">
                  <c:v>70.68999981880188</c:v>
                </c:pt>
                <c:pt idx="3283">
                  <c:v>70.68999981880188</c:v>
                </c:pt>
                <c:pt idx="3284">
                  <c:v>70.68999981880188</c:v>
                </c:pt>
                <c:pt idx="3285">
                  <c:v>70.68999981880188</c:v>
                </c:pt>
                <c:pt idx="3286">
                  <c:v>70.68999981880188</c:v>
                </c:pt>
                <c:pt idx="3287">
                  <c:v>70.68999981880188</c:v>
                </c:pt>
                <c:pt idx="3288">
                  <c:v>70.68999981880188</c:v>
                </c:pt>
                <c:pt idx="3289">
                  <c:v>70.68999981880188</c:v>
                </c:pt>
                <c:pt idx="3290">
                  <c:v>70.68999981880188</c:v>
                </c:pt>
                <c:pt idx="3291">
                  <c:v>70.68999981880188</c:v>
                </c:pt>
                <c:pt idx="3292">
                  <c:v>70.68999981880188</c:v>
                </c:pt>
                <c:pt idx="3293">
                  <c:v>70.68999981880188</c:v>
                </c:pt>
                <c:pt idx="3294">
                  <c:v>70.68999981880188</c:v>
                </c:pt>
                <c:pt idx="3295">
                  <c:v>70.68999981880188</c:v>
                </c:pt>
                <c:pt idx="3296">
                  <c:v>70.68999981880188</c:v>
                </c:pt>
                <c:pt idx="3297">
                  <c:v>70.68999981880188</c:v>
                </c:pt>
                <c:pt idx="3298">
                  <c:v>70.68999981880188</c:v>
                </c:pt>
                <c:pt idx="3299">
                  <c:v>70.68999981880188</c:v>
                </c:pt>
                <c:pt idx="3300">
                  <c:v>70.68999981880188</c:v>
                </c:pt>
                <c:pt idx="3301">
                  <c:v>70.68999981880188</c:v>
                </c:pt>
                <c:pt idx="3302">
                  <c:v>70.68999981880188</c:v>
                </c:pt>
                <c:pt idx="3303">
                  <c:v>70.68999981880188</c:v>
                </c:pt>
                <c:pt idx="3304">
                  <c:v>70.68999981880188</c:v>
                </c:pt>
                <c:pt idx="3305">
                  <c:v>70.68999981880188</c:v>
                </c:pt>
                <c:pt idx="3306">
                  <c:v>70.68999981880188</c:v>
                </c:pt>
                <c:pt idx="3307">
                  <c:v>70.68999981880188</c:v>
                </c:pt>
                <c:pt idx="3308">
                  <c:v>70.68999981880188</c:v>
                </c:pt>
                <c:pt idx="3309">
                  <c:v>70.68999981880188</c:v>
                </c:pt>
                <c:pt idx="3310">
                  <c:v>70.68999981880188</c:v>
                </c:pt>
                <c:pt idx="3311">
                  <c:v>70.68999981880188</c:v>
                </c:pt>
                <c:pt idx="3312">
                  <c:v>70.68999981880188</c:v>
                </c:pt>
                <c:pt idx="3313">
                  <c:v>70.68999981880188</c:v>
                </c:pt>
                <c:pt idx="3314">
                  <c:v>70.68999981880188</c:v>
                </c:pt>
                <c:pt idx="3315">
                  <c:v>70.68999981880188</c:v>
                </c:pt>
                <c:pt idx="3316">
                  <c:v>70.68999981880188</c:v>
                </c:pt>
                <c:pt idx="3317">
                  <c:v>70.68999981880188</c:v>
                </c:pt>
                <c:pt idx="3318">
                  <c:v>70.68999981880188</c:v>
                </c:pt>
                <c:pt idx="3319">
                  <c:v>70.68999981880188</c:v>
                </c:pt>
                <c:pt idx="3320">
                  <c:v>70.68999981880188</c:v>
                </c:pt>
                <c:pt idx="3321">
                  <c:v>70.68999981880188</c:v>
                </c:pt>
                <c:pt idx="3322">
                  <c:v>70.68999981880188</c:v>
                </c:pt>
                <c:pt idx="3323">
                  <c:v>70.68999981880188</c:v>
                </c:pt>
                <c:pt idx="3324">
                  <c:v>70.68999981880188</c:v>
                </c:pt>
                <c:pt idx="3325">
                  <c:v>70.68999981880188</c:v>
                </c:pt>
                <c:pt idx="3326">
                  <c:v>70.68999981880188</c:v>
                </c:pt>
                <c:pt idx="3327">
                  <c:v>70.68999981880188</c:v>
                </c:pt>
                <c:pt idx="3328">
                  <c:v>70.68999981880188</c:v>
                </c:pt>
                <c:pt idx="3329">
                  <c:v>70.68999981880188</c:v>
                </c:pt>
                <c:pt idx="3330">
                  <c:v>70.68999981880188</c:v>
                </c:pt>
                <c:pt idx="3331">
                  <c:v>70.68999981880188</c:v>
                </c:pt>
                <c:pt idx="3332">
                  <c:v>70.68999981880188</c:v>
                </c:pt>
                <c:pt idx="3333">
                  <c:v>70.68999981880188</c:v>
                </c:pt>
                <c:pt idx="3334">
                  <c:v>70.68999981880188</c:v>
                </c:pt>
                <c:pt idx="3335">
                  <c:v>70.68999981880188</c:v>
                </c:pt>
                <c:pt idx="3336">
                  <c:v>70.68999981880188</c:v>
                </c:pt>
                <c:pt idx="3337">
                  <c:v>70.68999981880188</c:v>
                </c:pt>
                <c:pt idx="3338">
                  <c:v>70.68999981880188</c:v>
                </c:pt>
                <c:pt idx="3339">
                  <c:v>70.68999981880188</c:v>
                </c:pt>
                <c:pt idx="3340">
                  <c:v>70.68999981880188</c:v>
                </c:pt>
                <c:pt idx="3341">
                  <c:v>70.68999981880188</c:v>
                </c:pt>
                <c:pt idx="3342">
                  <c:v>70.68999981880188</c:v>
                </c:pt>
                <c:pt idx="3343">
                  <c:v>70.68999981880188</c:v>
                </c:pt>
                <c:pt idx="3344">
                  <c:v>70.68999981880188</c:v>
                </c:pt>
                <c:pt idx="3345">
                  <c:v>70.68999981880188</c:v>
                </c:pt>
                <c:pt idx="3346">
                  <c:v>70.68999981880188</c:v>
                </c:pt>
                <c:pt idx="3347">
                  <c:v>70.68999981880188</c:v>
                </c:pt>
                <c:pt idx="3348">
                  <c:v>70.68999981880188</c:v>
                </c:pt>
                <c:pt idx="3349">
                  <c:v>70.68999981880188</c:v>
                </c:pt>
                <c:pt idx="3350">
                  <c:v>70.68999981880188</c:v>
                </c:pt>
                <c:pt idx="3351">
                  <c:v>70.68999981880188</c:v>
                </c:pt>
                <c:pt idx="3352">
                  <c:v>70.68999981880188</c:v>
                </c:pt>
                <c:pt idx="3353">
                  <c:v>70.68999981880188</c:v>
                </c:pt>
                <c:pt idx="3354">
                  <c:v>70.68999981880188</c:v>
                </c:pt>
                <c:pt idx="3355">
                  <c:v>70.68999981880188</c:v>
                </c:pt>
                <c:pt idx="3356">
                  <c:v>70.68999981880188</c:v>
                </c:pt>
                <c:pt idx="3357">
                  <c:v>70.68999981880188</c:v>
                </c:pt>
                <c:pt idx="3358">
                  <c:v>70.68999981880188</c:v>
                </c:pt>
                <c:pt idx="3359">
                  <c:v>70.68999981880188</c:v>
                </c:pt>
                <c:pt idx="3360">
                  <c:v>70.68999981880188</c:v>
                </c:pt>
                <c:pt idx="3361">
                  <c:v>70.68999981880188</c:v>
                </c:pt>
                <c:pt idx="3362">
                  <c:v>70.68999981880188</c:v>
                </c:pt>
                <c:pt idx="3363">
                  <c:v>70.68999981880188</c:v>
                </c:pt>
                <c:pt idx="3364">
                  <c:v>70.68999981880188</c:v>
                </c:pt>
                <c:pt idx="3365">
                  <c:v>70.68999981880188</c:v>
                </c:pt>
                <c:pt idx="3366">
                  <c:v>70.68999981880188</c:v>
                </c:pt>
                <c:pt idx="3367">
                  <c:v>70.68999981880188</c:v>
                </c:pt>
                <c:pt idx="3368">
                  <c:v>70.68999981880188</c:v>
                </c:pt>
                <c:pt idx="3369">
                  <c:v>70.68999981880188</c:v>
                </c:pt>
                <c:pt idx="3370">
                  <c:v>70.68999981880188</c:v>
                </c:pt>
                <c:pt idx="3371">
                  <c:v>70.68999981880188</c:v>
                </c:pt>
                <c:pt idx="3372">
                  <c:v>70.68999981880188</c:v>
                </c:pt>
                <c:pt idx="3373">
                  <c:v>70.68999981880188</c:v>
                </c:pt>
                <c:pt idx="3374">
                  <c:v>70.68999981880188</c:v>
                </c:pt>
                <c:pt idx="3375">
                  <c:v>70.68999981880188</c:v>
                </c:pt>
                <c:pt idx="3376">
                  <c:v>70.68999981880188</c:v>
                </c:pt>
                <c:pt idx="3377">
                  <c:v>70.68999981880188</c:v>
                </c:pt>
                <c:pt idx="3378">
                  <c:v>70.68999981880188</c:v>
                </c:pt>
                <c:pt idx="3379">
                  <c:v>70.68999981880188</c:v>
                </c:pt>
                <c:pt idx="3380">
                  <c:v>70.68999981880188</c:v>
                </c:pt>
                <c:pt idx="3381">
                  <c:v>70.68999981880188</c:v>
                </c:pt>
                <c:pt idx="3382">
                  <c:v>70.68999981880188</c:v>
                </c:pt>
                <c:pt idx="3383">
                  <c:v>70.68999981880188</c:v>
                </c:pt>
                <c:pt idx="3384">
                  <c:v>70.68999981880188</c:v>
                </c:pt>
                <c:pt idx="3385">
                  <c:v>70.68999981880188</c:v>
                </c:pt>
                <c:pt idx="3386">
                  <c:v>70.68999981880188</c:v>
                </c:pt>
                <c:pt idx="3387">
                  <c:v>70.68999981880188</c:v>
                </c:pt>
                <c:pt idx="3388">
                  <c:v>70.68999981880188</c:v>
                </c:pt>
                <c:pt idx="3389">
                  <c:v>70.68999981880188</c:v>
                </c:pt>
                <c:pt idx="3390">
                  <c:v>70.68999981880188</c:v>
                </c:pt>
                <c:pt idx="3391">
                  <c:v>70.68999981880188</c:v>
                </c:pt>
                <c:pt idx="3392">
                  <c:v>70.68999981880188</c:v>
                </c:pt>
                <c:pt idx="3393">
                  <c:v>70.68999981880188</c:v>
                </c:pt>
                <c:pt idx="3394">
                  <c:v>70.68999981880188</c:v>
                </c:pt>
                <c:pt idx="3395">
                  <c:v>70.68999981880188</c:v>
                </c:pt>
                <c:pt idx="3396">
                  <c:v>70.68999981880188</c:v>
                </c:pt>
                <c:pt idx="3397">
                  <c:v>70.700000047683716</c:v>
                </c:pt>
                <c:pt idx="3398">
                  <c:v>70.700000047683716</c:v>
                </c:pt>
                <c:pt idx="3399">
                  <c:v>70.710000038146973</c:v>
                </c:pt>
                <c:pt idx="3400">
                  <c:v>70.730000019073486</c:v>
                </c:pt>
                <c:pt idx="3401">
                  <c:v>70.75</c:v>
                </c:pt>
                <c:pt idx="3402">
                  <c:v>70.769999980926514</c:v>
                </c:pt>
                <c:pt idx="3403">
                  <c:v>70.799999952316284</c:v>
                </c:pt>
                <c:pt idx="3404">
                  <c:v>70.819999933242798</c:v>
                </c:pt>
                <c:pt idx="3405">
                  <c:v>70.839999914169312</c:v>
                </c:pt>
                <c:pt idx="3406">
                  <c:v>70.859999895095825</c:v>
                </c:pt>
                <c:pt idx="3407">
                  <c:v>70.879999876022339</c:v>
                </c:pt>
                <c:pt idx="3408">
                  <c:v>70.899999856948853</c:v>
                </c:pt>
                <c:pt idx="3409">
                  <c:v>70.929999828338623</c:v>
                </c:pt>
                <c:pt idx="3410">
                  <c:v>70.950000047683716</c:v>
                </c:pt>
                <c:pt idx="3411">
                  <c:v>70.970000028610229</c:v>
                </c:pt>
                <c:pt idx="3412">
                  <c:v>70.990000009536743</c:v>
                </c:pt>
                <c:pt idx="3413">
                  <c:v>71.009999990463257</c:v>
                </c:pt>
                <c:pt idx="3414">
                  <c:v>71.029999971389771</c:v>
                </c:pt>
                <c:pt idx="3415">
                  <c:v>71.059999942779541</c:v>
                </c:pt>
                <c:pt idx="3416">
                  <c:v>71.079999923706055</c:v>
                </c:pt>
                <c:pt idx="3417">
                  <c:v>71.099999904632568</c:v>
                </c:pt>
                <c:pt idx="3418">
                  <c:v>71.119999885559082</c:v>
                </c:pt>
                <c:pt idx="3419">
                  <c:v>71.139999866485596</c:v>
                </c:pt>
                <c:pt idx="3420">
                  <c:v>71.169999837875366</c:v>
                </c:pt>
                <c:pt idx="3421">
                  <c:v>71.18999981880188</c:v>
                </c:pt>
                <c:pt idx="3422">
                  <c:v>71.210000038146973</c:v>
                </c:pt>
                <c:pt idx="3423">
                  <c:v>71.230000019073486</c:v>
                </c:pt>
                <c:pt idx="3424">
                  <c:v>71.259999990463257</c:v>
                </c:pt>
                <c:pt idx="3425">
                  <c:v>71.279999971389771</c:v>
                </c:pt>
                <c:pt idx="3426">
                  <c:v>71.299999952316284</c:v>
                </c:pt>
                <c:pt idx="3427">
                  <c:v>71.319999933242798</c:v>
                </c:pt>
                <c:pt idx="3428">
                  <c:v>71.339999914169312</c:v>
                </c:pt>
                <c:pt idx="3429">
                  <c:v>71.359999895095825</c:v>
                </c:pt>
                <c:pt idx="3430">
                  <c:v>71.389999866485596</c:v>
                </c:pt>
                <c:pt idx="3431">
                  <c:v>71.409999847412109</c:v>
                </c:pt>
                <c:pt idx="3432">
                  <c:v>71.429999828338623</c:v>
                </c:pt>
                <c:pt idx="3433">
                  <c:v>71.450000047683716</c:v>
                </c:pt>
                <c:pt idx="3434">
                  <c:v>71.470000028610229</c:v>
                </c:pt>
                <c:pt idx="3435">
                  <c:v>71.490000009536743</c:v>
                </c:pt>
                <c:pt idx="3436">
                  <c:v>71.519999980926514</c:v>
                </c:pt>
                <c:pt idx="3437">
                  <c:v>71.539999961853027</c:v>
                </c:pt>
                <c:pt idx="3438">
                  <c:v>71.559999942779541</c:v>
                </c:pt>
                <c:pt idx="3439">
                  <c:v>71.579999923706055</c:v>
                </c:pt>
                <c:pt idx="3440">
                  <c:v>71.599999904632568</c:v>
                </c:pt>
                <c:pt idx="3441">
                  <c:v>71.619999885559082</c:v>
                </c:pt>
                <c:pt idx="3442">
                  <c:v>71.649999856948853</c:v>
                </c:pt>
                <c:pt idx="3443">
                  <c:v>71.669999837875366</c:v>
                </c:pt>
                <c:pt idx="3444">
                  <c:v>71.68999981880188</c:v>
                </c:pt>
                <c:pt idx="3445">
                  <c:v>71.710000038146973</c:v>
                </c:pt>
                <c:pt idx="3446">
                  <c:v>71.730000019073486</c:v>
                </c:pt>
                <c:pt idx="3447">
                  <c:v>71.75</c:v>
                </c:pt>
                <c:pt idx="3448">
                  <c:v>71.779999971389771</c:v>
                </c:pt>
                <c:pt idx="3449">
                  <c:v>71.799999952316284</c:v>
                </c:pt>
                <c:pt idx="3450">
                  <c:v>71.819999933242798</c:v>
                </c:pt>
                <c:pt idx="3451">
                  <c:v>71.849999904632568</c:v>
                </c:pt>
                <c:pt idx="3452">
                  <c:v>71.869999885559082</c:v>
                </c:pt>
                <c:pt idx="3453">
                  <c:v>71.889999866485596</c:v>
                </c:pt>
                <c:pt idx="3454">
                  <c:v>71.909999847412109</c:v>
                </c:pt>
                <c:pt idx="3455">
                  <c:v>71.929999828338623</c:v>
                </c:pt>
                <c:pt idx="3456">
                  <c:v>71.950000047683716</c:v>
                </c:pt>
                <c:pt idx="3457">
                  <c:v>71.980000019073486</c:v>
                </c:pt>
                <c:pt idx="3458">
                  <c:v>72</c:v>
                </c:pt>
                <c:pt idx="3459">
                  <c:v>72.019999980926514</c:v>
                </c:pt>
                <c:pt idx="3460">
                  <c:v>72.039999961853027</c:v>
                </c:pt>
                <c:pt idx="3461">
                  <c:v>72.059999942779541</c:v>
                </c:pt>
                <c:pt idx="3462">
                  <c:v>72.079999923706055</c:v>
                </c:pt>
                <c:pt idx="3463">
                  <c:v>72.109999895095825</c:v>
                </c:pt>
                <c:pt idx="3464">
                  <c:v>72.129999876022339</c:v>
                </c:pt>
                <c:pt idx="3465">
                  <c:v>72.149999856948853</c:v>
                </c:pt>
                <c:pt idx="3466">
                  <c:v>72.169999837875366</c:v>
                </c:pt>
                <c:pt idx="3467">
                  <c:v>72.18999981880188</c:v>
                </c:pt>
                <c:pt idx="3468">
                  <c:v>72.210000038146973</c:v>
                </c:pt>
                <c:pt idx="3469">
                  <c:v>72.240000009536743</c:v>
                </c:pt>
                <c:pt idx="3470">
                  <c:v>72.259999990463257</c:v>
                </c:pt>
                <c:pt idx="3471">
                  <c:v>72.279999971389771</c:v>
                </c:pt>
                <c:pt idx="3472">
                  <c:v>72.299999952316284</c:v>
                </c:pt>
                <c:pt idx="3473">
                  <c:v>72.319999933242798</c:v>
                </c:pt>
                <c:pt idx="3474">
                  <c:v>72.349999904632568</c:v>
                </c:pt>
                <c:pt idx="3475">
                  <c:v>72.369999885559082</c:v>
                </c:pt>
                <c:pt idx="3476">
                  <c:v>72.389999866485596</c:v>
                </c:pt>
                <c:pt idx="3477">
                  <c:v>72.409999847412109</c:v>
                </c:pt>
                <c:pt idx="3478">
                  <c:v>72.429999828338623</c:v>
                </c:pt>
                <c:pt idx="3479">
                  <c:v>72.460000038146973</c:v>
                </c:pt>
                <c:pt idx="3480">
                  <c:v>72.480000019073486</c:v>
                </c:pt>
                <c:pt idx="3481">
                  <c:v>72.5</c:v>
                </c:pt>
                <c:pt idx="3482">
                  <c:v>72.519999980926514</c:v>
                </c:pt>
                <c:pt idx="3483">
                  <c:v>72.549999952316284</c:v>
                </c:pt>
                <c:pt idx="3484">
                  <c:v>72.569999933242798</c:v>
                </c:pt>
                <c:pt idx="3485">
                  <c:v>72.589999914169312</c:v>
                </c:pt>
                <c:pt idx="3486">
                  <c:v>72.609999895095825</c:v>
                </c:pt>
                <c:pt idx="3487">
                  <c:v>72.629999876022339</c:v>
                </c:pt>
                <c:pt idx="3488">
                  <c:v>72.649999856948853</c:v>
                </c:pt>
                <c:pt idx="3489">
                  <c:v>72.679999828338623</c:v>
                </c:pt>
                <c:pt idx="3490">
                  <c:v>72.700000047683716</c:v>
                </c:pt>
                <c:pt idx="3491">
                  <c:v>72.720000028610229</c:v>
                </c:pt>
                <c:pt idx="3492">
                  <c:v>72.740000009536743</c:v>
                </c:pt>
                <c:pt idx="3493">
                  <c:v>72.759999990463257</c:v>
                </c:pt>
                <c:pt idx="3494">
                  <c:v>72.779999971389771</c:v>
                </c:pt>
                <c:pt idx="3495">
                  <c:v>72.809999942779541</c:v>
                </c:pt>
                <c:pt idx="3496">
                  <c:v>72.829999923706055</c:v>
                </c:pt>
                <c:pt idx="3497">
                  <c:v>72.849999904632568</c:v>
                </c:pt>
                <c:pt idx="3498">
                  <c:v>72.869999885559082</c:v>
                </c:pt>
                <c:pt idx="3499">
                  <c:v>72.889999866485596</c:v>
                </c:pt>
                <c:pt idx="3500">
                  <c:v>72.909999847412109</c:v>
                </c:pt>
                <c:pt idx="3501">
                  <c:v>72.93999981880188</c:v>
                </c:pt>
                <c:pt idx="3502">
                  <c:v>72.960000038146973</c:v>
                </c:pt>
                <c:pt idx="3503">
                  <c:v>72.980000019073486</c:v>
                </c:pt>
                <c:pt idx="3504">
                  <c:v>73</c:v>
                </c:pt>
                <c:pt idx="3505">
                  <c:v>73.019999980926514</c:v>
                </c:pt>
                <c:pt idx="3506">
                  <c:v>73.049999952316284</c:v>
                </c:pt>
                <c:pt idx="3507">
                  <c:v>73.069999933242798</c:v>
                </c:pt>
                <c:pt idx="3508">
                  <c:v>73.089999914169312</c:v>
                </c:pt>
                <c:pt idx="3509">
                  <c:v>73.109999895095825</c:v>
                </c:pt>
                <c:pt idx="3510">
                  <c:v>73.139999866485596</c:v>
                </c:pt>
                <c:pt idx="3511">
                  <c:v>73.159999847412109</c:v>
                </c:pt>
                <c:pt idx="3512">
                  <c:v>73.179999828338623</c:v>
                </c:pt>
                <c:pt idx="3513">
                  <c:v>73.200000047683716</c:v>
                </c:pt>
                <c:pt idx="3514">
                  <c:v>73.220000028610229</c:v>
                </c:pt>
                <c:pt idx="3515">
                  <c:v>73.240000009536743</c:v>
                </c:pt>
                <c:pt idx="3516">
                  <c:v>73.269999980926514</c:v>
                </c:pt>
                <c:pt idx="3517">
                  <c:v>73.289999961853027</c:v>
                </c:pt>
                <c:pt idx="3518">
                  <c:v>73.309999942779541</c:v>
                </c:pt>
                <c:pt idx="3519">
                  <c:v>73.329999923706055</c:v>
                </c:pt>
                <c:pt idx="3520">
                  <c:v>73.349999904632568</c:v>
                </c:pt>
                <c:pt idx="3521">
                  <c:v>73.369999885559082</c:v>
                </c:pt>
                <c:pt idx="3522">
                  <c:v>73.399999856948853</c:v>
                </c:pt>
                <c:pt idx="3523">
                  <c:v>73.419999837875366</c:v>
                </c:pt>
                <c:pt idx="3524">
                  <c:v>73.43999981880188</c:v>
                </c:pt>
                <c:pt idx="3525">
                  <c:v>73.460000038146973</c:v>
                </c:pt>
                <c:pt idx="3526">
                  <c:v>73.480000019073486</c:v>
                </c:pt>
                <c:pt idx="3527">
                  <c:v>73.5</c:v>
                </c:pt>
                <c:pt idx="3528">
                  <c:v>73.529999971389771</c:v>
                </c:pt>
                <c:pt idx="3529">
                  <c:v>73.549999952316284</c:v>
                </c:pt>
                <c:pt idx="3530">
                  <c:v>73.569999933242798</c:v>
                </c:pt>
                <c:pt idx="3531">
                  <c:v>73.589999914169312</c:v>
                </c:pt>
                <c:pt idx="3532">
                  <c:v>73.609999895095825</c:v>
                </c:pt>
                <c:pt idx="3533">
                  <c:v>73.629999876022339</c:v>
                </c:pt>
                <c:pt idx="3534">
                  <c:v>73.659999847412109</c:v>
                </c:pt>
                <c:pt idx="3535">
                  <c:v>73.679999828338623</c:v>
                </c:pt>
                <c:pt idx="3536">
                  <c:v>73.700000047683716</c:v>
                </c:pt>
                <c:pt idx="3537">
                  <c:v>73.730000019073486</c:v>
                </c:pt>
                <c:pt idx="3538">
                  <c:v>73.75</c:v>
                </c:pt>
                <c:pt idx="3539">
                  <c:v>73.769999980926514</c:v>
                </c:pt>
                <c:pt idx="3540">
                  <c:v>73.789999961853027</c:v>
                </c:pt>
                <c:pt idx="3541">
                  <c:v>73.809999942779541</c:v>
                </c:pt>
                <c:pt idx="3542">
                  <c:v>73.829999923706055</c:v>
                </c:pt>
                <c:pt idx="3543">
                  <c:v>73.859999895095825</c:v>
                </c:pt>
                <c:pt idx="3544">
                  <c:v>73.879999876022339</c:v>
                </c:pt>
                <c:pt idx="3545">
                  <c:v>73.899999856948853</c:v>
                </c:pt>
                <c:pt idx="3546">
                  <c:v>73.919999837875366</c:v>
                </c:pt>
                <c:pt idx="3547">
                  <c:v>73.93999981880188</c:v>
                </c:pt>
                <c:pt idx="3548">
                  <c:v>73.960000038146973</c:v>
                </c:pt>
                <c:pt idx="3549">
                  <c:v>73.990000009536743</c:v>
                </c:pt>
                <c:pt idx="3550">
                  <c:v>74.009999990463257</c:v>
                </c:pt>
                <c:pt idx="3551">
                  <c:v>74.029999971389771</c:v>
                </c:pt>
                <c:pt idx="3552">
                  <c:v>74.049999952316284</c:v>
                </c:pt>
                <c:pt idx="3553">
                  <c:v>74.069999933242798</c:v>
                </c:pt>
                <c:pt idx="3554">
                  <c:v>74.089999914169312</c:v>
                </c:pt>
                <c:pt idx="3555">
                  <c:v>74.119999885559082</c:v>
                </c:pt>
                <c:pt idx="3556">
                  <c:v>74.139999866485596</c:v>
                </c:pt>
                <c:pt idx="3557">
                  <c:v>74.159999847412109</c:v>
                </c:pt>
                <c:pt idx="3558">
                  <c:v>74.179999828338623</c:v>
                </c:pt>
                <c:pt idx="3559">
                  <c:v>74.200000047683716</c:v>
                </c:pt>
                <c:pt idx="3560">
                  <c:v>74.220000028610229</c:v>
                </c:pt>
                <c:pt idx="3561">
                  <c:v>74.25</c:v>
                </c:pt>
                <c:pt idx="3562">
                  <c:v>74.269999980926514</c:v>
                </c:pt>
                <c:pt idx="3563">
                  <c:v>74.289999961853027</c:v>
                </c:pt>
                <c:pt idx="3564">
                  <c:v>74.309999942779541</c:v>
                </c:pt>
                <c:pt idx="3565">
                  <c:v>74.339999914169312</c:v>
                </c:pt>
                <c:pt idx="3566">
                  <c:v>74.359999895095825</c:v>
                </c:pt>
                <c:pt idx="3567">
                  <c:v>74.379999876022339</c:v>
                </c:pt>
                <c:pt idx="3568">
                  <c:v>74.399999856948853</c:v>
                </c:pt>
                <c:pt idx="3569">
                  <c:v>74.419999837875366</c:v>
                </c:pt>
                <c:pt idx="3570">
                  <c:v>74.450000047683716</c:v>
                </c:pt>
                <c:pt idx="3571">
                  <c:v>74.470000028610229</c:v>
                </c:pt>
                <c:pt idx="3572">
                  <c:v>74.490000009536743</c:v>
                </c:pt>
                <c:pt idx="3573">
                  <c:v>74.509999990463257</c:v>
                </c:pt>
                <c:pt idx="3574">
                  <c:v>74.529999971389771</c:v>
                </c:pt>
                <c:pt idx="3575">
                  <c:v>74.549999952316284</c:v>
                </c:pt>
                <c:pt idx="3576">
                  <c:v>74.579999923706055</c:v>
                </c:pt>
                <c:pt idx="3577">
                  <c:v>74.599999904632568</c:v>
                </c:pt>
                <c:pt idx="3578">
                  <c:v>74.619999885559082</c:v>
                </c:pt>
                <c:pt idx="3579">
                  <c:v>74.639999866485596</c:v>
                </c:pt>
                <c:pt idx="3580">
                  <c:v>74.659999847412109</c:v>
                </c:pt>
                <c:pt idx="3581">
                  <c:v>74.679999828338623</c:v>
                </c:pt>
                <c:pt idx="3582">
                  <c:v>74.710000038146973</c:v>
                </c:pt>
                <c:pt idx="3583">
                  <c:v>74.730000019073486</c:v>
                </c:pt>
                <c:pt idx="3584">
                  <c:v>74.75</c:v>
                </c:pt>
                <c:pt idx="3585">
                  <c:v>74.769999980926514</c:v>
                </c:pt>
                <c:pt idx="3586">
                  <c:v>74.789999961853027</c:v>
                </c:pt>
                <c:pt idx="3587">
                  <c:v>74.809999942779541</c:v>
                </c:pt>
                <c:pt idx="3588">
                  <c:v>74.839999914169312</c:v>
                </c:pt>
                <c:pt idx="3589">
                  <c:v>74.859999895095825</c:v>
                </c:pt>
                <c:pt idx="3590">
                  <c:v>74.879999876022339</c:v>
                </c:pt>
                <c:pt idx="3591">
                  <c:v>74.899999856948853</c:v>
                </c:pt>
                <c:pt idx="3592">
                  <c:v>74.929999828338623</c:v>
                </c:pt>
                <c:pt idx="3593">
                  <c:v>74.950000047683716</c:v>
                </c:pt>
                <c:pt idx="3594">
                  <c:v>74.970000028610229</c:v>
                </c:pt>
                <c:pt idx="3595">
                  <c:v>74.990000009536743</c:v>
                </c:pt>
                <c:pt idx="3596">
                  <c:v>75.009999990463257</c:v>
                </c:pt>
                <c:pt idx="3597">
                  <c:v>75.039999961853027</c:v>
                </c:pt>
                <c:pt idx="3598">
                  <c:v>75.059999942779541</c:v>
                </c:pt>
                <c:pt idx="3599">
                  <c:v>75.079999923706055</c:v>
                </c:pt>
                <c:pt idx="3600">
                  <c:v>75.099999904632568</c:v>
                </c:pt>
                <c:pt idx="3601">
                  <c:v>75.119999885559082</c:v>
                </c:pt>
                <c:pt idx="3602">
                  <c:v>75.139999866485596</c:v>
                </c:pt>
                <c:pt idx="3603">
                  <c:v>75.169999837875366</c:v>
                </c:pt>
                <c:pt idx="3604">
                  <c:v>75.18999981880188</c:v>
                </c:pt>
                <c:pt idx="3605">
                  <c:v>75.210000038146973</c:v>
                </c:pt>
                <c:pt idx="3606">
                  <c:v>75.230000019073486</c:v>
                </c:pt>
                <c:pt idx="3607">
                  <c:v>75.25</c:v>
                </c:pt>
                <c:pt idx="3608">
                  <c:v>75.269999980926514</c:v>
                </c:pt>
                <c:pt idx="3609">
                  <c:v>75.299999952316284</c:v>
                </c:pt>
                <c:pt idx="3610">
                  <c:v>75.319999933242798</c:v>
                </c:pt>
                <c:pt idx="3611">
                  <c:v>75.339999914169312</c:v>
                </c:pt>
                <c:pt idx="3612">
                  <c:v>75.359999895095825</c:v>
                </c:pt>
                <c:pt idx="3613">
                  <c:v>75.379999876022339</c:v>
                </c:pt>
                <c:pt idx="3614">
                  <c:v>75.399999856948853</c:v>
                </c:pt>
                <c:pt idx="3615">
                  <c:v>75.429999828338623</c:v>
                </c:pt>
                <c:pt idx="3616">
                  <c:v>75.450000047683716</c:v>
                </c:pt>
                <c:pt idx="3617">
                  <c:v>75.470000028610229</c:v>
                </c:pt>
                <c:pt idx="3618">
                  <c:v>75.490000009536743</c:v>
                </c:pt>
                <c:pt idx="3619">
                  <c:v>75.509999990463257</c:v>
                </c:pt>
                <c:pt idx="3620">
                  <c:v>75.539999961853027</c:v>
                </c:pt>
                <c:pt idx="3621">
                  <c:v>75.559999942779541</c:v>
                </c:pt>
                <c:pt idx="3622">
                  <c:v>75.579999923706055</c:v>
                </c:pt>
                <c:pt idx="3623">
                  <c:v>75.599999904632568</c:v>
                </c:pt>
                <c:pt idx="3624">
                  <c:v>75.629999876022339</c:v>
                </c:pt>
                <c:pt idx="3625">
                  <c:v>75.649999856948853</c:v>
                </c:pt>
                <c:pt idx="3626">
                  <c:v>75.669999837875366</c:v>
                </c:pt>
                <c:pt idx="3627">
                  <c:v>75.68999981880188</c:v>
                </c:pt>
                <c:pt idx="3628">
                  <c:v>76.509999990463257</c:v>
                </c:pt>
                <c:pt idx="3629">
                  <c:v>76.509999990463257</c:v>
                </c:pt>
                <c:pt idx="3630">
                  <c:v>76.509999990463257</c:v>
                </c:pt>
                <c:pt idx="3631">
                  <c:v>76.509999990463257</c:v>
                </c:pt>
                <c:pt idx="3632">
                  <c:v>76.509999990463257</c:v>
                </c:pt>
                <c:pt idx="3633">
                  <c:v>76.509999990463257</c:v>
                </c:pt>
                <c:pt idx="3634">
                  <c:v>76.509999990463257</c:v>
                </c:pt>
                <c:pt idx="3635">
                  <c:v>76.509999990463257</c:v>
                </c:pt>
                <c:pt idx="3636">
                  <c:v>76.509999990463257</c:v>
                </c:pt>
                <c:pt idx="3637">
                  <c:v>76.509999990463257</c:v>
                </c:pt>
                <c:pt idx="3638">
                  <c:v>76.509999990463257</c:v>
                </c:pt>
                <c:pt idx="3639">
                  <c:v>76.509999990463257</c:v>
                </c:pt>
                <c:pt idx="3640">
                  <c:v>76.509999990463257</c:v>
                </c:pt>
                <c:pt idx="3641">
                  <c:v>76.509999990463257</c:v>
                </c:pt>
                <c:pt idx="3642">
                  <c:v>76.509999990463257</c:v>
                </c:pt>
                <c:pt idx="3643">
                  <c:v>76.509999990463257</c:v>
                </c:pt>
                <c:pt idx="3644">
                  <c:v>76.509999990463257</c:v>
                </c:pt>
                <c:pt idx="3645">
                  <c:v>76.509999990463257</c:v>
                </c:pt>
                <c:pt idx="3646">
                  <c:v>76.509999990463257</c:v>
                </c:pt>
                <c:pt idx="3647">
                  <c:v>76.509999990463257</c:v>
                </c:pt>
                <c:pt idx="3648">
                  <c:v>76.509999990463257</c:v>
                </c:pt>
                <c:pt idx="3649">
                  <c:v>76.509999990463257</c:v>
                </c:pt>
                <c:pt idx="3650">
                  <c:v>76.509999990463257</c:v>
                </c:pt>
                <c:pt idx="3651">
                  <c:v>76.509999990463257</c:v>
                </c:pt>
                <c:pt idx="3652">
                  <c:v>76.509999990463257</c:v>
                </c:pt>
                <c:pt idx="3653">
                  <c:v>76.509999990463257</c:v>
                </c:pt>
                <c:pt idx="3654">
                  <c:v>76.509999990463257</c:v>
                </c:pt>
                <c:pt idx="3655">
                  <c:v>76.509999990463257</c:v>
                </c:pt>
                <c:pt idx="3656">
                  <c:v>76.509999990463257</c:v>
                </c:pt>
                <c:pt idx="3657">
                  <c:v>76.509999990463257</c:v>
                </c:pt>
                <c:pt idx="3658">
                  <c:v>76.509999990463257</c:v>
                </c:pt>
                <c:pt idx="3659">
                  <c:v>76.509999990463257</c:v>
                </c:pt>
                <c:pt idx="3660">
                  <c:v>76.509999990463257</c:v>
                </c:pt>
                <c:pt idx="3661">
                  <c:v>76.509999990463257</c:v>
                </c:pt>
                <c:pt idx="3662">
                  <c:v>76.509999990463257</c:v>
                </c:pt>
                <c:pt idx="3663">
                  <c:v>76.509999990463257</c:v>
                </c:pt>
                <c:pt idx="3664">
                  <c:v>76.509999990463257</c:v>
                </c:pt>
                <c:pt idx="3665">
                  <c:v>76.519999980926514</c:v>
                </c:pt>
                <c:pt idx="3666">
                  <c:v>76.539999961853027</c:v>
                </c:pt>
                <c:pt idx="3667">
                  <c:v>76.559999942779541</c:v>
                </c:pt>
                <c:pt idx="3668">
                  <c:v>76.579999923706055</c:v>
                </c:pt>
                <c:pt idx="3669">
                  <c:v>76.609999895095825</c:v>
                </c:pt>
                <c:pt idx="3670">
                  <c:v>76.629999876022339</c:v>
                </c:pt>
                <c:pt idx="3671">
                  <c:v>76.649999856948853</c:v>
                </c:pt>
                <c:pt idx="3672">
                  <c:v>76.669999837875366</c:v>
                </c:pt>
                <c:pt idx="3673">
                  <c:v>76.68999981880188</c:v>
                </c:pt>
                <c:pt idx="3674">
                  <c:v>76.720000028610229</c:v>
                </c:pt>
                <c:pt idx="3675">
                  <c:v>76.740000009536743</c:v>
                </c:pt>
                <c:pt idx="3676">
                  <c:v>76.759999990463257</c:v>
                </c:pt>
                <c:pt idx="3677">
                  <c:v>76.779999971389771</c:v>
                </c:pt>
                <c:pt idx="3678">
                  <c:v>76.809999942779541</c:v>
                </c:pt>
                <c:pt idx="3679">
                  <c:v>76.829999923706055</c:v>
                </c:pt>
                <c:pt idx="3680">
                  <c:v>76.849999904632568</c:v>
                </c:pt>
                <c:pt idx="3681">
                  <c:v>76.869999885559082</c:v>
                </c:pt>
                <c:pt idx="3682">
                  <c:v>76.889999866485596</c:v>
                </c:pt>
                <c:pt idx="3683">
                  <c:v>76.909999847412109</c:v>
                </c:pt>
                <c:pt idx="3684">
                  <c:v>76.93999981880188</c:v>
                </c:pt>
                <c:pt idx="3685">
                  <c:v>76.960000038146973</c:v>
                </c:pt>
                <c:pt idx="3686">
                  <c:v>76.980000019073486</c:v>
                </c:pt>
                <c:pt idx="3687">
                  <c:v>77</c:v>
                </c:pt>
                <c:pt idx="3688">
                  <c:v>77.019999980926514</c:v>
                </c:pt>
                <c:pt idx="3689">
                  <c:v>77.039999961853027</c:v>
                </c:pt>
                <c:pt idx="3690">
                  <c:v>77.069999933242798</c:v>
                </c:pt>
                <c:pt idx="3691">
                  <c:v>77.089999914169312</c:v>
                </c:pt>
                <c:pt idx="3692">
                  <c:v>77.109999895095825</c:v>
                </c:pt>
                <c:pt idx="3693">
                  <c:v>77.129999876022339</c:v>
                </c:pt>
                <c:pt idx="3694">
                  <c:v>77.149999856948853</c:v>
                </c:pt>
                <c:pt idx="3695">
                  <c:v>77.169999837875366</c:v>
                </c:pt>
                <c:pt idx="3696">
                  <c:v>77.200000047683716</c:v>
                </c:pt>
                <c:pt idx="3697">
                  <c:v>77.220000028610229</c:v>
                </c:pt>
                <c:pt idx="3698">
                  <c:v>77.240000009536743</c:v>
                </c:pt>
                <c:pt idx="3699">
                  <c:v>77.259999990463257</c:v>
                </c:pt>
                <c:pt idx="3700">
                  <c:v>77.279999971389771</c:v>
                </c:pt>
                <c:pt idx="3701">
                  <c:v>77.299999952316284</c:v>
                </c:pt>
                <c:pt idx="3702">
                  <c:v>77.329999923706055</c:v>
                </c:pt>
                <c:pt idx="3703">
                  <c:v>77.349999904632568</c:v>
                </c:pt>
                <c:pt idx="3704">
                  <c:v>77.369999885559082</c:v>
                </c:pt>
                <c:pt idx="3705">
                  <c:v>77.389999866485596</c:v>
                </c:pt>
                <c:pt idx="3706">
                  <c:v>77.419999837875366</c:v>
                </c:pt>
                <c:pt idx="3707">
                  <c:v>77.43999981880188</c:v>
                </c:pt>
                <c:pt idx="3708">
                  <c:v>77.460000038146973</c:v>
                </c:pt>
                <c:pt idx="3709">
                  <c:v>77.480000019073486</c:v>
                </c:pt>
                <c:pt idx="3710">
                  <c:v>77.5</c:v>
                </c:pt>
                <c:pt idx="3711">
                  <c:v>77.529999971389771</c:v>
                </c:pt>
                <c:pt idx="3712">
                  <c:v>77.549999952316284</c:v>
                </c:pt>
                <c:pt idx="3713">
                  <c:v>77.569999933242798</c:v>
                </c:pt>
                <c:pt idx="3714">
                  <c:v>77.589999914169312</c:v>
                </c:pt>
                <c:pt idx="3715">
                  <c:v>77.609999895095825</c:v>
                </c:pt>
                <c:pt idx="3716">
                  <c:v>77.629999876022339</c:v>
                </c:pt>
                <c:pt idx="3717">
                  <c:v>77.659999847412109</c:v>
                </c:pt>
                <c:pt idx="3718">
                  <c:v>77.679999828338623</c:v>
                </c:pt>
                <c:pt idx="3719">
                  <c:v>77.700000047683716</c:v>
                </c:pt>
                <c:pt idx="3720">
                  <c:v>77.720000028610229</c:v>
                </c:pt>
                <c:pt idx="3721">
                  <c:v>77.740000009536743</c:v>
                </c:pt>
                <c:pt idx="3722">
                  <c:v>77.759999990463257</c:v>
                </c:pt>
                <c:pt idx="3723">
                  <c:v>77.789999961853027</c:v>
                </c:pt>
                <c:pt idx="3724">
                  <c:v>77.809999942779541</c:v>
                </c:pt>
                <c:pt idx="3725">
                  <c:v>77.829999923706055</c:v>
                </c:pt>
                <c:pt idx="3726">
                  <c:v>77.849999904632568</c:v>
                </c:pt>
                <c:pt idx="3727">
                  <c:v>77.869999885559082</c:v>
                </c:pt>
                <c:pt idx="3728">
                  <c:v>77.889999866485596</c:v>
                </c:pt>
                <c:pt idx="3729">
                  <c:v>77.919999837875366</c:v>
                </c:pt>
                <c:pt idx="3730">
                  <c:v>77.93999981880188</c:v>
                </c:pt>
                <c:pt idx="3731">
                  <c:v>77.960000038146973</c:v>
                </c:pt>
                <c:pt idx="3732">
                  <c:v>77.980000019073486</c:v>
                </c:pt>
                <c:pt idx="3733">
                  <c:v>78.009999990463257</c:v>
                </c:pt>
                <c:pt idx="3734">
                  <c:v>78.029999971389771</c:v>
                </c:pt>
                <c:pt idx="3735">
                  <c:v>78.049999952316284</c:v>
                </c:pt>
                <c:pt idx="3736">
                  <c:v>78.069999933242798</c:v>
                </c:pt>
                <c:pt idx="3737">
                  <c:v>78.089999914169312</c:v>
                </c:pt>
                <c:pt idx="3738">
                  <c:v>78.119999885559082</c:v>
                </c:pt>
                <c:pt idx="3739">
                  <c:v>78.139999866485596</c:v>
                </c:pt>
                <c:pt idx="3740">
                  <c:v>78.159999847412109</c:v>
                </c:pt>
                <c:pt idx="3741">
                  <c:v>78.179999828338623</c:v>
                </c:pt>
                <c:pt idx="3742">
                  <c:v>78.200000047683716</c:v>
                </c:pt>
                <c:pt idx="3743">
                  <c:v>78.220000028610229</c:v>
                </c:pt>
                <c:pt idx="3744">
                  <c:v>78.25</c:v>
                </c:pt>
                <c:pt idx="3745">
                  <c:v>78.269999980926514</c:v>
                </c:pt>
                <c:pt idx="3746">
                  <c:v>78.289999961853027</c:v>
                </c:pt>
                <c:pt idx="3747">
                  <c:v>78.309999942779541</c:v>
                </c:pt>
                <c:pt idx="3748">
                  <c:v>78.329999923706055</c:v>
                </c:pt>
                <c:pt idx="3749">
                  <c:v>78.349999904632568</c:v>
                </c:pt>
                <c:pt idx="3750">
                  <c:v>78.379999876022339</c:v>
                </c:pt>
                <c:pt idx="3751">
                  <c:v>78.399999856948853</c:v>
                </c:pt>
                <c:pt idx="3752">
                  <c:v>78.419999837875366</c:v>
                </c:pt>
                <c:pt idx="3753">
                  <c:v>78.43999981880188</c:v>
                </c:pt>
                <c:pt idx="3754">
                  <c:v>78.460000038146973</c:v>
                </c:pt>
                <c:pt idx="3755">
                  <c:v>78.480000019073486</c:v>
                </c:pt>
                <c:pt idx="3756">
                  <c:v>78.509999990463257</c:v>
                </c:pt>
                <c:pt idx="3757">
                  <c:v>78.529999971389771</c:v>
                </c:pt>
                <c:pt idx="3758">
                  <c:v>78.549999952316284</c:v>
                </c:pt>
                <c:pt idx="3759">
                  <c:v>78.569999933242798</c:v>
                </c:pt>
                <c:pt idx="3760">
                  <c:v>78.589999914169312</c:v>
                </c:pt>
                <c:pt idx="3761">
                  <c:v>78.619999885559082</c:v>
                </c:pt>
                <c:pt idx="3762">
                  <c:v>78.639999866485596</c:v>
                </c:pt>
                <c:pt idx="3763">
                  <c:v>78.659999847412109</c:v>
                </c:pt>
                <c:pt idx="3764">
                  <c:v>78.679999828338623</c:v>
                </c:pt>
                <c:pt idx="3765">
                  <c:v>78.710000038146973</c:v>
                </c:pt>
                <c:pt idx="3766">
                  <c:v>78.730000019073486</c:v>
                </c:pt>
                <c:pt idx="3767">
                  <c:v>78.75</c:v>
                </c:pt>
                <c:pt idx="3768">
                  <c:v>78.769999980926514</c:v>
                </c:pt>
                <c:pt idx="3769">
                  <c:v>78.789999961853027</c:v>
                </c:pt>
                <c:pt idx="3770">
                  <c:v>78.809999942779541</c:v>
                </c:pt>
                <c:pt idx="3771">
                  <c:v>78.839999914169312</c:v>
                </c:pt>
                <c:pt idx="3772">
                  <c:v>78.859999895095825</c:v>
                </c:pt>
                <c:pt idx="3773">
                  <c:v>78.879999876022339</c:v>
                </c:pt>
                <c:pt idx="3774">
                  <c:v>78.899999856948853</c:v>
                </c:pt>
                <c:pt idx="3775">
                  <c:v>78.919999837875366</c:v>
                </c:pt>
                <c:pt idx="3776">
                  <c:v>78.93999981880188</c:v>
                </c:pt>
                <c:pt idx="3777">
                  <c:v>78.970000028610229</c:v>
                </c:pt>
                <c:pt idx="3778">
                  <c:v>78.990000009536743</c:v>
                </c:pt>
                <c:pt idx="3779">
                  <c:v>79.009999990463257</c:v>
                </c:pt>
                <c:pt idx="3780">
                  <c:v>79.029999971389771</c:v>
                </c:pt>
                <c:pt idx="3781">
                  <c:v>79.049999952316284</c:v>
                </c:pt>
                <c:pt idx="3782">
                  <c:v>79.069999933242798</c:v>
                </c:pt>
                <c:pt idx="3783">
                  <c:v>79.099999904632568</c:v>
                </c:pt>
                <c:pt idx="3784">
                  <c:v>79.119999885559082</c:v>
                </c:pt>
                <c:pt idx="3785">
                  <c:v>79.139999866485596</c:v>
                </c:pt>
                <c:pt idx="3786">
                  <c:v>79.159999847412109</c:v>
                </c:pt>
                <c:pt idx="3787">
                  <c:v>79.179999828338623</c:v>
                </c:pt>
                <c:pt idx="3788">
                  <c:v>79.210000038146973</c:v>
                </c:pt>
                <c:pt idx="3789">
                  <c:v>79.230000019073486</c:v>
                </c:pt>
                <c:pt idx="3790">
                  <c:v>79.25</c:v>
                </c:pt>
                <c:pt idx="3791">
                  <c:v>79.269999980926514</c:v>
                </c:pt>
                <c:pt idx="3792">
                  <c:v>79.299999952316284</c:v>
                </c:pt>
                <c:pt idx="3793">
                  <c:v>79.319999933242798</c:v>
                </c:pt>
                <c:pt idx="3794">
                  <c:v>79.339999914169312</c:v>
                </c:pt>
                <c:pt idx="3795">
                  <c:v>79.359999895095825</c:v>
                </c:pt>
                <c:pt idx="3796">
                  <c:v>79.379999876022339</c:v>
                </c:pt>
                <c:pt idx="3797">
                  <c:v>79.399999856948853</c:v>
                </c:pt>
                <c:pt idx="3798">
                  <c:v>79.429999828338623</c:v>
                </c:pt>
                <c:pt idx="3799">
                  <c:v>79.450000047683716</c:v>
                </c:pt>
                <c:pt idx="3800">
                  <c:v>79.470000028610229</c:v>
                </c:pt>
                <c:pt idx="3801">
                  <c:v>79.490000009536743</c:v>
                </c:pt>
                <c:pt idx="3802">
                  <c:v>79.509999990463257</c:v>
                </c:pt>
                <c:pt idx="3803">
                  <c:v>79.529999971389771</c:v>
                </c:pt>
                <c:pt idx="3804">
                  <c:v>79.559999942779541</c:v>
                </c:pt>
                <c:pt idx="3805">
                  <c:v>79.579999923706055</c:v>
                </c:pt>
                <c:pt idx="3806">
                  <c:v>79.599999904632568</c:v>
                </c:pt>
                <c:pt idx="3807">
                  <c:v>79.619999885559082</c:v>
                </c:pt>
                <c:pt idx="3808">
                  <c:v>79.639999866485596</c:v>
                </c:pt>
                <c:pt idx="3809">
                  <c:v>79.659999847412109</c:v>
                </c:pt>
                <c:pt idx="3810">
                  <c:v>79.68999981880188</c:v>
                </c:pt>
                <c:pt idx="3811">
                  <c:v>79.710000038146973</c:v>
                </c:pt>
                <c:pt idx="3812">
                  <c:v>79.730000019073486</c:v>
                </c:pt>
                <c:pt idx="3813">
                  <c:v>79.75</c:v>
                </c:pt>
                <c:pt idx="3814">
                  <c:v>79.769999980926514</c:v>
                </c:pt>
                <c:pt idx="3815">
                  <c:v>79.799999952316284</c:v>
                </c:pt>
                <c:pt idx="3816">
                  <c:v>79.819999933242798</c:v>
                </c:pt>
                <c:pt idx="3817">
                  <c:v>79.839999914169312</c:v>
                </c:pt>
                <c:pt idx="3818">
                  <c:v>79.859999895095825</c:v>
                </c:pt>
                <c:pt idx="3819">
                  <c:v>79.889999866485596</c:v>
                </c:pt>
                <c:pt idx="3820">
                  <c:v>79.909999847412109</c:v>
                </c:pt>
                <c:pt idx="3821">
                  <c:v>79.929999828338623</c:v>
                </c:pt>
                <c:pt idx="3822">
                  <c:v>79.950000047683716</c:v>
                </c:pt>
                <c:pt idx="3823">
                  <c:v>79.970000028610229</c:v>
                </c:pt>
                <c:pt idx="3824">
                  <c:v>79.990000009536743</c:v>
                </c:pt>
                <c:pt idx="3825">
                  <c:v>80.019999980926514</c:v>
                </c:pt>
                <c:pt idx="3826">
                  <c:v>80.039999961853027</c:v>
                </c:pt>
                <c:pt idx="3827">
                  <c:v>80.059999942779541</c:v>
                </c:pt>
                <c:pt idx="3828">
                  <c:v>80.079999923706055</c:v>
                </c:pt>
                <c:pt idx="3829">
                  <c:v>80.099999904632568</c:v>
                </c:pt>
                <c:pt idx="3830">
                  <c:v>80.119999885559082</c:v>
                </c:pt>
                <c:pt idx="3831">
                  <c:v>80.149999856948853</c:v>
                </c:pt>
                <c:pt idx="3832">
                  <c:v>80.169999837875366</c:v>
                </c:pt>
                <c:pt idx="3833">
                  <c:v>80.18999981880188</c:v>
                </c:pt>
                <c:pt idx="3834">
                  <c:v>80.210000038146973</c:v>
                </c:pt>
                <c:pt idx="3835">
                  <c:v>80.230000019073486</c:v>
                </c:pt>
                <c:pt idx="3836">
                  <c:v>80.25</c:v>
                </c:pt>
                <c:pt idx="3837">
                  <c:v>80.279999971389771</c:v>
                </c:pt>
                <c:pt idx="3838">
                  <c:v>80.299999952316284</c:v>
                </c:pt>
                <c:pt idx="3839">
                  <c:v>80.319999933242798</c:v>
                </c:pt>
                <c:pt idx="3840">
                  <c:v>80.339999914169312</c:v>
                </c:pt>
                <c:pt idx="3841">
                  <c:v>80.359999895095825</c:v>
                </c:pt>
                <c:pt idx="3842">
                  <c:v>80.379999876022339</c:v>
                </c:pt>
                <c:pt idx="3843">
                  <c:v>80.409999847412109</c:v>
                </c:pt>
                <c:pt idx="3844">
                  <c:v>80.429999828338623</c:v>
                </c:pt>
                <c:pt idx="3845">
                  <c:v>80.450000047683716</c:v>
                </c:pt>
                <c:pt idx="3846">
                  <c:v>80.470000028610229</c:v>
                </c:pt>
                <c:pt idx="3847">
                  <c:v>80.5</c:v>
                </c:pt>
                <c:pt idx="3848">
                  <c:v>80.519999980926514</c:v>
                </c:pt>
                <c:pt idx="3849">
                  <c:v>80.539999961853027</c:v>
                </c:pt>
                <c:pt idx="3850">
                  <c:v>80.559999942779541</c:v>
                </c:pt>
                <c:pt idx="3851">
                  <c:v>80.579999923706055</c:v>
                </c:pt>
                <c:pt idx="3852">
                  <c:v>80.609999895095825</c:v>
                </c:pt>
                <c:pt idx="3853">
                  <c:v>80.629999876022339</c:v>
                </c:pt>
                <c:pt idx="3854">
                  <c:v>80.649999856948853</c:v>
                </c:pt>
                <c:pt idx="3855">
                  <c:v>80.669999837875366</c:v>
                </c:pt>
                <c:pt idx="3856">
                  <c:v>80.68999981880188</c:v>
                </c:pt>
                <c:pt idx="3857">
                  <c:v>80.710000038146973</c:v>
                </c:pt>
                <c:pt idx="3858">
                  <c:v>80.740000009536743</c:v>
                </c:pt>
                <c:pt idx="3859">
                  <c:v>80.759999990463257</c:v>
                </c:pt>
                <c:pt idx="3860">
                  <c:v>80.779999971389771</c:v>
                </c:pt>
                <c:pt idx="3861">
                  <c:v>80.799999952316284</c:v>
                </c:pt>
                <c:pt idx="3862">
                  <c:v>80.819999933242798</c:v>
                </c:pt>
                <c:pt idx="3863">
                  <c:v>80.839999914169312</c:v>
                </c:pt>
                <c:pt idx="3864">
                  <c:v>80.869999885559082</c:v>
                </c:pt>
                <c:pt idx="3865">
                  <c:v>80.889999866485596</c:v>
                </c:pt>
                <c:pt idx="3866">
                  <c:v>80.909999847412109</c:v>
                </c:pt>
                <c:pt idx="3867">
                  <c:v>80.929999828338623</c:v>
                </c:pt>
                <c:pt idx="3868">
                  <c:v>80.950000047683716</c:v>
                </c:pt>
                <c:pt idx="3869">
                  <c:v>80.980000019073486</c:v>
                </c:pt>
                <c:pt idx="3870">
                  <c:v>81</c:v>
                </c:pt>
                <c:pt idx="3871">
                  <c:v>81.019999980926514</c:v>
                </c:pt>
                <c:pt idx="3872">
                  <c:v>81.039999961853027</c:v>
                </c:pt>
                <c:pt idx="3873">
                  <c:v>81.059999942779541</c:v>
                </c:pt>
                <c:pt idx="3874">
                  <c:v>81.089999914169312</c:v>
                </c:pt>
                <c:pt idx="3875">
                  <c:v>81.109999895095825</c:v>
                </c:pt>
                <c:pt idx="3876">
                  <c:v>81.129999876022339</c:v>
                </c:pt>
                <c:pt idx="3877">
                  <c:v>81.149999856948853</c:v>
                </c:pt>
                <c:pt idx="3878">
                  <c:v>81.179999828338623</c:v>
                </c:pt>
                <c:pt idx="3879">
                  <c:v>81.200000047683716</c:v>
                </c:pt>
                <c:pt idx="3880">
                  <c:v>81.220000028610229</c:v>
                </c:pt>
                <c:pt idx="3881">
                  <c:v>81.240000009536743</c:v>
                </c:pt>
                <c:pt idx="3882">
                  <c:v>81.259999990463257</c:v>
                </c:pt>
                <c:pt idx="3883">
                  <c:v>81.279999971389771</c:v>
                </c:pt>
                <c:pt idx="3884">
                  <c:v>81.309999942779541</c:v>
                </c:pt>
                <c:pt idx="3885">
                  <c:v>81.329999923706055</c:v>
                </c:pt>
                <c:pt idx="3886">
                  <c:v>81.349999904632568</c:v>
                </c:pt>
                <c:pt idx="3887">
                  <c:v>81.369999885559082</c:v>
                </c:pt>
                <c:pt idx="3888">
                  <c:v>81.389999866485596</c:v>
                </c:pt>
                <c:pt idx="3889">
                  <c:v>81.409999847412109</c:v>
                </c:pt>
                <c:pt idx="3890">
                  <c:v>81.43999981880188</c:v>
                </c:pt>
                <c:pt idx="3891">
                  <c:v>81.460000038146973</c:v>
                </c:pt>
                <c:pt idx="3892">
                  <c:v>81.480000019073486</c:v>
                </c:pt>
                <c:pt idx="3893">
                  <c:v>81.5</c:v>
                </c:pt>
                <c:pt idx="3894">
                  <c:v>81.519999980926514</c:v>
                </c:pt>
                <c:pt idx="3895">
                  <c:v>82.429999828338623</c:v>
                </c:pt>
                <c:pt idx="3896">
                  <c:v>82.429999828338623</c:v>
                </c:pt>
                <c:pt idx="3897">
                  <c:v>82.429999828338623</c:v>
                </c:pt>
                <c:pt idx="3898">
                  <c:v>82.429999828338623</c:v>
                </c:pt>
                <c:pt idx="3899">
                  <c:v>82.429999828338623</c:v>
                </c:pt>
                <c:pt idx="3900">
                  <c:v>82.429999828338623</c:v>
                </c:pt>
                <c:pt idx="3901">
                  <c:v>82.429999828338623</c:v>
                </c:pt>
                <c:pt idx="3902">
                  <c:v>82.43999981880188</c:v>
                </c:pt>
                <c:pt idx="3903">
                  <c:v>82.43999981880188</c:v>
                </c:pt>
                <c:pt idx="3904">
                  <c:v>82.43999981880188</c:v>
                </c:pt>
                <c:pt idx="3905">
                  <c:v>82.43999981880188</c:v>
                </c:pt>
                <c:pt idx="3906">
                  <c:v>82.43999981880188</c:v>
                </c:pt>
                <c:pt idx="3907">
                  <c:v>82.43999981880188</c:v>
                </c:pt>
                <c:pt idx="3908">
                  <c:v>82.43999981880188</c:v>
                </c:pt>
                <c:pt idx="3909">
                  <c:v>82.43999981880188</c:v>
                </c:pt>
                <c:pt idx="3910">
                  <c:v>82.43999981880188</c:v>
                </c:pt>
                <c:pt idx="3911">
                  <c:v>82.43999981880188</c:v>
                </c:pt>
                <c:pt idx="3912">
                  <c:v>82.43999981880188</c:v>
                </c:pt>
                <c:pt idx="3913">
                  <c:v>82.43999981880188</c:v>
                </c:pt>
                <c:pt idx="3914">
                  <c:v>82.43999981880188</c:v>
                </c:pt>
                <c:pt idx="3915">
                  <c:v>82.43999981880188</c:v>
                </c:pt>
                <c:pt idx="3916">
                  <c:v>82.43999981880188</c:v>
                </c:pt>
                <c:pt idx="3917">
                  <c:v>82.43999981880188</c:v>
                </c:pt>
                <c:pt idx="3918">
                  <c:v>82.43999981880188</c:v>
                </c:pt>
                <c:pt idx="3919">
                  <c:v>82.43999981880188</c:v>
                </c:pt>
                <c:pt idx="3920">
                  <c:v>82.43999981880188</c:v>
                </c:pt>
                <c:pt idx="3921">
                  <c:v>82.43999981880188</c:v>
                </c:pt>
                <c:pt idx="3922">
                  <c:v>82.43999981880188</c:v>
                </c:pt>
                <c:pt idx="3923">
                  <c:v>82.43999981880188</c:v>
                </c:pt>
                <c:pt idx="3924">
                  <c:v>82.43999981880188</c:v>
                </c:pt>
                <c:pt idx="3925">
                  <c:v>82.43999981880188</c:v>
                </c:pt>
                <c:pt idx="3926">
                  <c:v>82.43999981880188</c:v>
                </c:pt>
                <c:pt idx="3927">
                  <c:v>82.43999981880188</c:v>
                </c:pt>
                <c:pt idx="3928">
                  <c:v>82.43999981880188</c:v>
                </c:pt>
                <c:pt idx="3929">
                  <c:v>82.43999981880188</c:v>
                </c:pt>
                <c:pt idx="3930">
                  <c:v>82.43999981880188</c:v>
                </c:pt>
                <c:pt idx="3931">
                  <c:v>82.43999981880188</c:v>
                </c:pt>
                <c:pt idx="3932">
                  <c:v>82.43999981880188</c:v>
                </c:pt>
                <c:pt idx="3933">
                  <c:v>82.43999981880188</c:v>
                </c:pt>
                <c:pt idx="3934">
                  <c:v>82.43999981880188</c:v>
                </c:pt>
                <c:pt idx="3935">
                  <c:v>82.43999981880188</c:v>
                </c:pt>
                <c:pt idx="3936">
                  <c:v>82.43999981880188</c:v>
                </c:pt>
                <c:pt idx="3937">
                  <c:v>82.460000038146973</c:v>
                </c:pt>
                <c:pt idx="3938">
                  <c:v>82.490000009536743</c:v>
                </c:pt>
                <c:pt idx="3939">
                  <c:v>82.509999990463257</c:v>
                </c:pt>
                <c:pt idx="3940">
                  <c:v>82.529999971389771</c:v>
                </c:pt>
                <c:pt idx="3941">
                  <c:v>82.549999952316284</c:v>
                </c:pt>
                <c:pt idx="3942">
                  <c:v>82.569999933242798</c:v>
                </c:pt>
                <c:pt idx="3943">
                  <c:v>82.589999914169312</c:v>
                </c:pt>
                <c:pt idx="3944">
                  <c:v>82.619999885559082</c:v>
                </c:pt>
                <c:pt idx="3945">
                  <c:v>82.639999866485596</c:v>
                </c:pt>
                <c:pt idx="3946">
                  <c:v>82.659999847412109</c:v>
                </c:pt>
                <c:pt idx="3947">
                  <c:v>82.679999828338623</c:v>
                </c:pt>
                <c:pt idx="3948">
                  <c:v>82.700000047683716</c:v>
                </c:pt>
                <c:pt idx="3949">
                  <c:v>82.720000028610229</c:v>
                </c:pt>
                <c:pt idx="3950">
                  <c:v>82.75</c:v>
                </c:pt>
                <c:pt idx="3951">
                  <c:v>82.769999980926514</c:v>
                </c:pt>
                <c:pt idx="3952">
                  <c:v>82.789999961853027</c:v>
                </c:pt>
                <c:pt idx="3953">
                  <c:v>82.809999942779541</c:v>
                </c:pt>
                <c:pt idx="3954">
                  <c:v>82.829999923706055</c:v>
                </c:pt>
                <c:pt idx="3955">
                  <c:v>82.849999904632568</c:v>
                </c:pt>
                <c:pt idx="3956">
                  <c:v>82.879999876022339</c:v>
                </c:pt>
                <c:pt idx="3957">
                  <c:v>82.899999856948853</c:v>
                </c:pt>
                <c:pt idx="3958">
                  <c:v>82.919999837875366</c:v>
                </c:pt>
                <c:pt idx="3959">
                  <c:v>82.93999981880188</c:v>
                </c:pt>
                <c:pt idx="3960">
                  <c:v>82.970000028610229</c:v>
                </c:pt>
                <c:pt idx="3961">
                  <c:v>82.990000009536743</c:v>
                </c:pt>
                <c:pt idx="3962">
                  <c:v>83.009999990463257</c:v>
                </c:pt>
                <c:pt idx="3963">
                  <c:v>83.029999971389771</c:v>
                </c:pt>
                <c:pt idx="3964">
                  <c:v>83.049999952316284</c:v>
                </c:pt>
                <c:pt idx="3965">
                  <c:v>83.079999923706055</c:v>
                </c:pt>
                <c:pt idx="3966">
                  <c:v>83.099999904632568</c:v>
                </c:pt>
                <c:pt idx="3967">
                  <c:v>83.119999885559082</c:v>
                </c:pt>
                <c:pt idx="3968">
                  <c:v>83.139999866485596</c:v>
                </c:pt>
                <c:pt idx="3969">
                  <c:v>83.159999847412109</c:v>
                </c:pt>
                <c:pt idx="3970">
                  <c:v>83.179999828338623</c:v>
                </c:pt>
                <c:pt idx="3971">
                  <c:v>83.210000038146973</c:v>
                </c:pt>
                <c:pt idx="3972">
                  <c:v>83.230000019073486</c:v>
                </c:pt>
                <c:pt idx="3973">
                  <c:v>83.25</c:v>
                </c:pt>
                <c:pt idx="3974">
                  <c:v>83.269999980926514</c:v>
                </c:pt>
                <c:pt idx="3975">
                  <c:v>83.289999961853027</c:v>
                </c:pt>
                <c:pt idx="3976">
                  <c:v>83.309999942779541</c:v>
                </c:pt>
                <c:pt idx="3977">
                  <c:v>83.339999914169312</c:v>
                </c:pt>
                <c:pt idx="3978">
                  <c:v>83.359999895095825</c:v>
                </c:pt>
                <c:pt idx="3979">
                  <c:v>83.379999876022339</c:v>
                </c:pt>
                <c:pt idx="3980">
                  <c:v>83.399999856948853</c:v>
                </c:pt>
                <c:pt idx="3981">
                  <c:v>83.419999837875366</c:v>
                </c:pt>
                <c:pt idx="3982">
                  <c:v>83.43999981880188</c:v>
                </c:pt>
                <c:pt idx="3983">
                  <c:v>83.470000028610229</c:v>
                </c:pt>
                <c:pt idx="3984">
                  <c:v>83.490000009536743</c:v>
                </c:pt>
                <c:pt idx="3985">
                  <c:v>83.509999990463257</c:v>
                </c:pt>
                <c:pt idx="3986">
                  <c:v>83.529999971389771</c:v>
                </c:pt>
                <c:pt idx="3987">
                  <c:v>83.559999942779541</c:v>
                </c:pt>
                <c:pt idx="3988">
                  <c:v>83.579999923706055</c:v>
                </c:pt>
                <c:pt idx="3989">
                  <c:v>83.599999904632568</c:v>
                </c:pt>
                <c:pt idx="3990">
                  <c:v>83.619999885559082</c:v>
                </c:pt>
                <c:pt idx="3991">
                  <c:v>83.639999866485596</c:v>
                </c:pt>
                <c:pt idx="3992">
                  <c:v>83.669999837875366</c:v>
                </c:pt>
                <c:pt idx="3993">
                  <c:v>83.68999981880188</c:v>
                </c:pt>
                <c:pt idx="3994">
                  <c:v>83.710000038146973</c:v>
                </c:pt>
                <c:pt idx="3995">
                  <c:v>83.730000019073486</c:v>
                </c:pt>
                <c:pt idx="3996">
                  <c:v>83.75</c:v>
                </c:pt>
                <c:pt idx="3997">
                  <c:v>83.769999980926514</c:v>
                </c:pt>
                <c:pt idx="3998">
                  <c:v>83.799999952316284</c:v>
                </c:pt>
                <c:pt idx="3999">
                  <c:v>83.819999933242798</c:v>
                </c:pt>
                <c:pt idx="4000">
                  <c:v>83.839999914169312</c:v>
                </c:pt>
                <c:pt idx="4001">
                  <c:v>83.859999895095825</c:v>
                </c:pt>
                <c:pt idx="4002">
                  <c:v>83.879999876022339</c:v>
                </c:pt>
                <c:pt idx="4003">
                  <c:v>83.899999856948853</c:v>
                </c:pt>
                <c:pt idx="4004">
                  <c:v>83.929999828338623</c:v>
                </c:pt>
                <c:pt idx="4005">
                  <c:v>83.950000047683716</c:v>
                </c:pt>
                <c:pt idx="4006">
                  <c:v>83.970000028610229</c:v>
                </c:pt>
                <c:pt idx="4007">
                  <c:v>83.990000009536743</c:v>
                </c:pt>
                <c:pt idx="4008">
                  <c:v>84.009999990463257</c:v>
                </c:pt>
                <c:pt idx="4009">
                  <c:v>84.029999971389771</c:v>
                </c:pt>
                <c:pt idx="4010">
                  <c:v>84.059999942779541</c:v>
                </c:pt>
                <c:pt idx="4011">
                  <c:v>84.079999923706055</c:v>
                </c:pt>
                <c:pt idx="4012">
                  <c:v>84.099999904632568</c:v>
                </c:pt>
                <c:pt idx="4013">
                  <c:v>84.119999885559082</c:v>
                </c:pt>
                <c:pt idx="4014">
                  <c:v>84.139999866485596</c:v>
                </c:pt>
                <c:pt idx="4015">
                  <c:v>84.169999837875366</c:v>
                </c:pt>
                <c:pt idx="4016">
                  <c:v>84.18999981880188</c:v>
                </c:pt>
                <c:pt idx="4017">
                  <c:v>84.210000038146973</c:v>
                </c:pt>
                <c:pt idx="4018">
                  <c:v>84.230000019073486</c:v>
                </c:pt>
                <c:pt idx="4019">
                  <c:v>84.259999990463257</c:v>
                </c:pt>
                <c:pt idx="4020">
                  <c:v>84.279999971389771</c:v>
                </c:pt>
                <c:pt idx="4021">
                  <c:v>84.299999952316284</c:v>
                </c:pt>
                <c:pt idx="4022">
                  <c:v>84.319999933242798</c:v>
                </c:pt>
                <c:pt idx="4023">
                  <c:v>84.339999914169312</c:v>
                </c:pt>
                <c:pt idx="4024">
                  <c:v>84.359999895095825</c:v>
                </c:pt>
                <c:pt idx="4025">
                  <c:v>84.389999866485596</c:v>
                </c:pt>
                <c:pt idx="4026">
                  <c:v>84.409999847412109</c:v>
                </c:pt>
                <c:pt idx="4027">
                  <c:v>84.429999828338623</c:v>
                </c:pt>
                <c:pt idx="4028">
                  <c:v>84.450000047683716</c:v>
                </c:pt>
                <c:pt idx="4029">
                  <c:v>84.470000028610229</c:v>
                </c:pt>
                <c:pt idx="4030">
                  <c:v>84.490000009536743</c:v>
                </c:pt>
                <c:pt idx="4031">
                  <c:v>84.519999980926514</c:v>
                </c:pt>
                <c:pt idx="4032">
                  <c:v>84.539999961853027</c:v>
                </c:pt>
                <c:pt idx="4033">
                  <c:v>84.559999942779541</c:v>
                </c:pt>
                <c:pt idx="4034">
                  <c:v>84.579999923706055</c:v>
                </c:pt>
                <c:pt idx="4035">
                  <c:v>84.599999904632568</c:v>
                </c:pt>
                <c:pt idx="4036">
                  <c:v>84.619999885559082</c:v>
                </c:pt>
                <c:pt idx="4037">
                  <c:v>84.649999856948853</c:v>
                </c:pt>
                <c:pt idx="4038">
                  <c:v>84.669999837875366</c:v>
                </c:pt>
                <c:pt idx="4039">
                  <c:v>84.68999981880188</c:v>
                </c:pt>
                <c:pt idx="4040">
                  <c:v>84.710000038146973</c:v>
                </c:pt>
                <c:pt idx="4041">
                  <c:v>84.730000019073486</c:v>
                </c:pt>
                <c:pt idx="4042">
                  <c:v>84.759999990463257</c:v>
                </c:pt>
                <c:pt idx="4043">
                  <c:v>84.779999971389771</c:v>
                </c:pt>
                <c:pt idx="4044">
                  <c:v>84.799999952316284</c:v>
                </c:pt>
                <c:pt idx="4045">
                  <c:v>84.819999933242798</c:v>
                </c:pt>
                <c:pt idx="4046">
                  <c:v>84.849999904632568</c:v>
                </c:pt>
                <c:pt idx="4047">
                  <c:v>84.869999885559082</c:v>
                </c:pt>
                <c:pt idx="4048">
                  <c:v>84.889999866485596</c:v>
                </c:pt>
                <c:pt idx="4049">
                  <c:v>84.909999847412109</c:v>
                </c:pt>
                <c:pt idx="4050">
                  <c:v>84.929999828338623</c:v>
                </c:pt>
                <c:pt idx="4051">
                  <c:v>84.950000047683716</c:v>
                </c:pt>
                <c:pt idx="4052">
                  <c:v>84.980000019073486</c:v>
                </c:pt>
                <c:pt idx="4053">
                  <c:v>85</c:v>
                </c:pt>
                <c:pt idx="4054">
                  <c:v>85.019999980926514</c:v>
                </c:pt>
                <c:pt idx="4055">
                  <c:v>85.039999961853027</c:v>
                </c:pt>
                <c:pt idx="4056">
                  <c:v>85.059999942779541</c:v>
                </c:pt>
                <c:pt idx="4057">
                  <c:v>85.079999923706055</c:v>
                </c:pt>
                <c:pt idx="4058">
                  <c:v>85.109999895095825</c:v>
                </c:pt>
                <c:pt idx="4059">
                  <c:v>85.129999876022339</c:v>
                </c:pt>
                <c:pt idx="4060">
                  <c:v>85.149999856948853</c:v>
                </c:pt>
                <c:pt idx="4061">
                  <c:v>85.169999837875366</c:v>
                </c:pt>
                <c:pt idx="4062">
                  <c:v>85.18999981880188</c:v>
                </c:pt>
                <c:pt idx="4063">
                  <c:v>85.210000038146973</c:v>
                </c:pt>
                <c:pt idx="4064">
                  <c:v>85.240000009536743</c:v>
                </c:pt>
                <c:pt idx="4065">
                  <c:v>85.259999990463257</c:v>
                </c:pt>
                <c:pt idx="4066">
                  <c:v>85.279999971389771</c:v>
                </c:pt>
                <c:pt idx="4067">
                  <c:v>85.299999952316284</c:v>
                </c:pt>
                <c:pt idx="4068">
                  <c:v>85.319999933242798</c:v>
                </c:pt>
                <c:pt idx="4069">
                  <c:v>85.339999914169312</c:v>
                </c:pt>
                <c:pt idx="4070">
                  <c:v>85.369999885559082</c:v>
                </c:pt>
                <c:pt idx="4071">
                  <c:v>85.389999866485596</c:v>
                </c:pt>
                <c:pt idx="4072">
                  <c:v>85.409999847412109</c:v>
                </c:pt>
                <c:pt idx="4073">
                  <c:v>85.429999828338623</c:v>
                </c:pt>
                <c:pt idx="4074">
                  <c:v>85.460000038146973</c:v>
                </c:pt>
                <c:pt idx="4075">
                  <c:v>85.480000019073486</c:v>
                </c:pt>
                <c:pt idx="4076">
                  <c:v>85.5</c:v>
                </c:pt>
                <c:pt idx="4077">
                  <c:v>85.519999980926514</c:v>
                </c:pt>
                <c:pt idx="4078">
                  <c:v>85.539999961853027</c:v>
                </c:pt>
                <c:pt idx="4079">
                  <c:v>85.569999933242798</c:v>
                </c:pt>
                <c:pt idx="4080">
                  <c:v>85.589999914169312</c:v>
                </c:pt>
                <c:pt idx="4081">
                  <c:v>85.609999895095825</c:v>
                </c:pt>
                <c:pt idx="4082">
                  <c:v>85.629999876022339</c:v>
                </c:pt>
                <c:pt idx="4083">
                  <c:v>85.649999856948853</c:v>
                </c:pt>
                <c:pt idx="4084">
                  <c:v>85.669999837875366</c:v>
                </c:pt>
                <c:pt idx="4085">
                  <c:v>85.700000047683716</c:v>
                </c:pt>
                <c:pt idx="4086">
                  <c:v>85.720000028610229</c:v>
                </c:pt>
                <c:pt idx="4087">
                  <c:v>85.740000009536743</c:v>
                </c:pt>
                <c:pt idx="4088">
                  <c:v>85.759999990463257</c:v>
                </c:pt>
                <c:pt idx="4089">
                  <c:v>85.779999971389771</c:v>
                </c:pt>
                <c:pt idx="4090">
                  <c:v>85.799999952316284</c:v>
                </c:pt>
                <c:pt idx="4091">
                  <c:v>85.829999923706055</c:v>
                </c:pt>
                <c:pt idx="4092">
                  <c:v>85.849999904632568</c:v>
                </c:pt>
                <c:pt idx="4093">
                  <c:v>85.869999885559082</c:v>
                </c:pt>
                <c:pt idx="4094">
                  <c:v>85.889999866485596</c:v>
                </c:pt>
                <c:pt idx="4095">
                  <c:v>85.909999847412109</c:v>
                </c:pt>
                <c:pt idx="4096">
                  <c:v>85.929999828338623</c:v>
                </c:pt>
                <c:pt idx="4097">
                  <c:v>85.960000038146973</c:v>
                </c:pt>
                <c:pt idx="4098">
                  <c:v>85.980000019073486</c:v>
                </c:pt>
                <c:pt idx="4099">
                  <c:v>86</c:v>
                </c:pt>
                <c:pt idx="4100">
                  <c:v>86.019999980926514</c:v>
                </c:pt>
                <c:pt idx="4101">
                  <c:v>86.049999952316284</c:v>
                </c:pt>
                <c:pt idx="4102">
                  <c:v>86.069999933242798</c:v>
                </c:pt>
                <c:pt idx="4103">
                  <c:v>86.089999914169312</c:v>
                </c:pt>
                <c:pt idx="4104">
                  <c:v>86.109999895095825</c:v>
                </c:pt>
                <c:pt idx="4105">
                  <c:v>86.129999876022339</c:v>
                </c:pt>
                <c:pt idx="4106">
                  <c:v>86.159999847412109</c:v>
                </c:pt>
                <c:pt idx="4107">
                  <c:v>86.179999828338623</c:v>
                </c:pt>
                <c:pt idx="4108">
                  <c:v>86.200000047683716</c:v>
                </c:pt>
                <c:pt idx="4109">
                  <c:v>86.220000028610229</c:v>
                </c:pt>
                <c:pt idx="4110">
                  <c:v>86.240000009536743</c:v>
                </c:pt>
                <c:pt idx="4111">
                  <c:v>86.259999990463257</c:v>
                </c:pt>
                <c:pt idx="4112">
                  <c:v>86.289999961853027</c:v>
                </c:pt>
                <c:pt idx="4113">
                  <c:v>86.309999942779541</c:v>
                </c:pt>
                <c:pt idx="4114">
                  <c:v>86.329999923706055</c:v>
                </c:pt>
                <c:pt idx="4115">
                  <c:v>86.349999904632568</c:v>
                </c:pt>
                <c:pt idx="4116">
                  <c:v>86.369999885559082</c:v>
                </c:pt>
                <c:pt idx="4117">
                  <c:v>86.389999866485596</c:v>
                </c:pt>
                <c:pt idx="4118">
                  <c:v>86.419999837875366</c:v>
                </c:pt>
                <c:pt idx="4119">
                  <c:v>86.43999981880188</c:v>
                </c:pt>
                <c:pt idx="4120">
                  <c:v>86.460000038146973</c:v>
                </c:pt>
                <c:pt idx="4121">
                  <c:v>86.480000019073486</c:v>
                </c:pt>
                <c:pt idx="4122">
                  <c:v>86.5</c:v>
                </c:pt>
                <c:pt idx="4123">
                  <c:v>86.519999980926514</c:v>
                </c:pt>
                <c:pt idx="4124">
                  <c:v>86.549999952316284</c:v>
                </c:pt>
                <c:pt idx="4125">
                  <c:v>86.569999933242798</c:v>
                </c:pt>
                <c:pt idx="4126">
                  <c:v>86.589999914169312</c:v>
                </c:pt>
                <c:pt idx="4127">
                  <c:v>86.609999895095825</c:v>
                </c:pt>
                <c:pt idx="4128">
                  <c:v>86.639999866485596</c:v>
                </c:pt>
                <c:pt idx="4129">
                  <c:v>86.659999847412109</c:v>
                </c:pt>
                <c:pt idx="4130">
                  <c:v>86.679999828338623</c:v>
                </c:pt>
                <c:pt idx="4131">
                  <c:v>86.700000047683716</c:v>
                </c:pt>
                <c:pt idx="4132">
                  <c:v>86.720000028610229</c:v>
                </c:pt>
                <c:pt idx="4133">
                  <c:v>86.75</c:v>
                </c:pt>
                <c:pt idx="4134">
                  <c:v>86.769999980926514</c:v>
                </c:pt>
                <c:pt idx="4135">
                  <c:v>86.789999961853027</c:v>
                </c:pt>
                <c:pt idx="4136">
                  <c:v>86.809999942779541</c:v>
                </c:pt>
                <c:pt idx="4137">
                  <c:v>86.829999923706055</c:v>
                </c:pt>
                <c:pt idx="4138">
                  <c:v>86.849999904632568</c:v>
                </c:pt>
                <c:pt idx="4139">
                  <c:v>86.879999876022339</c:v>
                </c:pt>
                <c:pt idx="4140">
                  <c:v>86.899999856948853</c:v>
                </c:pt>
                <c:pt idx="4141">
                  <c:v>86.919999837875366</c:v>
                </c:pt>
                <c:pt idx="4142">
                  <c:v>86.93999981880188</c:v>
                </c:pt>
                <c:pt idx="4143">
                  <c:v>86.960000038146973</c:v>
                </c:pt>
                <c:pt idx="4144">
                  <c:v>86.980000019073486</c:v>
                </c:pt>
                <c:pt idx="4145">
                  <c:v>87.009999990463257</c:v>
                </c:pt>
                <c:pt idx="4146">
                  <c:v>87.029999971389771</c:v>
                </c:pt>
                <c:pt idx="4147">
                  <c:v>87.049999952316284</c:v>
                </c:pt>
                <c:pt idx="4148">
                  <c:v>87.069999933242798</c:v>
                </c:pt>
                <c:pt idx="4149">
                  <c:v>87.089999914169312</c:v>
                </c:pt>
                <c:pt idx="4150">
                  <c:v>87.109999895095825</c:v>
                </c:pt>
                <c:pt idx="4151">
                  <c:v>87.139999866485596</c:v>
                </c:pt>
                <c:pt idx="4152">
                  <c:v>87.159999847412109</c:v>
                </c:pt>
                <c:pt idx="4153">
                  <c:v>87.179999828338623</c:v>
                </c:pt>
                <c:pt idx="4154">
                  <c:v>87.200000047683716</c:v>
                </c:pt>
                <c:pt idx="4155">
                  <c:v>87.220000028610229</c:v>
                </c:pt>
                <c:pt idx="4156">
                  <c:v>87.25</c:v>
                </c:pt>
                <c:pt idx="4157">
                  <c:v>87.269999980926514</c:v>
                </c:pt>
                <c:pt idx="4158">
                  <c:v>87.289999961853027</c:v>
                </c:pt>
                <c:pt idx="4159">
                  <c:v>87.309999942779541</c:v>
                </c:pt>
                <c:pt idx="4160">
                  <c:v>87.339999914169312</c:v>
                </c:pt>
                <c:pt idx="4161">
                  <c:v>87.359999895095825</c:v>
                </c:pt>
                <c:pt idx="4162">
                  <c:v>87.379999876022339</c:v>
                </c:pt>
                <c:pt idx="4163">
                  <c:v>87.399999856948853</c:v>
                </c:pt>
                <c:pt idx="4164">
                  <c:v>87.419999837875366</c:v>
                </c:pt>
                <c:pt idx="4165">
                  <c:v>87.43999981880188</c:v>
                </c:pt>
                <c:pt idx="4166">
                  <c:v>88.349999904632568</c:v>
                </c:pt>
                <c:pt idx="4167">
                  <c:v>88.349999904632568</c:v>
                </c:pt>
                <c:pt idx="4168">
                  <c:v>88.349999904632568</c:v>
                </c:pt>
                <c:pt idx="4169">
                  <c:v>88.349999904632568</c:v>
                </c:pt>
                <c:pt idx="4170">
                  <c:v>88.349999904632568</c:v>
                </c:pt>
                <c:pt idx="4171">
                  <c:v>88.349999904632568</c:v>
                </c:pt>
                <c:pt idx="4172">
                  <c:v>88.349999904632568</c:v>
                </c:pt>
                <c:pt idx="4173">
                  <c:v>88.349999904632568</c:v>
                </c:pt>
                <c:pt idx="4174">
                  <c:v>88.349999904632568</c:v>
                </c:pt>
                <c:pt idx="4175">
                  <c:v>88.359999895095825</c:v>
                </c:pt>
                <c:pt idx="4176">
                  <c:v>88.359999895095825</c:v>
                </c:pt>
                <c:pt idx="4177">
                  <c:v>88.359999895095825</c:v>
                </c:pt>
                <c:pt idx="4178">
                  <c:v>88.359999895095825</c:v>
                </c:pt>
                <c:pt idx="4179">
                  <c:v>88.359999895095825</c:v>
                </c:pt>
                <c:pt idx="4180">
                  <c:v>88.359999895095825</c:v>
                </c:pt>
                <c:pt idx="4181">
                  <c:v>88.359999895095825</c:v>
                </c:pt>
                <c:pt idx="4182">
                  <c:v>88.359999895095825</c:v>
                </c:pt>
                <c:pt idx="4183">
                  <c:v>88.359999895095825</c:v>
                </c:pt>
                <c:pt idx="4184">
                  <c:v>88.359999895095825</c:v>
                </c:pt>
                <c:pt idx="4185">
                  <c:v>88.359999895095825</c:v>
                </c:pt>
                <c:pt idx="4186">
                  <c:v>88.359999895095825</c:v>
                </c:pt>
                <c:pt idx="4187">
                  <c:v>88.359999895095825</c:v>
                </c:pt>
                <c:pt idx="4188">
                  <c:v>88.359999895095825</c:v>
                </c:pt>
                <c:pt idx="4189">
                  <c:v>88.359999895095825</c:v>
                </c:pt>
                <c:pt idx="4190">
                  <c:v>88.359999895095825</c:v>
                </c:pt>
                <c:pt idx="4191">
                  <c:v>88.359999895095825</c:v>
                </c:pt>
                <c:pt idx="4192">
                  <c:v>88.359999895095825</c:v>
                </c:pt>
                <c:pt idx="4193">
                  <c:v>88.359999895095825</c:v>
                </c:pt>
                <c:pt idx="4194">
                  <c:v>88.359999895095825</c:v>
                </c:pt>
                <c:pt idx="4195">
                  <c:v>88.359999895095825</c:v>
                </c:pt>
                <c:pt idx="4196">
                  <c:v>88.359999895095825</c:v>
                </c:pt>
                <c:pt idx="4197">
                  <c:v>88.359999895095825</c:v>
                </c:pt>
                <c:pt idx="4198">
                  <c:v>88.359999895095825</c:v>
                </c:pt>
                <c:pt idx="4199">
                  <c:v>88.359999895095825</c:v>
                </c:pt>
                <c:pt idx="4200">
                  <c:v>88.359999895095825</c:v>
                </c:pt>
                <c:pt idx="4201">
                  <c:v>88.359999895095825</c:v>
                </c:pt>
                <c:pt idx="4202">
                  <c:v>88.359999895095825</c:v>
                </c:pt>
                <c:pt idx="4203">
                  <c:v>88.359999895095825</c:v>
                </c:pt>
                <c:pt idx="4204">
                  <c:v>88.359999895095825</c:v>
                </c:pt>
                <c:pt idx="4205">
                  <c:v>88.359999895095825</c:v>
                </c:pt>
                <c:pt idx="4206">
                  <c:v>88.359999895095825</c:v>
                </c:pt>
                <c:pt idx="4207">
                  <c:v>88.359999895095825</c:v>
                </c:pt>
                <c:pt idx="4208">
                  <c:v>88.379999876022339</c:v>
                </c:pt>
                <c:pt idx="4209">
                  <c:v>88.399999856948853</c:v>
                </c:pt>
                <c:pt idx="4210">
                  <c:v>88.419999837875366</c:v>
                </c:pt>
                <c:pt idx="4211">
                  <c:v>88.450000047683716</c:v>
                </c:pt>
                <c:pt idx="4212">
                  <c:v>88.470000028610229</c:v>
                </c:pt>
                <c:pt idx="4213">
                  <c:v>88.490000009536743</c:v>
                </c:pt>
                <c:pt idx="4214">
                  <c:v>88.519999980926514</c:v>
                </c:pt>
                <c:pt idx="4215">
                  <c:v>88.539999961853027</c:v>
                </c:pt>
                <c:pt idx="4216">
                  <c:v>88.559999942779541</c:v>
                </c:pt>
                <c:pt idx="4217">
                  <c:v>88.579999923706055</c:v>
                </c:pt>
                <c:pt idx="4218">
                  <c:v>88.599999904632568</c:v>
                </c:pt>
                <c:pt idx="4219">
                  <c:v>88.619999885559082</c:v>
                </c:pt>
                <c:pt idx="4220">
                  <c:v>88.649999856948853</c:v>
                </c:pt>
                <c:pt idx="4221">
                  <c:v>88.669999837875366</c:v>
                </c:pt>
                <c:pt idx="4222">
                  <c:v>88.68999981880188</c:v>
                </c:pt>
                <c:pt idx="4223">
                  <c:v>88.710000038146973</c:v>
                </c:pt>
                <c:pt idx="4224">
                  <c:v>88.730000019073486</c:v>
                </c:pt>
                <c:pt idx="4225">
                  <c:v>88.75</c:v>
                </c:pt>
                <c:pt idx="4226">
                  <c:v>88.779999971389771</c:v>
                </c:pt>
                <c:pt idx="4227">
                  <c:v>88.799999952316284</c:v>
                </c:pt>
                <c:pt idx="4228">
                  <c:v>88.819999933242798</c:v>
                </c:pt>
                <c:pt idx="4229">
                  <c:v>88.839999914169312</c:v>
                </c:pt>
                <c:pt idx="4230">
                  <c:v>88.859999895095825</c:v>
                </c:pt>
                <c:pt idx="4231">
                  <c:v>88.879999876022339</c:v>
                </c:pt>
                <c:pt idx="4232">
                  <c:v>88.909999847412109</c:v>
                </c:pt>
                <c:pt idx="4233">
                  <c:v>88.929999828338623</c:v>
                </c:pt>
                <c:pt idx="4234">
                  <c:v>88.950000047683716</c:v>
                </c:pt>
                <c:pt idx="4235">
                  <c:v>88.970000028610229</c:v>
                </c:pt>
                <c:pt idx="4236">
                  <c:v>88.990000009536743</c:v>
                </c:pt>
                <c:pt idx="4237">
                  <c:v>89.009999990463257</c:v>
                </c:pt>
                <c:pt idx="4238">
                  <c:v>89.039999961853027</c:v>
                </c:pt>
                <c:pt idx="4239">
                  <c:v>89.059999942779541</c:v>
                </c:pt>
                <c:pt idx="4240">
                  <c:v>89.079999923706055</c:v>
                </c:pt>
                <c:pt idx="4241">
                  <c:v>89.099999904632568</c:v>
                </c:pt>
                <c:pt idx="4242">
                  <c:v>89.129999876022339</c:v>
                </c:pt>
                <c:pt idx="4243">
                  <c:v>89.149999856948853</c:v>
                </c:pt>
                <c:pt idx="4244">
                  <c:v>89.169999837875366</c:v>
                </c:pt>
                <c:pt idx="4245">
                  <c:v>89.18999981880188</c:v>
                </c:pt>
                <c:pt idx="4246">
                  <c:v>89.210000038146973</c:v>
                </c:pt>
                <c:pt idx="4247">
                  <c:v>89.240000009536743</c:v>
                </c:pt>
                <c:pt idx="4248">
                  <c:v>89.259999990463257</c:v>
                </c:pt>
                <c:pt idx="4249">
                  <c:v>89.279999971389771</c:v>
                </c:pt>
                <c:pt idx="4250">
                  <c:v>89.299999952316284</c:v>
                </c:pt>
                <c:pt idx="4251">
                  <c:v>89.319999933242798</c:v>
                </c:pt>
                <c:pt idx="4252">
                  <c:v>89.349999904632568</c:v>
                </c:pt>
                <c:pt idx="4253">
                  <c:v>89.369999885559082</c:v>
                </c:pt>
                <c:pt idx="4254">
                  <c:v>89.389999866485596</c:v>
                </c:pt>
                <c:pt idx="4255">
                  <c:v>89.409999847412109</c:v>
                </c:pt>
                <c:pt idx="4256">
                  <c:v>89.429999828338623</c:v>
                </c:pt>
                <c:pt idx="4257">
                  <c:v>89.450000047683716</c:v>
                </c:pt>
                <c:pt idx="4258">
                  <c:v>89.480000019073486</c:v>
                </c:pt>
                <c:pt idx="4259">
                  <c:v>89.5</c:v>
                </c:pt>
                <c:pt idx="4260">
                  <c:v>89.519999980926514</c:v>
                </c:pt>
                <c:pt idx="4261">
                  <c:v>89.539999961853027</c:v>
                </c:pt>
                <c:pt idx="4262">
                  <c:v>89.559999942779541</c:v>
                </c:pt>
                <c:pt idx="4263">
                  <c:v>89.579999923706055</c:v>
                </c:pt>
                <c:pt idx="4264">
                  <c:v>89.609999895095825</c:v>
                </c:pt>
                <c:pt idx="4265">
                  <c:v>89.629999876022339</c:v>
                </c:pt>
                <c:pt idx="4266">
                  <c:v>89.649999856948853</c:v>
                </c:pt>
                <c:pt idx="4267">
                  <c:v>89.669999837875366</c:v>
                </c:pt>
                <c:pt idx="4268">
                  <c:v>89.68999981880188</c:v>
                </c:pt>
                <c:pt idx="4269">
                  <c:v>89.720000028610229</c:v>
                </c:pt>
                <c:pt idx="4270">
                  <c:v>89.740000009536743</c:v>
                </c:pt>
                <c:pt idx="4271">
                  <c:v>89.759999990463257</c:v>
                </c:pt>
                <c:pt idx="4272">
                  <c:v>89.779999971389771</c:v>
                </c:pt>
                <c:pt idx="4273">
                  <c:v>89.809999942779541</c:v>
                </c:pt>
                <c:pt idx="4274">
                  <c:v>89.829999923706055</c:v>
                </c:pt>
                <c:pt idx="4275">
                  <c:v>89.849999904632568</c:v>
                </c:pt>
                <c:pt idx="4276">
                  <c:v>89.869999885559082</c:v>
                </c:pt>
                <c:pt idx="4277">
                  <c:v>89.889999866485596</c:v>
                </c:pt>
                <c:pt idx="4278">
                  <c:v>89.909999847412109</c:v>
                </c:pt>
                <c:pt idx="4279">
                  <c:v>89.93999981880188</c:v>
                </c:pt>
                <c:pt idx="4280">
                  <c:v>89.960000038146973</c:v>
                </c:pt>
                <c:pt idx="4281">
                  <c:v>89.980000019073486</c:v>
                </c:pt>
                <c:pt idx="4282">
                  <c:v>90</c:v>
                </c:pt>
                <c:pt idx="4283">
                  <c:v>90.019999980926514</c:v>
                </c:pt>
                <c:pt idx="4284">
                  <c:v>90.039999961853027</c:v>
                </c:pt>
                <c:pt idx="4285">
                  <c:v>90.069999933242798</c:v>
                </c:pt>
                <c:pt idx="4286">
                  <c:v>90.089999914169312</c:v>
                </c:pt>
                <c:pt idx="4287">
                  <c:v>90.109999895095825</c:v>
                </c:pt>
                <c:pt idx="4288">
                  <c:v>90.129999876022339</c:v>
                </c:pt>
                <c:pt idx="4289">
                  <c:v>90.149999856948853</c:v>
                </c:pt>
                <c:pt idx="4290">
                  <c:v>90.169999837875366</c:v>
                </c:pt>
                <c:pt idx="4291">
                  <c:v>90.200000047683716</c:v>
                </c:pt>
                <c:pt idx="4292">
                  <c:v>90.220000028610229</c:v>
                </c:pt>
                <c:pt idx="4293">
                  <c:v>90.240000009536743</c:v>
                </c:pt>
                <c:pt idx="4294">
                  <c:v>90.259999990463257</c:v>
                </c:pt>
                <c:pt idx="4295">
                  <c:v>90.279999971389771</c:v>
                </c:pt>
                <c:pt idx="4296">
                  <c:v>90.299999952316284</c:v>
                </c:pt>
                <c:pt idx="4297">
                  <c:v>90.329999923706055</c:v>
                </c:pt>
                <c:pt idx="4298">
                  <c:v>90.349999904632568</c:v>
                </c:pt>
                <c:pt idx="4299">
                  <c:v>90.369999885559082</c:v>
                </c:pt>
                <c:pt idx="4300">
                  <c:v>90.389999866485596</c:v>
                </c:pt>
                <c:pt idx="4301">
                  <c:v>90.419999837875366</c:v>
                </c:pt>
                <c:pt idx="4302">
                  <c:v>90.43999981880188</c:v>
                </c:pt>
                <c:pt idx="4303">
                  <c:v>90.460000038146973</c:v>
                </c:pt>
                <c:pt idx="4304">
                  <c:v>90.480000019073486</c:v>
                </c:pt>
                <c:pt idx="4305">
                  <c:v>90.5</c:v>
                </c:pt>
                <c:pt idx="4306">
                  <c:v>90.529999971389771</c:v>
                </c:pt>
                <c:pt idx="4307">
                  <c:v>90.549999952316284</c:v>
                </c:pt>
                <c:pt idx="4308">
                  <c:v>90.569999933242798</c:v>
                </c:pt>
                <c:pt idx="4309">
                  <c:v>90.589999914169312</c:v>
                </c:pt>
                <c:pt idx="4310">
                  <c:v>90.609999895095825</c:v>
                </c:pt>
                <c:pt idx="4311">
                  <c:v>90.629999876022339</c:v>
                </c:pt>
                <c:pt idx="4312">
                  <c:v>90.659999847412109</c:v>
                </c:pt>
                <c:pt idx="4313">
                  <c:v>90.679999828338623</c:v>
                </c:pt>
                <c:pt idx="4314">
                  <c:v>90.700000047683716</c:v>
                </c:pt>
                <c:pt idx="4315">
                  <c:v>90.720000028610229</c:v>
                </c:pt>
                <c:pt idx="4316">
                  <c:v>90.740000009536743</c:v>
                </c:pt>
                <c:pt idx="4317">
                  <c:v>90.759999990463257</c:v>
                </c:pt>
                <c:pt idx="4318">
                  <c:v>90.789999961853027</c:v>
                </c:pt>
                <c:pt idx="4319">
                  <c:v>90.809999942779541</c:v>
                </c:pt>
                <c:pt idx="4320">
                  <c:v>90.829999923706055</c:v>
                </c:pt>
                <c:pt idx="4321">
                  <c:v>90.849999904632568</c:v>
                </c:pt>
                <c:pt idx="4322">
                  <c:v>90.869999885559082</c:v>
                </c:pt>
                <c:pt idx="4323">
                  <c:v>90.889999866485596</c:v>
                </c:pt>
                <c:pt idx="4324">
                  <c:v>90.919999837875366</c:v>
                </c:pt>
                <c:pt idx="4325">
                  <c:v>90.93999981880188</c:v>
                </c:pt>
                <c:pt idx="4326">
                  <c:v>90.960000038146973</c:v>
                </c:pt>
                <c:pt idx="4327">
                  <c:v>90.980000019073486</c:v>
                </c:pt>
                <c:pt idx="4328">
                  <c:v>91.009999990463257</c:v>
                </c:pt>
                <c:pt idx="4329">
                  <c:v>91.029999971389771</c:v>
                </c:pt>
                <c:pt idx="4330">
                  <c:v>91.049999952316284</c:v>
                </c:pt>
                <c:pt idx="4331">
                  <c:v>91.069999933242798</c:v>
                </c:pt>
                <c:pt idx="4332">
                  <c:v>91.089999914169312</c:v>
                </c:pt>
                <c:pt idx="4333">
                  <c:v>91.119999885559082</c:v>
                </c:pt>
                <c:pt idx="4334">
                  <c:v>91.139999866485596</c:v>
                </c:pt>
                <c:pt idx="4335">
                  <c:v>91.159999847412109</c:v>
                </c:pt>
                <c:pt idx="4336">
                  <c:v>91.179999828338623</c:v>
                </c:pt>
                <c:pt idx="4337">
                  <c:v>91.200000047683716</c:v>
                </c:pt>
                <c:pt idx="4338">
                  <c:v>91.220000028610229</c:v>
                </c:pt>
                <c:pt idx="4339">
                  <c:v>91.25</c:v>
                </c:pt>
                <c:pt idx="4340">
                  <c:v>91.269999980926514</c:v>
                </c:pt>
                <c:pt idx="4341">
                  <c:v>91.289999961853027</c:v>
                </c:pt>
                <c:pt idx="4342">
                  <c:v>91.309999942779541</c:v>
                </c:pt>
                <c:pt idx="4343">
                  <c:v>91.329999923706055</c:v>
                </c:pt>
                <c:pt idx="4344">
                  <c:v>91.349999904632568</c:v>
                </c:pt>
                <c:pt idx="4345">
                  <c:v>91.379999876022339</c:v>
                </c:pt>
                <c:pt idx="4346">
                  <c:v>91.399999856948853</c:v>
                </c:pt>
                <c:pt idx="4347">
                  <c:v>91.419999837875366</c:v>
                </c:pt>
                <c:pt idx="4348">
                  <c:v>91.43999981880188</c:v>
                </c:pt>
                <c:pt idx="4349">
                  <c:v>91.460000038146973</c:v>
                </c:pt>
                <c:pt idx="4350">
                  <c:v>91.480000019073486</c:v>
                </c:pt>
                <c:pt idx="4351">
                  <c:v>91.509999990463257</c:v>
                </c:pt>
                <c:pt idx="4352">
                  <c:v>91.529999971389771</c:v>
                </c:pt>
                <c:pt idx="4353">
                  <c:v>91.549999952316284</c:v>
                </c:pt>
                <c:pt idx="4354">
                  <c:v>91.569999933242798</c:v>
                </c:pt>
                <c:pt idx="4355">
                  <c:v>91.599999904632568</c:v>
                </c:pt>
                <c:pt idx="4356">
                  <c:v>91.619999885559082</c:v>
                </c:pt>
                <c:pt idx="4357">
                  <c:v>91.639999866485596</c:v>
                </c:pt>
                <c:pt idx="4358">
                  <c:v>91.659999847412109</c:v>
                </c:pt>
                <c:pt idx="4359">
                  <c:v>91.679999828338623</c:v>
                </c:pt>
                <c:pt idx="4360">
                  <c:v>91.710000038146973</c:v>
                </c:pt>
                <c:pt idx="4361">
                  <c:v>91.730000019073486</c:v>
                </c:pt>
                <c:pt idx="4362">
                  <c:v>91.75</c:v>
                </c:pt>
                <c:pt idx="4363">
                  <c:v>91.769999980926514</c:v>
                </c:pt>
                <c:pt idx="4364">
                  <c:v>91.789999961853027</c:v>
                </c:pt>
                <c:pt idx="4365">
                  <c:v>91.809999942779541</c:v>
                </c:pt>
                <c:pt idx="4366">
                  <c:v>91.839999914169312</c:v>
                </c:pt>
                <c:pt idx="4367">
                  <c:v>91.859999895095825</c:v>
                </c:pt>
                <c:pt idx="4368">
                  <c:v>91.879999876022339</c:v>
                </c:pt>
                <c:pt idx="4369">
                  <c:v>91.899999856948853</c:v>
                </c:pt>
                <c:pt idx="4370">
                  <c:v>91.919999837875366</c:v>
                </c:pt>
                <c:pt idx="4371">
                  <c:v>91.93999981880188</c:v>
                </c:pt>
                <c:pt idx="4372">
                  <c:v>91.970000028610229</c:v>
                </c:pt>
                <c:pt idx="4373">
                  <c:v>91.990000009536743</c:v>
                </c:pt>
                <c:pt idx="4374">
                  <c:v>92.009999990463257</c:v>
                </c:pt>
                <c:pt idx="4375">
                  <c:v>92.029999971389771</c:v>
                </c:pt>
                <c:pt idx="4376">
                  <c:v>92.049999952316284</c:v>
                </c:pt>
                <c:pt idx="4377">
                  <c:v>92.069999933242798</c:v>
                </c:pt>
                <c:pt idx="4378">
                  <c:v>92.099999904632568</c:v>
                </c:pt>
                <c:pt idx="4379">
                  <c:v>92.119999885559082</c:v>
                </c:pt>
                <c:pt idx="4380">
                  <c:v>92.139999866485596</c:v>
                </c:pt>
                <c:pt idx="4381">
                  <c:v>92.159999847412109</c:v>
                </c:pt>
                <c:pt idx="4382">
                  <c:v>92.179999828338623</c:v>
                </c:pt>
                <c:pt idx="4383">
                  <c:v>92.210000038146973</c:v>
                </c:pt>
                <c:pt idx="4384">
                  <c:v>92.230000019073486</c:v>
                </c:pt>
                <c:pt idx="4385">
                  <c:v>92.25</c:v>
                </c:pt>
                <c:pt idx="4386">
                  <c:v>92.269999980926514</c:v>
                </c:pt>
                <c:pt idx="4387">
                  <c:v>92.299999952316284</c:v>
                </c:pt>
                <c:pt idx="4388">
                  <c:v>92.319999933242798</c:v>
                </c:pt>
                <c:pt idx="4389">
                  <c:v>92.339999914169312</c:v>
                </c:pt>
                <c:pt idx="4390">
                  <c:v>92.359999895095825</c:v>
                </c:pt>
                <c:pt idx="4391">
                  <c:v>92.379999876022339</c:v>
                </c:pt>
                <c:pt idx="4392">
                  <c:v>92.399999856948853</c:v>
                </c:pt>
                <c:pt idx="4393">
                  <c:v>92.429999828338623</c:v>
                </c:pt>
                <c:pt idx="4394">
                  <c:v>92.450000047683716</c:v>
                </c:pt>
                <c:pt idx="4395">
                  <c:v>92.470000028610229</c:v>
                </c:pt>
                <c:pt idx="4396">
                  <c:v>92.490000009536743</c:v>
                </c:pt>
                <c:pt idx="4397">
                  <c:v>92.509999990463257</c:v>
                </c:pt>
                <c:pt idx="4398">
                  <c:v>92.529999971389771</c:v>
                </c:pt>
                <c:pt idx="4399">
                  <c:v>92.559999942779541</c:v>
                </c:pt>
                <c:pt idx="4400">
                  <c:v>92.579999923706055</c:v>
                </c:pt>
                <c:pt idx="4401">
                  <c:v>92.599999904632568</c:v>
                </c:pt>
                <c:pt idx="4402">
                  <c:v>92.619999885559082</c:v>
                </c:pt>
                <c:pt idx="4403">
                  <c:v>92.639999866485596</c:v>
                </c:pt>
                <c:pt idx="4404">
                  <c:v>92.659999847412109</c:v>
                </c:pt>
                <c:pt idx="4405">
                  <c:v>92.68999981880188</c:v>
                </c:pt>
                <c:pt idx="4406">
                  <c:v>92.710000038146973</c:v>
                </c:pt>
                <c:pt idx="4407">
                  <c:v>92.730000019073486</c:v>
                </c:pt>
                <c:pt idx="4408">
                  <c:v>92.75</c:v>
                </c:pt>
                <c:pt idx="4409">
                  <c:v>92.769999980926514</c:v>
                </c:pt>
                <c:pt idx="4410">
                  <c:v>92.799999952316284</c:v>
                </c:pt>
                <c:pt idx="4411">
                  <c:v>92.819999933242798</c:v>
                </c:pt>
                <c:pt idx="4412">
                  <c:v>92.839999914169312</c:v>
                </c:pt>
                <c:pt idx="4413">
                  <c:v>92.859999895095825</c:v>
                </c:pt>
                <c:pt idx="4414">
                  <c:v>92.889999866485596</c:v>
                </c:pt>
                <c:pt idx="4415">
                  <c:v>92.909999847412109</c:v>
                </c:pt>
                <c:pt idx="4416">
                  <c:v>92.929999828338623</c:v>
                </c:pt>
                <c:pt idx="4417">
                  <c:v>92.950000047683716</c:v>
                </c:pt>
                <c:pt idx="4418">
                  <c:v>92.970000028610229</c:v>
                </c:pt>
                <c:pt idx="4419">
                  <c:v>92.990000009536743</c:v>
                </c:pt>
                <c:pt idx="4420">
                  <c:v>93.019999980926514</c:v>
                </c:pt>
                <c:pt idx="4421">
                  <c:v>93.039999961853027</c:v>
                </c:pt>
                <c:pt idx="4422">
                  <c:v>93.059999942779541</c:v>
                </c:pt>
                <c:pt idx="4423">
                  <c:v>93.079999923706055</c:v>
                </c:pt>
                <c:pt idx="4424">
                  <c:v>93.099999904632568</c:v>
                </c:pt>
                <c:pt idx="4425">
                  <c:v>93.119999885559082</c:v>
                </c:pt>
                <c:pt idx="4426">
                  <c:v>93.149999856948853</c:v>
                </c:pt>
                <c:pt idx="4427">
                  <c:v>93.169999837875366</c:v>
                </c:pt>
                <c:pt idx="4428">
                  <c:v>93.18999981880188</c:v>
                </c:pt>
                <c:pt idx="4429">
                  <c:v>93.210000038146973</c:v>
                </c:pt>
                <c:pt idx="4430">
                  <c:v>93.230000019073486</c:v>
                </c:pt>
                <c:pt idx="4431">
                  <c:v>93.25</c:v>
                </c:pt>
                <c:pt idx="4432">
                  <c:v>93.279999971389771</c:v>
                </c:pt>
                <c:pt idx="4433">
                  <c:v>93.299999952316284</c:v>
                </c:pt>
                <c:pt idx="4434">
                  <c:v>93.319999933242798</c:v>
                </c:pt>
                <c:pt idx="4435">
                  <c:v>93.339999914169312</c:v>
                </c:pt>
                <c:pt idx="4436">
                  <c:v>93.359999895095825</c:v>
                </c:pt>
                <c:pt idx="4437">
                  <c:v>94.339999914169312</c:v>
                </c:pt>
                <c:pt idx="4438">
                  <c:v>94.339999914169312</c:v>
                </c:pt>
                <c:pt idx="4439">
                  <c:v>94.339999914169312</c:v>
                </c:pt>
                <c:pt idx="4440">
                  <c:v>94.339999914169312</c:v>
                </c:pt>
                <c:pt idx="4441">
                  <c:v>94.339999914169312</c:v>
                </c:pt>
                <c:pt idx="4442">
                  <c:v>94.339999914169312</c:v>
                </c:pt>
                <c:pt idx="4443">
                  <c:v>94.339999914169312</c:v>
                </c:pt>
                <c:pt idx="4444">
                  <c:v>94.339999914169312</c:v>
                </c:pt>
                <c:pt idx="4445">
                  <c:v>94.339999914169312</c:v>
                </c:pt>
                <c:pt idx="4446">
                  <c:v>94.339999914169312</c:v>
                </c:pt>
                <c:pt idx="4447">
                  <c:v>94.339999914169312</c:v>
                </c:pt>
                <c:pt idx="4448">
                  <c:v>94.339999914169312</c:v>
                </c:pt>
                <c:pt idx="4449">
                  <c:v>94.339999914169312</c:v>
                </c:pt>
                <c:pt idx="4450">
                  <c:v>94.339999914169312</c:v>
                </c:pt>
                <c:pt idx="4451">
                  <c:v>94.339999914169312</c:v>
                </c:pt>
                <c:pt idx="4452">
                  <c:v>94.339999914169312</c:v>
                </c:pt>
                <c:pt idx="4453">
                  <c:v>94.339999914169312</c:v>
                </c:pt>
                <c:pt idx="4454">
                  <c:v>94.339999914169312</c:v>
                </c:pt>
                <c:pt idx="4455">
                  <c:v>94.339999914169312</c:v>
                </c:pt>
                <c:pt idx="4456">
                  <c:v>94.339999914169312</c:v>
                </c:pt>
                <c:pt idx="4457">
                  <c:v>94.339999914169312</c:v>
                </c:pt>
                <c:pt idx="4458">
                  <c:v>94.339999914169312</c:v>
                </c:pt>
                <c:pt idx="4459">
                  <c:v>94.339999914169312</c:v>
                </c:pt>
                <c:pt idx="4460">
                  <c:v>94.339999914169312</c:v>
                </c:pt>
                <c:pt idx="4461">
                  <c:v>94.339999914169312</c:v>
                </c:pt>
                <c:pt idx="4462">
                  <c:v>94.339999914169312</c:v>
                </c:pt>
                <c:pt idx="4463">
                  <c:v>94.339999914169312</c:v>
                </c:pt>
                <c:pt idx="4464">
                  <c:v>94.339999914169312</c:v>
                </c:pt>
                <c:pt idx="4465">
                  <c:v>94.339999914169312</c:v>
                </c:pt>
                <c:pt idx="4466">
                  <c:v>94.339999914169312</c:v>
                </c:pt>
                <c:pt idx="4467">
                  <c:v>94.339999914169312</c:v>
                </c:pt>
                <c:pt idx="4468">
                  <c:v>94.339999914169312</c:v>
                </c:pt>
                <c:pt idx="4469">
                  <c:v>94.339999914169312</c:v>
                </c:pt>
                <c:pt idx="4470">
                  <c:v>94.339999914169312</c:v>
                </c:pt>
                <c:pt idx="4471">
                  <c:v>94.339999914169312</c:v>
                </c:pt>
                <c:pt idx="4472">
                  <c:v>94.339999914169312</c:v>
                </c:pt>
                <c:pt idx="4473">
                  <c:v>94.339999914169312</c:v>
                </c:pt>
                <c:pt idx="4474">
                  <c:v>94.339999914169312</c:v>
                </c:pt>
                <c:pt idx="4475">
                  <c:v>94.339999914169312</c:v>
                </c:pt>
                <c:pt idx="4476">
                  <c:v>94.339999914169312</c:v>
                </c:pt>
                <c:pt idx="4477">
                  <c:v>94.339999914169312</c:v>
                </c:pt>
                <c:pt idx="4478">
                  <c:v>94.339999914169312</c:v>
                </c:pt>
                <c:pt idx="4479">
                  <c:v>94.339999914169312</c:v>
                </c:pt>
                <c:pt idx="4480">
                  <c:v>94.339999914169312</c:v>
                </c:pt>
                <c:pt idx="4481">
                  <c:v>94.349999904632568</c:v>
                </c:pt>
                <c:pt idx="4482">
                  <c:v>94.369999885559082</c:v>
                </c:pt>
                <c:pt idx="4483">
                  <c:v>94.389999866485596</c:v>
                </c:pt>
                <c:pt idx="4484">
                  <c:v>94.409999847412109</c:v>
                </c:pt>
                <c:pt idx="4485">
                  <c:v>94.429999828338623</c:v>
                </c:pt>
                <c:pt idx="4486">
                  <c:v>94.460000038146973</c:v>
                </c:pt>
                <c:pt idx="4487">
                  <c:v>94.480000019073486</c:v>
                </c:pt>
                <c:pt idx="4488">
                  <c:v>94.5</c:v>
                </c:pt>
                <c:pt idx="4489">
                  <c:v>94.519999980926514</c:v>
                </c:pt>
                <c:pt idx="4490">
                  <c:v>94.539999961853027</c:v>
                </c:pt>
                <c:pt idx="4491">
                  <c:v>94.559999942779541</c:v>
                </c:pt>
                <c:pt idx="4492">
                  <c:v>94.589999914169312</c:v>
                </c:pt>
                <c:pt idx="4493">
                  <c:v>94.609999895095825</c:v>
                </c:pt>
                <c:pt idx="4494">
                  <c:v>94.629999876022339</c:v>
                </c:pt>
                <c:pt idx="4495">
                  <c:v>94.649999856948853</c:v>
                </c:pt>
                <c:pt idx="4496">
                  <c:v>94.679999828338623</c:v>
                </c:pt>
                <c:pt idx="4497">
                  <c:v>94.700000047683716</c:v>
                </c:pt>
                <c:pt idx="4498">
                  <c:v>94.720000028610229</c:v>
                </c:pt>
                <c:pt idx="4499">
                  <c:v>94.740000009536743</c:v>
                </c:pt>
                <c:pt idx="4500">
                  <c:v>94.759999990463257</c:v>
                </c:pt>
                <c:pt idx="4501">
                  <c:v>94.789999961853027</c:v>
                </c:pt>
                <c:pt idx="4502">
                  <c:v>94.809999942779541</c:v>
                </c:pt>
                <c:pt idx="4503">
                  <c:v>94.829999923706055</c:v>
                </c:pt>
                <c:pt idx="4504">
                  <c:v>94.849999904632568</c:v>
                </c:pt>
                <c:pt idx="4505">
                  <c:v>94.869999885559082</c:v>
                </c:pt>
                <c:pt idx="4506">
                  <c:v>94.889999866485596</c:v>
                </c:pt>
                <c:pt idx="4507">
                  <c:v>94.919999837875366</c:v>
                </c:pt>
                <c:pt idx="4508">
                  <c:v>94.93999981880188</c:v>
                </c:pt>
                <c:pt idx="4509">
                  <c:v>94.960000038146973</c:v>
                </c:pt>
                <c:pt idx="4510">
                  <c:v>94.980000019073486</c:v>
                </c:pt>
                <c:pt idx="4511">
                  <c:v>95</c:v>
                </c:pt>
                <c:pt idx="4512">
                  <c:v>95.019999980926514</c:v>
                </c:pt>
                <c:pt idx="4513">
                  <c:v>95.049999952316284</c:v>
                </c:pt>
                <c:pt idx="4514">
                  <c:v>95.069999933242798</c:v>
                </c:pt>
                <c:pt idx="4515">
                  <c:v>95.089999914169312</c:v>
                </c:pt>
                <c:pt idx="4516">
                  <c:v>95.109999895095825</c:v>
                </c:pt>
                <c:pt idx="4517">
                  <c:v>95.129999876022339</c:v>
                </c:pt>
                <c:pt idx="4518">
                  <c:v>95.149999856948853</c:v>
                </c:pt>
                <c:pt idx="4519">
                  <c:v>95.179999828338623</c:v>
                </c:pt>
                <c:pt idx="4520">
                  <c:v>95.200000047683716</c:v>
                </c:pt>
                <c:pt idx="4521">
                  <c:v>95.220000028610229</c:v>
                </c:pt>
                <c:pt idx="4522">
                  <c:v>95.240000009536743</c:v>
                </c:pt>
                <c:pt idx="4523">
                  <c:v>95.259999990463257</c:v>
                </c:pt>
                <c:pt idx="4524">
                  <c:v>95.289999961853027</c:v>
                </c:pt>
                <c:pt idx="4525">
                  <c:v>95.309999942779541</c:v>
                </c:pt>
                <c:pt idx="4526">
                  <c:v>95.329999923706055</c:v>
                </c:pt>
                <c:pt idx="4527">
                  <c:v>95.349999904632568</c:v>
                </c:pt>
                <c:pt idx="4528">
                  <c:v>95.379999876022339</c:v>
                </c:pt>
                <c:pt idx="4529">
                  <c:v>95.399999856948853</c:v>
                </c:pt>
                <c:pt idx="4530">
                  <c:v>95.419999837875366</c:v>
                </c:pt>
                <c:pt idx="4531">
                  <c:v>95.43999981880188</c:v>
                </c:pt>
                <c:pt idx="4532">
                  <c:v>95.460000038146973</c:v>
                </c:pt>
                <c:pt idx="4533">
                  <c:v>95.480000019073486</c:v>
                </c:pt>
                <c:pt idx="4534">
                  <c:v>95.509999990463257</c:v>
                </c:pt>
                <c:pt idx="4535">
                  <c:v>95.529999971389771</c:v>
                </c:pt>
                <c:pt idx="4536">
                  <c:v>95.549999952316284</c:v>
                </c:pt>
                <c:pt idx="4537">
                  <c:v>95.569999933242798</c:v>
                </c:pt>
                <c:pt idx="4538">
                  <c:v>95.589999914169312</c:v>
                </c:pt>
                <c:pt idx="4539">
                  <c:v>95.609999895095825</c:v>
                </c:pt>
                <c:pt idx="4540">
                  <c:v>95.639999866485596</c:v>
                </c:pt>
                <c:pt idx="4541">
                  <c:v>95.659999847412109</c:v>
                </c:pt>
                <c:pt idx="4542">
                  <c:v>95.679999828338623</c:v>
                </c:pt>
                <c:pt idx="4543">
                  <c:v>95.700000047683716</c:v>
                </c:pt>
                <c:pt idx="4544">
                  <c:v>95.720000028610229</c:v>
                </c:pt>
                <c:pt idx="4545">
                  <c:v>95.740000009536743</c:v>
                </c:pt>
                <c:pt idx="4546">
                  <c:v>95.769999980926514</c:v>
                </c:pt>
                <c:pt idx="4547">
                  <c:v>95.789999961853027</c:v>
                </c:pt>
                <c:pt idx="4548">
                  <c:v>95.809999942779541</c:v>
                </c:pt>
                <c:pt idx="4549">
                  <c:v>95.829999923706055</c:v>
                </c:pt>
                <c:pt idx="4550">
                  <c:v>95.849999904632568</c:v>
                </c:pt>
                <c:pt idx="4551">
                  <c:v>95.879999876022339</c:v>
                </c:pt>
                <c:pt idx="4552">
                  <c:v>95.899999856948853</c:v>
                </c:pt>
                <c:pt idx="4553">
                  <c:v>95.919999837875366</c:v>
                </c:pt>
                <c:pt idx="4554">
                  <c:v>95.93999981880188</c:v>
                </c:pt>
                <c:pt idx="4555">
                  <c:v>95.970000028610229</c:v>
                </c:pt>
                <c:pt idx="4556">
                  <c:v>95.990000009536743</c:v>
                </c:pt>
                <c:pt idx="4557">
                  <c:v>96.009999990463257</c:v>
                </c:pt>
                <c:pt idx="4558">
                  <c:v>96.029999971389771</c:v>
                </c:pt>
                <c:pt idx="4559">
                  <c:v>96.049999952316284</c:v>
                </c:pt>
                <c:pt idx="4560">
                  <c:v>96.069999933242798</c:v>
                </c:pt>
                <c:pt idx="4561">
                  <c:v>96.099999904632568</c:v>
                </c:pt>
                <c:pt idx="4562">
                  <c:v>96.119999885559082</c:v>
                </c:pt>
                <c:pt idx="4563">
                  <c:v>96.139999866485596</c:v>
                </c:pt>
                <c:pt idx="4564">
                  <c:v>96.159999847412109</c:v>
                </c:pt>
                <c:pt idx="4565">
                  <c:v>96.179999828338623</c:v>
                </c:pt>
                <c:pt idx="4566">
                  <c:v>96.200000047683716</c:v>
                </c:pt>
                <c:pt idx="4567">
                  <c:v>96.230000019073486</c:v>
                </c:pt>
                <c:pt idx="4568">
                  <c:v>96.25</c:v>
                </c:pt>
                <c:pt idx="4569">
                  <c:v>96.269999980926514</c:v>
                </c:pt>
                <c:pt idx="4570">
                  <c:v>96.289999961853027</c:v>
                </c:pt>
                <c:pt idx="4571">
                  <c:v>96.309999942779541</c:v>
                </c:pt>
                <c:pt idx="4572">
                  <c:v>96.329999923706055</c:v>
                </c:pt>
                <c:pt idx="4573">
                  <c:v>96.359999895095825</c:v>
                </c:pt>
                <c:pt idx="4574">
                  <c:v>96.379999876022339</c:v>
                </c:pt>
                <c:pt idx="4575">
                  <c:v>96.399999856948853</c:v>
                </c:pt>
                <c:pt idx="4576">
                  <c:v>96.419999837875366</c:v>
                </c:pt>
                <c:pt idx="4577">
                  <c:v>96.43999981880188</c:v>
                </c:pt>
                <c:pt idx="4578">
                  <c:v>96.470000028610229</c:v>
                </c:pt>
                <c:pt idx="4579">
                  <c:v>96.490000009536743</c:v>
                </c:pt>
                <c:pt idx="4580">
                  <c:v>96.509999990463257</c:v>
                </c:pt>
                <c:pt idx="4581">
                  <c:v>96.529999971389771</c:v>
                </c:pt>
                <c:pt idx="4582">
                  <c:v>96.559999942779541</c:v>
                </c:pt>
                <c:pt idx="4583">
                  <c:v>96.579999923706055</c:v>
                </c:pt>
                <c:pt idx="4584">
                  <c:v>96.599999904632568</c:v>
                </c:pt>
                <c:pt idx="4585">
                  <c:v>96.619999885559082</c:v>
                </c:pt>
                <c:pt idx="4586">
                  <c:v>96.639999866485596</c:v>
                </c:pt>
                <c:pt idx="4587">
                  <c:v>96.659999847412109</c:v>
                </c:pt>
                <c:pt idx="4588">
                  <c:v>96.68999981880188</c:v>
                </c:pt>
                <c:pt idx="4589">
                  <c:v>96.710000038146973</c:v>
                </c:pt>
                <c:pt idx="4590">
                  <c:v>96.730000019073486</c:v>
                </c:pt>
                <c:pt idx="4591">
                  <c:v>96.75</c:v>
                </c:pt>
                <c:pt idx="4592">
                  <c:v>96.769999980926514</c:v>
                </c:pt>
                <c:pt idx="4593">
                  <c:v>96.789999961853027</c:v>
                </c:pt>
                <c:pt idx="4594">
                  <c:v>96.819999933242798</c:v>
                </c:pt>
                <c:pt idx="4595">
                  <c:v>96.839999914169312</c:v>
                </c:pt>
                <c:pt idx="4596">
                  <c:v>96.859999895095825</c:v>
                </c:pt>
                <c:pt idx="4597">
                  <c:v>96.879999876022339</c:v>
                </c:pt>
                <c:pt idx="4598">
                  <c:v>96.899999856948853</c:v>
                </c:pt>
                <c:pt idx="4599">
                  <c:v>96.919999837875366</c:v>
                </c:pt>
                <c:pt idx="4600">
                  <c:v>96.950000047683716</c:v>
                </c:pt>
                <c:pt idx="4601">
                  <c:v>96.970000028610229</c:v>
                </c:pt>
                <c:pt idx="4602">
                  <c:v>96.990000009536743</c:v>
                </c:pt>
                <c:pt idx="4603">
                  <c:v>97.009999990463257</c:v>
                </c:pt>
                <c:pt idx="4604">
                  <c:v>97.029999971389771</c:v>
                </c:pt>
                <c:pt idx="4605">
                  <c:v>97.049999952316284</c:v>
                </c:pt>
                <c:pt idx="4606">
                  <c:v>97.079999923706055</c:v>
                </c:pt>
                <c:pt idx="4607">
                  <c:v>97.099999904632568</c:v>
                </c:pt>
                <c:pt idx="4608">
                  <c:v>97.119999885559082</c:v>
                </c:pt>
                <c:pt idx="4609">
                  <c:v>97.139999866485596</c:v>
                </c:pt>
                <c:pt idx="4610">
                  <c:v>97.169999837875366</c:v>
                </c:pt>
                <c:pt idx="4611">
                  <c:v>97.18999981880188</c:v>
                </c:pt>
                <c:pt idx="4612">
                  <c:v>97.210000038146973</c:v>
                </c:pt>
                <c:pt idx="4613">
                  <c:v>97.230000019073486</c:v>
                </c:pt>
                <c:pt idx="4614">
                  <c:v>97.25</c:v>
                </c:pt>
                <c:pt idx="4615">
                  <c:v>97.279999971389771</c:v>
                </c:pt>
                <c:pt idx="4616">
                  <c:v>97.299999952316284</c:v>
                </c:pt>
                <c:pt idx="4617">
                  <c:v>97.319999933242798</c:v>
                </c:pt>
                <c:pt idx="4618">
                  <c:v>97.339999914169312</c:v>
                </c:pt>
                <c:pt idx="4619">
                  <c:v>97.359999895095825</c:v>
                </c:pt>
                <c:pt idx="4620">
                  <c:v>97.379999876022339</c:v>
                </c:pt>
                <c:pt idx="4621">
                  <c:v>97.409999847412109</c:v>
                </c:pt>
                <c:pt idx="4622">
                  <c:v>97.429999828338623</c:v>
                </c:pt>
                <c:pt idx="4623">
                  <c:v>97.450000047683716</c:v>
                </c:pt>
                <c:pt idx="4624">
                  <c:v>97.470000028610229</c:v>
                </c:pt>
                <c:pt idx="4625">
                  <c:v>97.490000009536743</c:v>
                </c:pt>
                <c:pt idx="4626">
                  <c:v>97.509999990463257</c:v>
                </c:pt>
                <c:pt idx="4627">
                  <c:v>97.539999961853027</c:v>
                </c:pt>
                <c:pt idx="4628">
                  <c:v>97.559999942779541</c:v>
                </c:pt>
                <c:pt idx="4629">
                  <c:v>97.579999923706055</c:v>
                </c:pt>
                <c:pt idx="4630">
                  <c:v>97.599999904632568</c:v>
                </c:pt>
                <c:pt idx="4631">
                  <c:v>97.619999885559082</c:v>
                </c:pt>
                <c:pt idx="4632">
                  <c:v>97.639999866485596</c:v>
                </c:pt>
                <c:pt idx="4633">
                  <c:v>97.669999837875366</c:v>
                </c:pt>
                <c:pt idx="4634">
                  <c:v>97.68999981880188</c:v>
                </c:pt>
                <c:pt idx="4635">
                  <c:v>97.710000038146973</c:v>
                </c:pt>
                <c:pt idx="4636">
                  <c:v>97.730000019073486</c:v>
                </c:pt>
                <c:pt idx="4637">
                  <c:v>97.759999990463257</c:v>
                </c:pt>
                <c:pt idx="4638">
                  <c:v>97.779999971389771</c:v>
                </c:pt>
                <c:pt idx="4639">
                  <c:v>97.799999952316284</c:v>
                </c:pt>
                <c:pt idx="4640">
                  <c:v>97.819999933242798</c:v>
                </c:pt>
                <c:pt idx="4641">
                  <c:v>97.849999904632568</c:v>
                </c:pt>
                <c:pt idx="4642">
                  <c:v>97.869999885559082</c:v>
                </c:pt>
                <c:pt idx="4643">
                  <c:v>97.889999866485596</c:v>
                </c:pt>
                <c:pt idx="4644">
                  <c:v>97.909999847412109</c:v>
                </c:pt>
                <c:pt idx="4645">
                  <c:v>97.929999828338623</c:v>
                </c:pt>
                <c:pt idx="4646">
                  <c:v>97.950000047683716</c:v>
                </c:pt>
                <c:pt idx="4647">
                  <c:v>97.980000019073486</c:v>
                </c:pt>
                <c:pt idx="4648">
                  <c:v>98</c:v>
                </c:pt>
                <c:pt idx="4649">
                  <c:v>98.019999980926514</c:v>
                </c:pt>
                <c:pt idx="4650">
                  <c:v>98.039999961853027</c:v>
                </c:pt>
                <c:pt idx="4651">
                  <c:v>98.059999942779541</c:v>
                </c:pt>
                <c:pt idx="4652">
                  <c:v>98.079999923706055</c:v>
                </c:pt>
                <c:pt idx="4653">
                  <c:v>98.109999895095825</c:v>
                </c:pt>
                <c:pt idx="4654">
                  <c:v>98.129999876022339</c:v>
                </c:pt>
                <c:pt idx="4655">
                  <c:v>98.149999856948853</c:v>
                </c:pt>
                <c:pt idx="4656">
                  <c:v>98.169999837875366</c:v>
                </c:pt>
                <c:pt idx="4657">
                  <c:v>98.18999981880188</c:v>
                </c:pt>
                <c:pt idx="4658">
                  <c:v>98.210000038146973</c:v>
                </c:pt>
                <c:pt idx="4659">
                  <c:v>98.240000009536743</c:v>
                </c:pt>
                <c:pt idx="4660">
                  <c:v>98.259999990463257</c:v>
                </c:pt>
                <c:pt idx="4661">
                  <c:v>98.279999971389771</c:v>
                </c:pt>
                <c:pt idx="4662">
                  <c:v>98.299999952316284</c:v>
                </c:pt>
                <c:pt idx="4663">
                  <c:v>98.319999933242798</c:v>
                </c:pt>
                <c:pt idx="4664">
                  <c:v>98.349999904632568</c:v>
                </c:pt>
                <c:pt idx="4665">
                  <c:v>98.369999885559082</c:v>
                </c:pt>
                <c:pt idx="4666">
                  <c:v>98.389999866485596</c:v>
                </c:pt>
                <c:pt idx="4667">
                  <c:v>98.409999847412109</c:v>
                </c:pt>
                <c:pt idx="4668">
                  <c:v>98.43999981880188</c:v>
                </c:pt>
                <c:pt idx="4669">
                  <c:v>98.460000038146973</c:v>
                </c:pt>
                <c:pt idx="4670">
                  <c:v>98.480000019073486</c:v>
                </c:pt>
                <c:pt idx="4671">
                  <c:v>98.5</c:v>
                </c:pt>
                <c:pt idx="4672">
                  <c:v>98.519999980926514</c:v>
                </c:pt>
                <c:pt idx="4673">
                  <c:v>98.539999961853027</c:v>
                </c:pt>
                <c:pt idx="4674">
                  <c:v>98.569999933242798</c:v>
                </c:pt>
                <c:pt idx="4675">
                  <c:v>98.589999914169312</c:v>
                </c:pt>
                <c:pt idx="4676">
                  <c:v>98.609999895095825</c:v>
                </c:pt>
                <c:pt idx="4677">
                  <c:v>98.629999876022339</c:v>
                </c:pt>
                <c:pt idx="4678">
                  <c:v>98.649999856948853</c:v>
                </c:pt>
                <c:pt idx="4679">
                  <c:v>98.669999837875366</c:v>
                </c:pt>
                <c:pt idx="4680">
                  <c:v>98.700000047683716</c:v>
                </c:pt>
                <c:pt idx="4681">
                  <c:v>98.720000028610229</c:v>
                </c:pt>
                <c:pt idx="4682">
                  <c:v>98.740000009536743</c:v>
                </c:pt>
                <c:pt idx="4683">
                  <c:v>98.759999990463257</c:v>
                </c:pt>
                <c:pt idx="4684">
                  <c:v>98.779999971389771</c:v>
                </c:pt>
                <c:pt idx="4685">
                  <c:v>98.799999952316284</c:v>
                </c:pt>
                <c:pt idx="4686">
                  <c:v>98.829999923706055</c:v>
                </c:pt>
                <c:pt idx="4687">
                  <c:v>98.849999904632568</c:v>
                </c:pt>
                <c:pt idx="4688">
                  <c:v>98.869999885559082</c:v>
                </c:pt>
                <c:pt idx="4689">
                  <c:v>98.889999866485596</c:v>
                </c:pt>
                <c:pt idx="4690">
                  <c:v>98.909999847412109</c:v>
                </c:pt>
                <c:pt idx="4691">
                  <c:v>98.929999828338623</c:v>
                </c:pt>
                <c:pt idx="4692">
                  <c:v>98.960000038146973</c:v>
                </c:pt>
                <c:pt idx="4693">
                  <c:v>98.980000019073486</c:v>
                </c:pt>
                <c:pt idx="4694">
                  <c:v>99</c:v>
                </c:pt>
                <c:pt idx="4695">
                  <c:v>99.019999980926514</c:v>
                </c:pt>
                <c:pt idx="4696">
                  <c:v>99.049999952316284</c:v>
                </c:pt>
                <c:pt idx="4697">
                  <c:v>99.069999933242798</c:v>
                </c:pt>
                <c:pt idx="4698">
                  <c:v>99.089999914169312</c:v>
                </c:pt>
                <c:pt idx="4699">
                  <c:v>99.109999895095825</c:v>
                </c:pt>
                <c:pt idx="4700">
                  <c:v>99.129999876022339</c:v>
                </c:pt>
                <c:pt idx="4701">
                  <c:v>99.159999847412109</c:v>
                </c:pt>
                <c:pt idx="4702">
                  <c:v>99.179999828338623</c:v>
                </c:pt>
                <c:pt idx="4703">
                  <c:v>99.200000047683716</c:v>
                </c:pt>
                <c:pt idx="4704">
                  <c:v>99.220000028610229</c:v>
                </c:pt>
                <c:pt idx="4705">
                  <c:v>99.240000009536743</c:v>
                </c:pt>
                <c:pt idx="4706">
                  <c:v>99.259999990463257</c:v>
                </c:pt>
                <c:pt idx="4707">
                  <c:v>99.289999961853027</c:v>
                </c:pt>
                <c:pt idx="4708">
                  <c:v>99.309999942779541</c:v>
                </c:pt>
                <c:pt idx="4709">
                  <c:v>99.329999923706055</c:v>
                </c:pt>
                <c:pt idx="4710">
                  <c:v>99.349999904632568</c:v>
                </c:pt>
              </c:numCache>
            </c:numRef>
          </c:xVal>
          <c:yVal>
            <c:numRef>
              <c:f>extend!$D$2:$D$4712</c:f>
              <c:numCache>
                <c:formatCode>General</c:formatCode>
                <c:ptCount val="4711"/>
                <c:pt idx="0">
                  <c:v>454</c:v>
                </c:pt>
                <c:pt idx="1">
                  <c:v>453</c:v>
                </c:pt>
                <c:pt idx="2">
                  <c:v>455</c:v>
                </c:pt>
                <c:pt idx="3">
                  <c:v>454</c:v>
                </c:pt>
                <c:pt idx="4">
                  <c:v>454</c:v>
                </c:pt>
                <c:pt idx="5">
                  <c:v>454</c:v>
                </c:pt>
                <c:pt idx="6">
                  <c:v>453</c:v>
                </c:pt>
                <c:pt idx="7">
                  <c:v>455</c:v>
                </c:pt>
                <c:pt idx="8">
                  <c:v>454</c:v>
                </c:pt>
                <c:pt idx="9">
                  <c:v>452</c:v>
                </c:pt>
                <c:pt idx="10">
                  <c:v>452</c:v>
                </c:pt>
                <c:pt idx="11">
                  <c:v>451</c:v>
                </c:pt>
                <c:pt idx="12">
                  <c:v>452</c:v>
                </c:pt>
                <c:pt idx="13">
                  <c:v>452</c:v>
                </c:pt>
                <c:pt idx="14">
                  <c:v>451</c:v>
                </c:pt>
                <c:pt idx="15">
                  <c:v>453</c:v>
                </c:pt>
                <c:pt idx="16">
                  <c:v>452</c:v>
                </c:pt>
                <c:pt idx="17">
                  <c:v>450</c:v>
                </c:pt>
                <c:pt idx="18">
                  <c:v>454</c:v>
                </c:pt>
                <c:pt idx="19">
                  <c:v>452</c:v>
                </c:pt>
                <c:pt idx="20">
                  <c:v>452</c:v>
                </c:pt>
                <c:pt idx="21">
                  <c:v>453</c:v>
                </c:pt>
                <c:pt idx="22">
                  <c:v>452</c:v>
                </c:pt>
                <c:pt idx="23">
                  <c:v>453</c:v>
                </c:pt>
                <c:pt idx="24">
                  <c:v>453</c:v>
                </c:pt>
                <c:pt idx="25">
                  <c:v>452</c:v>
                </c:pt>
                <c:pt idx="26">
                  <c:v>454</c:v>
                </c:pt>
                <c:pt idx="27">
                  <c:v>452</c:v>
                </c:pt>
                <c:pt idx="28">
                  <c:v>453</c:v>
                </c:pt>
                <c:pt idx="29">
                  <c:v>454</c:v>
                </c:pt>
                <c:pt idx="30">
                  <c:v>452</c:v>
                </c:pt>
                <c:pt idx="31">
                  <c:v>454</c:v>
                </c:pt>
                <c:pt idx="32">
                  <c:v>453</c:v>
                </c:pt>
                <c:pt idx="33">
                  <c:v>452</c:v>
                </c:pt>
                <c:pt idx="34">
                  <c:v>454</c:v>
                </c:pt>
                <c:pt idx="35">
                  <c:v>452</c:v>
                </c:pt>
                <c:pt idx="36">
                  <c:v>452</c:v>
                </c:pt>
                <c:pt idx="37">
                  <c:v>454</c:v>
                </c:pt>
                <c:pt idx="38">
                  <c:v>451</c:v>
                </c:pt>
                <c:pt idx="39">
                  <c:v>453</c:v>
                </c:pt>
                <c:pt idx="40">
                  <c:v>452</c:v>
                </c:pt>
                <c:pt idx="41">
                  <c:v>453</c:v>
                </c:pt>
                <c:pt idx="42">
                  <c:v>454</c:v>
                </c:pt>
                <c:pt idx="43">
                  <c:v>451</c:v>
                </c:pt>
                <c:pt idx="44">
                  <c:v>454</c:v>
                </c:pt>
                <c:pt idx="45">
                  <c:v>453</c:v>
                </c:pt>
                <c:pt idx="46">
                  <c:v>452</c:v>
                </c:pt>
                <c:pt idx="47">
                  <c:v>455</c:v>
                </c:pt>
                <c:pt idx="48">
                  <c:v>453</c:v>
                </c:pt>
                <c:pt idx="49">
                  <c:v>451</c:v>
                </c:pt>
                <c:pt idx="50">
                  <c:v>454</c:v>
                </c:pt>
                <c:pt idx="51">
                  <c:v>452</c:v>
                </c:pt>
                <c:pt idx="52">
                  <c:v>453</c:v>
                </c:pt>
                <c:pt idx="53">
                  <c:v>453</c:v>
                </c:pt>
                <c:pt idx="54">
                  <c:v>452</c:v>
                </c:pt>
                <c:pt idx="55">
                  <c:v>453</c:v>
                </c:pt>
                <c:pt idx="56">
                  <c:v>452</c:v>
                </c:pt>
                <c:pt idx="57">
                  <c:v>452</c:v>
                </c:pt>
                <c:pt idx="58">
                  <c:v>453</c:v>
                </c:pt>
                <c:pt idx="59">
                  <c:v>451</c:v>
                </c:pt>
                <c:pt idx="60">
                  <c:v>452</c:v>
                </c:pt>
                <c:pt idx="61">
                  <c:v>452</c:v>
                </c:pt>
                <c:pt idx="62">
                  <c:v>451</c:v>
                </c:pt>
                <c:pt idx="63">
                  <c:v>454</c:v>
                </c:pt>
                <c:pt idx="64">
                  <c:v>451</c:v>
                </c:pt>
                <c:pt idx="65">
                  <c:v>452</c:v>
                </c:pt>
                <c:pt idx="66">
                  <c:v>453</c:v>
                </c:pt>
                <c:pt idx="67">
                  <c:v>452</c:v>
                </c:pt>
                <c:pt idx="68">
                  <c:v>453</c:v>
                </c:pt>
                <c:pt idx="69">
                  <c:v>452</c:v>
                </c:pt>
                <c:pt idx="70">
                  <c:v>452</c:v>
                </c:pt>
                <c:pt idx="71">
                  <c:v>453</c:v>
                </c:pt>
                <c:pt idx="72">
                  <c:v>451</c:v>
                </c:pt>
                <c:pt idx="73">
                  <c:v>453</c:v>
                </c:pt>
                <c:pt idx="74">
                  <c:v>452</c:v>
                </c:pt>
                <c:pt idx="75">
                  <c:v>451</c:v>
                </c:pt>
                <c:pt idx="76">
                  <c:v>453</c:v>
                </c:pt>
                <c:pt idx="77">
                  <c:v>452</c:v>
                </c:pt>
                <c:pt idx="78">
                  <c:v>451</c:v>
                </c:pt>
                <c:pt idx="79">
                  <c:v>452</c:v>
                </c:pt>
                <c:pt idx="80">
                  <c:v>452</c:v>
                </c:pt>
                <c:pt idx="81">
                  <c:v>451</c:v>
                </c:pt>
                <c:pt idx="82">
                  <c:v>451</c:v>
                </c:pt>
                <c:pt idx="83">
                  <c:v>451</c:v>
                </c:pt>
                <c:pt idx="84">
                  <c:v>453</c:v>
                </c:pt>
                <c:pt idx="85">
                  <c:v>451</c:v>
                </c:pt>
                <c:pt idx="86">
                  <c:v>452</c:v>
                </c:pt>
                <c:pt idx="87">
                  <c:v>453</c:v>
                </c:pt>
                <c:pt idx="88">
                  <c:v>450</c:v>
                </c:pt>
                <c:pt idx="89">
                  <c:v>453</c:v>
                </c:pt>
                <c:pt idx="90">
                  <c:v>452</c:v>
                </c:pt>
                <c:pt idx="91">
                  <c:v>451</c:v>
                </c:pt>
                <c:pt idx="92">
                  <c:v>452</c:v>
                </c:pt>
                <c:pt idx="93">
                  <c:v>451</c:v>
                </c:pt>
                <c:pt idx="94">
                  <c:v>451</c:v>
                </c:pt>
                <c:pt idx="95">
                  <c:v>452</c:v>
                </c:pt>
                <c:pt idx="96">
                  <c:v>451</c:v>
                </c:pt>
                <c:pt idx="97">
                  <c:v>452</c:v>
                </c:pt>
                <c:pt idx="98">
                  <c:v>451</c:v>
                </c:pt>
                <c:pt idx="99">
                  <c:v>452</c:v>
                </c:pt>
                <c:pt idx="100">
                  <c:v>452</c:v>
                </c:pt>
                <c:pt idx="101">
                  <c:v>451</c:v>
                </c:pt>
                <c:pt idx="102">
                  <c:v>453</c:v>
                </c:pt>
                <c:pt idx="103">
                  <c:v>452</c:v>
                </c:pt>
                <c:pt idx="104">
                  <c:v>451</c:v>
                </c:pt>
                <c:pt idx="105">
                  <c:v>453</c:v>
                </c:pt>
                <c:pt idx="106">
                  <c:v>451</c:v>
                </c:pt>
                <c:pt idx="107">
                  <c:v>451</c:v>
                </c:pt>
                <c:pt idx="108">
                  <c:v>453</c:v>
                </c:pt>
                <c:pt idx="109">
                  <c:v>451</c:v>
                </c:pt>
                <c:pt idx="110">
                  <c:v>453</c:v>
                </c:pt>
                <c:pt idx="111">
                  <c:v>452</c:v>
                </c:pt>
                <c:pt idx="112">
                  <c:v>451</c:v>
                </c:pt>
                <c:pt idx="113">
                  <c:v>453</c:v>
                </c:pt>
                <c:pt idx="114">
                  <c:v>451</c:v>
                </c:pt>
                <c:pt idx="115">
                  <c:v>452</c:v>
                </c:pt>
                <c:pt idx="116">
                  <c:v>452</c:v>
                </c:pt>
                <c:pt idx="117">
                  <c:v>450</c:v>
                </c:pt>
                <c:pt idx="118">
                  <c:v>452</c:v>
                </c:pt>
                <c:pt idx="119">
                  <c:v>451</c:v>
                </c:pt>
                <c:pt idx="120">
                  <c:v>450</c:v>
                </c:pt>
                <c:pt idx="121">
                  <c:v>452</c:v>
                </c:pt>
                <c:pt idx="122">
                  <c:v>451</c:v>
                </c:pt>
                <c:pt idx="123">
                  <c:v>452</c:v>
                </c:pt>
                <c:pt idx="124">
                  <c:v>452</c:v>
                </c:pt>
                <c:pt idx="125">
                  <c:v>451</c:v>
                </c:pt>
                <c:pt idx="126">
                  <c:v>452</c:v>
                </c:pt>
                <c:pt idx="127">
                  <c:v>451</c:v>
                </c:pt>
                <c:pt idx="128">
                  <c:v>452</c:v>
                </c:pt>
                <c:pt idx="129">
                  <c:v>453</c:v>
                </c:pt>
                <c:pt idx="130">
                  <c:v>451</c:v>
                </c:pt>
                <c:pt idx="131">
                  <c:v>453</c:v>
                </c:pt>
                <c:pt idx="132">
                  <c:v>453</c:v>
                </c:pt>
                <c:pt idx="133">
                  <c:v>451</c:v>
                </c:pt>
                <c:pt idx="134">
                  <c:v>454</c:v>
                </c:pt>
                <c:pt idx="135">
                  <c:v>451</c:v>
                </c:pt>
                <c:pt idx="136">
                  <c:v>451</c:v>
                </c:pt>
                <c:pt idx="137">
                  <c:v>453</c:v>
                </c:pt>
                <c:pt idx="138">
                  <c:v>451</c:v>
                </c:pt>
                <c:pt idx="139">
                  <c:v>452</c:v>
                </c:pt>
                <c:pt idx="140">
                  <c:v>452</c:v>
                </c:pt>
                <c:pt idx="141">
                  <c:v>452</c:v>
                </c:pt>
                <c:pt idx="142">
                  <c:v>453</c:v>
                </c:pt>
                <c:pt idx="143">
                  <c:v>451</c:v>
                </c:pt>
                <c:pt idx="144">
                  <c:v>453</c:v>
                </c:pt>
                <c:pt idx="145">
                  <c:v>453</c:v>
                </c:pt>
                <c:pt idx="146">
                  <c:v>451</c:v>
                </c:pt>
                <c:pt idx="147">
                  <c:v>453</c:v>
                </c:pt>
                <c:pt idx="148">
                  <c:v>453</c:v>
                </c:pt>
                <c:pt idx="149">
                  <c:v>452</c:v>
                </c:pt>
                <c:pt idx="150">
                  <c:v>454</c:v>
                </c:pt>
                <c:pt idx="151">
                  <c:v>453</c:v>
                </c:pt>
                <c:pt idx="152">
                  <c:v>453</c:v>
                </c:pt>
                <c:pt idx="153">
                  <c:v>454</c:v>
                </c:pt>
                <c:pt idx="154">
                  <c:v>452</c:v>
                </c:pt>
                <c:pt idx="155">
                  <c:v>453</c:v>
                </c:pt>
                <c:pt idx="156">
                  <c:v>453</c:v>
                </c:pt>
                <c:pt idx="157">
                  <c:v>452</c:v>
                </c:pt>
                <c:pt idx="158">
                  <c:v>454</c:v>
                </c:pt>
                <c:pt idx="159">
                  <c:v>451</c:v>
                </c:pt>
                <c:pt idx="160">
                  <c:v>453</c:v>
                </c:pt>
                <c:pt idx="161">
                  <c:v>453</c:v>
                </c:pt>
                <c:pt idx="162">
                  <c:v>451</c:v>
                </c:pt>
                <c:pt idx="163">
                  <c:v>454</c:v>
                </c:pt>
                <c:pt idx="164">
                  <c:v>452</c:v>
                </c:pt>
                <c:pt idx="165">
                  <c:v>452</c:v>
                </c:pt>
                <c:pt idx="166">
                  <c:v>454</c:v>
                </c:pt>
                <c:pt idx="167">
                  <c:v>452</c:v>
                </c:pt>
                <c:pt idx="168">
                  <c:v>453</c:v>
                </c:pt>
                <c:pt idx="169">
                  <c:v>453</c:v>
                </c:pt>
                <c:pt idx="170">
                  <c:v>452</c:v>
                </c:pt>
                <c:pt idx="171">
                  <c:v>454</c:v>
                </c:pt>
                <c:pt idx="172">
                  <c:v>452</c:v>
                </c:pt>
                <c:pt idx="173">
                  <c:v>454</c:v>
                </c:pt>
                <c:pt idx="174">
                  <c:v>455</c:v>
                </c:pt>
                <c:pt idx="175">
                  <c:v>452</c:v>
                </c:pt>
                <c:pt idx="176">
                  <c:v>454</c:v>
                </c:pt>
                <c:pt idx="177">
                  <c:v>455</c:v>
                </c:pt>
                <c:pt idx="178">
                  <c:v>451</c:v>
                </c:pt>
                <c:pt idx="179">
                  <c:v>454</c:v>
                </c:pt>
                <c:pt idx="180">
                  <c:v>452</c:v>
                </c:pt>
                <c:pt idx="181">
                  <c:v>453</c:v>
                </c:pt>
                <c:pt idx="182">
                  <c:v>453</c:v>
                </c:pt>
                <c:pt idx="183">
                  <c:v>452</c:v>
                </c:pt>
                <c:pt idx="184">
                  <c:v>453</c:v>
                </c:pt>
                <c:pt idx="185">
                  <c:v>453</c:v>
                </c:pt>
                <c:pt idx="186">
                  <c:v>452</c:v>
                </c:pt>
                <c:pt idx="187">
                  <c:v>454</c:v>
                </c:pt>
                <c:pt idx="188">
                  <c:v>453</c:v>
                </c:pt>
                <c:pt idx="189">
                  <c:v>453</c:v>
                </c:pt>
                <c:pt idx="190">
                  <c:v>454</c:v>
                </c:pt>
                <c:pt idx="191">
                  <c:v>453</c:v>
                </c:pt>
                <c:pt idx="192">
                  <c:v>455</c:v>
                </c:pt>
                <c:pt idx="193">
                  <c:v>454</c:v>
                </c:pt>
                <c:pt idx="194">
                  <c:v>453</c:v>
                </c:pt>
                <c:pt idx="195">
                  <c:v>455</c:v>
                </c:pt>
                <c:pt idx="196">
                  <c:v>453</c:v>
                </c:pt>
                <c:pt idx="197">
                  <c:v>453</c:v>
                </c:pt>
                <c:pt idx="198">
                  <c:v>454</c:v>
                </c:pt>
                <c:pt idx="199">
                  <c:v>453</c:v>
                </c:pt>
                <c:pt idx="200">
                  <c:v>454</c:v>
                </c:pt>
                <c:pt idx="201">
                  <c:v>451</c:v>
                </c:pt>
                <c:pt idx="202">
                  <c:v>452</c:v>
                </c:pt>
                <c:pt idx="203">
                  <c:v>451</c:v>
                </c:pt>
                <c:pt idx="204">
                  <c:v>448</c:v>
                </c:pt>
                <c:pt idx="205">
                  <c:v>450</c:v>
                </c:pt>
                <c:pt idx="206">
                  <c:v>450</c:v>
                </c:pt>
                <c:pt idx="207">
                  <c:v>448</c:v>
                </c:pt>
                <c:pt idx="208">
                  <c:v>450</c:v>
                </c:pt>
                <c:pt idx="209">
                  <c:v>449</c:v>
                </c:pt>
                <c:pt idx="210">
                  <c:v>450</c:v>
                </c:pt>
                <c:pt idx="211">
                  <c:v>451</c:v>
                </c:pt>
                <c:pt idx="212">
                  <c:v>450</c:v>
                </c:pt>
                <c:pt idx="213">
                  <c:v>451</c:v>
                </c:pt>
                <c:pt idx="214">
                  <c:v>450</c:v>
                </c:pt>
                <c:pt idx="215">
                  <c:v>450</c:v>
                </c:pt>
                <c:pt idx="216">
                  <c:v>451</c:v>
                </c:pt>
                <c:pt idx="217">
                  <c:v>449</c:v>
                </c:pt>
                <c:pt idx="218">
                  <c:v>450</c:v>
                </c:pt>
                <c:pt idx="219">
                  <c:v>448</c:v>
                </c:pt>
                <c:pt idx="220">
                  <c:v>448</c:v>
                </c:pt>
                <c:pt idx="221">
                  <c:v>449</c:v>
                </c:pt>
                <c:pt idx="222">
                  <c:v>449</c:v>
                </c:pt>
                <c:pt idx="223">
                  <c:v>449</c:v>
                </c:pt>
                <c:pt idx="224">
                  <c:v>451</c:v>
                </c:pt>
                <c:pt idx="225">
                  <c:v>449</c:v>
                </c:pt>
                <c:pt idx="226">
                  <c:v>450</c:v>
                </c:pt>
                <c:pt idx="227">
                  <c:v>451</c:v>
                </c:pt>
                <c:pt idx="228">
                  <c:v>449</c:v>
                </c:pt>
                <c:pt idx="229">
                  <c:v>451</c:v>
                </c:pt>
                <c:pt idx="230">
                  <c:v>449</c:v>
                </c:pt>
                <c:pt idx="231">
                  <c:v>450</c:v>
                </c:pt>
                <c:pt idx="232">
                  <c:v>449</c:v>
                </c:pt>
                <c:pt idx="233">
                  <c:v>448</c:v>
                </c:pt>
                <c:pt idx="234">
                  <c:v>449</c:v>
                </c:pt>
                <c:pt idx="235">
                  <c:v>448</c:v>
                </c:pt>
                <c:pt idx="236">
                  <c:v>448</c:v>
                </c:pt>
                <c:pt idx="237">
                  <c:v>450</c:v>
                </c:pt>
                <c:pt idx="238">
                  <c:v>448</c:v>
                </c:pt>
                <c:pt idx="239">
                  <c:v>449</c:v>
                </c:pt>
                <c:pt idx="240">
                  <c:v>450</c:v>
                </c:pt>
                <c:pt idx="241">
                  <c:v>448</c:v>
                </c:pt>
                <c:pt idx="242">
                  <c:v>450</c:v>
                </c:pt>
                <c:pt idx="243">
                  <c:v>449</c:v>
                </c:pt>
                <c:pt idx="244">
                  <c:v>449</c:v>
                </c:pt>
                <c:pt idx="245">
                  <c:v>450</c:v>
                </c:pt>
                <c:pt idx="246">
                  <c:v>448</c:v>
                </c:pt>
                <c:pt idx="247">
                  <c:v>449</c:v>
                </c:pt>
                <c:pt idx="248">
                  <c:v>449</c:v>
                </c:pt>
                <c:pt idx="249">
                  <c:v>448</c:v>
                </c:pt>
                <c:pt idx="250">
                  <c:v>450</c:v>
                </c:pt>
                <c:pt idx="251">
                  <c:v>449</c:v>
                </c:pt>
                <c:pt idx="252">
                  <c:v>449</c:v>
                </c:pt>
                <c:pt idx="253">
                  <c:v>451</c:v>
                </c:pt>
                <c:pt idx="254">
                  <c:v>447</c:v>
                </c:pt>
                <c:pt idx="255">
                  <c:v>450</c:v>
                </c:pt>
                <c:pt idx="256">
                  <c:v>450</c:v>
                </c:pt>
                <c:pt idx="257">
                  <c:v>449</c:v>
                </c:pt>
                <c:pt idx="258">
                  <c:v>451</c:v>
                </c:pt>
                <c:pt idx="259">
                  <c:v>449</c:v>
                </c:pt>
                <c:pt idx="260">
                  <c:v>449</c:v>
                </c:pt>
                <c:pt idx="261">
                  <c:v>449</c:v>
                </c:pt>
                <c:pt idx="262">
                  <c:v>448</c:v>
                </c:pt>
                <c:pt idx="263">
                  <c:v>449</c:v>
                </c:pt>
                <c:pt idx="264">
                  <c:v>448</c:v>
                </c:pt>
                <c:pt idx="265">
                  <c:v>448</c:v>
                </c:pt>
                <c:pt idx="266">
                  <c:v>449</c:v>
                </c:pt>
                <c:pt idx="267">
                  <c:v>448</c:v>
                </c:pt>
                <c:pt idx="268">
                  <c:v>449</c:v>
                </c:pt>
                <c:pt idx="269">
                  <c:v>450</c:v>
                </c:pt>
                <c:pt idx="270">
                  <c:v>448</c:v>
                </c:pt>
                <c:pt idx="271">
                  <c:v>450</c:v>
                </c:pt>
                <c:pt idx="272">
                  <c:v>448</c:v>
                </c:pt>
                <c:pt idx="273">
                  <c:v>447</c:v>
                </c:pt>
                <c:pt idx="274">
                  <c:v>450</c:v>
                </c:pt>
                <c:pt idx="275">
                  <c:v>447</c:v>
                </c:pt>
                <c:pt idx="276">
                  <c:v>448</c:v>
                </c:pt>
                <c:pt idx="277">
                  <c:v>448</c:v>
                </c:pt>
                <c:pt idx="278">
                  <c:v>447</c:v>
                </c:pt>
                <c:pt idx="279">
                  <c:v>449</c:v>
                </c:pt>
                <c:pt idx="280">
                  <c:v>448</c:v>
                </c:pt>
                <c:pt idx="281">
                  <c:v>448</c:v>
                </c:pt>
                <c:pt idx="282">
                  <c:v>449</c:v>
                </c:pt>
                <c:pt idx="283">
                  <c:v>446</c:v>
                </c:pt>
                <c:pt idx="284">
                  <c:v>448</c:v>
                </c:pt>
                <c:pt idx="285">
                  <c:v>448</c:v>
                </c:pt>
                <c:pt idx="286">
                  <c:v>446</c:v>
                </c:pt>
                <c:pt idx="287">
                  <c:v>448</c:v>
                </c:pt>
                <c:pt idx="288">
                  <c:v>447</c:v>
                </c:pt>
                <c:pt idx="289">
                  <c:v>446</c:v>
                </c:pt>
                <c:pt idx="290">
                  <c:v>447</c:v>
                </c:pt>
                <c:pt idx="291">
                  <c:v>445</c:v>
                </c:pt>
                <c:pt idx="292">
                  <c:v>446</c:v>
                </c:pt>
                <c:pt idx="293">
                  <c:v>446</c:v>
                </c:pt>
                <c:pt idx="294">
                  <c:v>445</c:v>
                </c:pt>
                <c:pt idx="295">
                  <c:v>447</c:v>
                </c:pt>
                <c:pt idx="296">
                  <c:v>445</c:v>
                </c:pt>
                <c:pt idx="297">
                  <c:v>446</c:v>
                </c:pt>
                <c:pt idx="298">
                  <c:v>447</c:v>
                </c:pt>
                <c:pt idx="299">
                  <c:v>445</c:v>
                </c:pt>
                <c:pt idx="300">
                  <c:v>447</c:v>
                </c:pt>
                <c:pt idx="301">
                  <c:v>446</c:v>
                </c:pt>
                <c:pt idx="302">
                  <c:v>446</c:v>
                </c:pt>
                <c:pt idx="303">
                  <c:v>447</c:v>
                </c:pt>
                <c:pt idx="304">
                  <c:v>445</c:v>
                </c:pt>
                <c:pt idx="305">
                  <c:v>447</c:v>
                </c:pt>
                <c:pt idx="306">
                  <c:v>447</c:v>
                </c:pt>
                <c:pt idx="307">
                  <c:v>446</c:v>
                </c:pt>
                <c:pt idx="308">
                  <c:v>447</c:v>
                </c:pt>
                <c:pt idx="309">
                  <c:v>446</c:v>
                </c:pt>
                <c:pt idx="310">
                  <c:v>446</c:v>
                </c:pt>
                <c:pt idx="311">
                  <c:v>448</c:v>
                </c:pt>
                <c:pt idx="312">
                  <c:v>447</c:v>
                </c:pt>
                <c:pt idx="313">
                  <c:v>448</c:v>
                </c:pt>
                <c:pt idx="314">
                  <c:v>448</c:v>
                </c:pt>
                <c:pt idx="315">
                  <c:v>446</c:v>
                </c:pt>
                <c:pt idx="316">
                  <c:v>448</c:v>
                </c:pt>
                <c:pt idx="317">
                  <c:v>446</c:v>
                </c:pt>
                <c:pt idx="318">
                  <c:v>447</c:v>
                </c:pt>
                <c:pt idx="319">
                  <c:v>446</c:v>
                </c:pt>
                <c:pt idx="320">
                  <c:v>445</c:v>
                </c:pt>
                <c:pt idx="321">
                  <c:v>447</c:v>
                </c:pt>
                <c:pt idx="322">
                  <c:v>446</c:v>
                </c:pt>
                <c:pt idx="323">
                  <c:v>445</c:v>
                </c:pt>
                <c:pt idx="324">
                  <c:v>448</c:v>
                </c:pt>
                <c:pt idx="325">
                  <c:v>446</c:v>
                </c:pt>
                <c:pt idx="326">
                  <c:v>447</c:v>
                </c:pt>
                <c:pt idx="327">
                  <c:v>449</c:v>
                </c:pt>
                <c:pt idx="328">
                  <c:v>447</c:v>
                </c:pt>
                <c:pt idx="329">
                  <c:v>449</c:v>
                </c:pt>
                <c:pt idx="330">
                  <c:v>448</c:v>
                </c:pt>
                <c:pt idx="331">
                  <c:v>448</c:v>
                </c:pt>
                <c:pt idx="332">
                  <c:v>449</c:v>
                </c:pt>
                <c:pt idx="333">
                  <c:v>448</c:v>
                </c:pt>
                <c:pt idx="334">
                  <c:v>448</c:v>
                </c:pt>
                <c:pt idx="335">
                  <c:v>448</c:v>
                </c:pt>
                <c:pt idx="336">
                  <c:v>446</c:v>
                </c:pt>
                <c:pt idx="337">
                  <c:v>448</c:v>
                </c:pt>
                <c:pt idx="338">
                  <c:v>447</c:v>
                </c:pt>
                <c:pt idx="339">
                  <c:v>446</c:v>
                </c:pt>
                <c:pt idx="340">
                  <c:v>448</c:v>
                </c:pt>
                <c:pt idx="341">
                  <c:v>445</c:v>
                </c:pt>
                <c:pt idx="342">
                  <c:v>447</c:v>
                </c:pt>
                <c:pt idx="343">
                  <c:v>447</c:v>
                </c:pt>
                <c:pt idx="344">
                  <c:v>446</c:v>
                </c:pt>
                <c:pt idx="345">
                  <c:v>447</c:v>
                </c:pt>
                <c:pt idx="346">
                  <c:v>446</c:v>
                </c:pt>
                <c:pt idx="347">
                  <c:v>445</c:v>
                </c:pt>
                <c:pt idx="348">
                  <c:v>447</c:v>
                </c:pt>
                <c:pt idx="349">
                  <c:v>445</c:v>
                </c:pt>
                <c:pt idx="350">
                  <c:v>446</c:v>
                </c:pt>
                <c:pt idx="351">
                  <c:v>445</c:v>
                </c:pt>
                <c:pt idx="352">
                  <c:v>445</c:v>
                </c:pt>
                <c:pt idx="353">
                  <c:v>447</c:v>
                </c:pt>
                <c:pt idx="354">
                  <c:v>446</c:v>
                </c:pt>
                <c:pt idx="355">
                  <c:v>446</c:v>
                </c:pt>
                <c:pt idx="356">
                  <c:v>447</c:v>
                </c:pt>
                <c:pt idx="357">
                  <c:v>446</c:v>
                </c:pt>
                <c:pt idx="358">
                  <c:v>448</c:v>
                </c:pt>
                <c:pt idx="359">
                  <c:v>447</c:v>
                </c:pt>
                <c:pt idx="360">
                  <c:v>447</c:v>
                </c:pt>
                <c:pt idx="361">
                  <c:v>449</c:v>
                </c:pt>
                <c:pt idx="362">
                  <c:v>446</c:v>
                </c:pt>
                <c:pt idx="363">
                  <c:v>447</c:v>
                </c:pt>
                <c:pt idx="364">
                  <c:v>448</c:v>
                </c:pt>
                <c:pt idx="365">
                  <c:v>446</c:v>
                </c:pt>
                <c:pt idx="366">
                  <c:v>448</c:v>
                </c:pt>
                <c:pt idx="367">
                  <c:v>447</c:v>
                </c:pt>
                <c:pt idx="368">
                  <c:v>446</c:v>
                </c:pt>
                <c:pt idx="369">
                  <c:v>448</c:v>
                </c:pt>
                <c:pt idx="370">
                  <c:v>446</c:v>
                </c:pt>
                <c:pt idx="371">
                  <c:v>447</c:v>
                </c:pt>
                <c:pt idx="372">
                  <c:v>447</c:v>
                </c:pt>
                <c:pt idx="373">
                  <c:v>445</c:v>
                </c:pt>
                <c:pt idx="374">
                  <c:v>447</c:v>
                </c:pt>
                <c:pt idx="375">
                  <c:v>446</c:v>
                </c:pt>
                <c:pt idx="376">
                  <c:v>447</c:v>
                </c:pt>
                <c:pt idx="377">
                  <c:v>448</c:v>
                </c:pt>
                <c:pt idx="378">
                  <c:v>446</c:v>
                </c:pt>
                <c:pt idx="379">
                  <c:v>448</c:v>
                </c:pt>
                <c:pt idx="380">
                  <c:v>447</c:v>
                </c:pt>
                <c:pt idx="381">
                  <c:v>446</c:v>
                </c:pt>
                <c:pt idx="382">
                  <c:v>448</c:v>
                </c:pt>
                <c:pt idx="383">
                  <c:v>446</c:v>
                </c:pt>
                <c:pt idx="384">
                  <c:v>445</c:v>
                </c:pt>
                <c:pt idx="385">
                  <c:v>447</c:v>
                </c:pt>
                <c:pt idx="386">
                  <c:v>445</c:v>
                </c:pt>
                <c:pt idx="387">
                  <c:v>446</c:v>
                </c:pt>
                <c:pt idx="388">
                  <c:v>446</c:v>
                </c:pt>
                <c:pt idx="389">
                  <c:v>446</c:v>
                </c:pt>
                <c:pt idx="390">
                  <c:v>447</c:v>
                </c:pt>
                <c:pt idx="391">
                  <c:v>446</c:v>
                </c:pt>
                <c:pt idx="392">
                  <c:v>446</c:v>
                </c:pt>
                <c:pt idx="393">
                  <c:v>447</c:v>
                </c:pt>
                <c:pt idx="394">
                  <c:v>445</c:v>
                </c:pt>
                <c:pt idx="395">
                  <c:v>447</c:v>
                </c:pt>
                <c:pt idx="396">
                  <c:v>447</c:v>
                </c:pt>
                <c:pt idx="397">
                  <c:v>446</c:v>
                </c:pt>
                <c:pt idx="398">
                  <c:v>448</c:v>
                </c:pt>
                <c:pt idx="399">
                  <c:v>445</c:v>
                </c:pt>
                <c:pt idx="400">
                  <c:v>446</c:v>
                </c:pt>
                <c:pt idx="401">
                  <c:v>447</c:v>
                </c:pt>
                <c:pt idx="402">
                  <c:v>445</c:v>
                </c:pt>
                <c:pt idx="403">
                  <c:v>446</c:v>
                </c:pt>
                <c:pt idx="404">
                  <c:v>445</c:v>
                </c:pt>
                <c:pt idx="405">
                  <c:v>444</c:v>
                </c:pt>
                <c:pt idx="406">
                  <c:v>446</c:v>
                </c:pt>
                <c:pt idx="407">
                  <c:v>444</c:v>
                </c:pt>
                <c:pt idx="408">
                  <c:v>445</c:v>
                </c:pt>
                <c:pt idx="409">
                  <c:v>445</c:v>
                </c:pt>
                <c:pt idx="410">
                  <c:v>444</c:v>
                </c:pt>
                <c:pt idx="411">
                  <c:v>445</c:v>
                </c:pt>
                <c:pt idx="412">
                  <c:v>445</c:v>
                </c:pt>
                <c:pt idx="413">
                  <c:v>445</c:v>
                </c:pt>
                <c:pt idx="414">
                  <c:v>446</c:v>
                </c:pt>
                <c:pt idx="415">
                  <c:v>445</c:v>
                </c:pt>
                <c:pt idx="416">
                  <c:v>446</c:v>
                </c:pt>
                <c:pt idx="417">
                  <c:v>445</c:v>
                </c:pt>
                <c:pt idx="418">
                  <c:v>444</c:v>
                </c:pt>
                <c:pt idx="419">
                  <c:v>446</c:v>
                </c:pt>
                <c:pt idx="420">
                  <c:v>444</c:v>
                </c:pt>
                <c:pt idx="421">
                  <c:v>445</c:v>
                </c:pt>
                <c:pt idx="422">
                  <c:v>446</c:v>
                </c:pt>
                <c:pt idx="423">
                  <c:v>444</c:v>
                </c:pt>
                <c:pt idx="424">
                  <c:v>447</c:v>
                </c:pt>
                <c:pt idx="425">
                  <c:v>446</c:v>
                </c:pt>
                <c:pt idx="426">
                  <c:v>446</c:v>
                </c:pt>
                <c:pt idx="427">
                  <c:v>446</c:v>
                </c:pt>
                <c:pt idx="428">
                  <c:v>446</c:v>
                </c:pt>
                <c:pt idx="429">
                  <c:v>446</c:v>
                </c:pt>
                <c:pt idx="430">
                  <c:v>446</c:v>
                </c:pt>
                <c:pt idx="431">
                  <c:v>445</c:v>
                </c:pt>
                <c:pt idx="432">
                  <c:v>447</c:v>
                </c:pt>
                <c:pt idx="433">
                  <c:v>446</c:v>
                </c:pt>
                <c:pt idx="434">
                  <c:v>446</c:v>
                </c:pt>
                <c:pt idx="435">
                  <c:v>447</c:v>
                </c:pt>
                <c:pt idx="436">
                  <c:v>445</c:v>
                </c:pt>
                <c:pt idx="437">
                  <c:v>447</c:v>
                </c:pt>
                <c:pt idx="438">
                  <c:v>446</c:v>
                </c:pt>
                <c:pt idx="439">
                  <c:v>444</c:v>
                </c:pt>
                <c:pt idx="440">
                  <c:v>447</c:v>
                </c:pt>
                <c:pt idx="441">
                  <c:v>445</c:v>
                </c:pt>
                <c:pt idx="442">
                  <c:v>445</c:v>
                </c:pt>
                <c:pt idx="443">
                  <c:v>447</c:v>
                </c:pt>
                <c:pt idx="444">
                  <c:v>445</c:v>
                </c:pt>
                <c:pt idx="445">
                  <c:v>446</c:v>
                </c:pt>
                <c:pt idx="446">
                  <c:v>446</c:v>
                </c:pt>
                <c:pt idx="447">
                  <c:v>446</c:v>
                </c:pt>
                <c:pt idx="448">
                  <c:v>447</c:v>
                </c:pt>
                <c:pt idx="449">
                  <c:v>445</c:v>
                </c:pt>
                <c:pt idx="450">
                  <c:v>446</c:v>
                </c:pt>
                <c:pt idx="451">
                  <c:v>446</c:v>
                </c:pt>
                <c:pt idx="452">
                  <c:v>445</c:v>
                </c:pt>
                <c:pt idx="453">
                  <c:v>446</c:v>
                </c:pt>
                <c:pt idx="454">
                  <c:v>445</c:v>
                </c:pt>
                <c:pt idx="455">
                  <c:v>445</c:v>
                </c:pt>
                <c:pt idx="456">
                  <c:v>446</c:v>
                </c:pt>
                <c:pt idx="457">
                  <c:v>445</c:v>
                </c:pt>
                <c:pt idx="458">
                  <c:v>446</c:v>
                </c:pt>
                <c:pt idx="459">
                  <c:v>446</c:v>
                </c:pt>
                <c:pt idx="460">
                  <c:v>446</c:v>
                </c:pt>
                <c:pt idx="461">
                  <c:v>447</c:v>
                </c:pt>
                <c:pt idx="462">
                  <c:v>447</c:v>
                </c:pt>
                <c:pt idx="463">
                  <c:v>447</c:v>
                </c:pt>
                <c:pt idx="464">
                  <c:v>448</c:v>
                </c:pt>
                <c:pt idx="465">
                  <c:v>446</c:v>
                </c:pt>
                <c:pt idx="466">
                  <c:v>449</c:v>
                </c:pt>
                <c:pt idx="467">
                  <c:v>448</c:v>
                </c:pt>
                <c:pt idx="468">
                  <c:v>448</c:v>
                </c:pt>
                <c:pt idx="469">
                  <c:v>451</c:v>
                </c:pt>
                <c:pt idx="470">
                  <c:v>448</c:v>
                </c:pt>
                <c:pt idx="471">
                  <c:v>449</c:v>
                </c:pt>
                <c:pt idx="472">
                  <c:v>451</c:v>
                </c:pt>
                <c:pt idx="473">
                  <c:v>449</c:v>
                </c:pt>
                <c:pt idx="474">
                  <c:v>451</c:v>
                </c:pt>
                <c:pt idx="475">
                  <c:v>450</c:v>
                </c:pt>
                <c:pt idx="476">
                  <c:v>450</c:v>
                </c:pt>
                <c:pt idx="477">
                  <c:v>451</c:v>
                </c:pt>
                <c:pt idx="478">
                  <c:v>449</c:v>
                </c:pt>
                <c:pt idx="479">
                  <c:v>451</c:v>
                </c:pt>
                <c:pt idx="480">
                  <c:v>451</c:v>
                </c:pt>
                <c:pt idx="481">
                  <c:v>448</c:v>
                </c:pt>
                <c:pt idx="482">
                  <c:v>451</c:v>
                </c:pt>
                <c:pt idx="483">
                  <c:v>450</c:v>
                </c:pt>
                <c:pt idx="484">
                  <c:v>450</c:v>
                </c:pt>
                <c:pt idx="485">
                  <c:v>452</c:v>
                </c:pt>
                <c:pt idx="486">
                  <c:v>451</c:v>
                </c:pt>
                <c:pt idx="487">
                  <c:v>451</c:v>
                </c:pt>
                <c:pt idx="488">
                  <c:v>452</c:v>
                </c:pt>
                <c:pt idx="489">
                  <c:v>450</c:v>
                </c:pt>
                <c:pt idx="490">
                  <c:v>452</c:v>
                </c:pt>
                <c:pt idx="491">
                  <c:v>451</c:v>
                </c:pt>
                <c:pt idx="492">
                  <c:v>450</c:v>
                </c:pt>
                <c:pt idx="493">
                  <c:v>451</c:v>
                </c:pt>
                <c:pt idx="494">
                  <c:v>449</c:v>
                </c:pt>
                <c:pt idx="495">
                  <c:v>451</c:v>
                </c:pt>
                <c:pt idx="496">
                  <c:v>451</c:v>
                </c:pt>
                <c:pt idx="497">
                  <c:v>450</c:v>
                </c:pt>
                <c:pt idx="498">
                  <c:v>452</c:v>
                </c:pt>
                <c:pt idx="499">
                  <c:v>450</c:v>
                </c:pt>
                <c:pt idx="500">
                  <c:v>450</c:v>
                </c:pt>
                <c:pt idx="501">
                  <c:v>453</c:v>
                </c:pt>
                <c:pt idx="502">
                  <c:v>450</c:v>
                </c:pt>
                <c:pt idx="503">
                  <c:v>450</c:v>
                </c:pt>
                <c:pt idx="504">
                  <c:v>451</c:v>
                </c:pt>
                <c:pt idx="505">
                  <c:v>450</c:v>
                </c:pt>
                <c:pt idx="506">
                  <c:v>451</c:v>
                </c:pt>
                <c:pt idx="507">
                  <c:v>450</c:v>
                </c:pt>
                <c:pt idx="508">
                  <c:v>451</c:v>
                </c:pt>
                <c:pt idx="509">
                  <c:v>451</c:v>
                </c:pt>
                <c:pt idx="510">
                  <c:v>450</c:v>
                </c:pt>
                <c:pt idx="511">
                  <c:v>452</c:v>
                </c:pt>
                <c:pt idx="512">
                  <c:v>452</c:v>
                </c:pt>
                <c:pt idx="513">
                  <c:v>451</c:v>
                </c:pt>
                <c:pt idx="514">
                  <c:v>452</c:v>
                </c:pt>
                <c:pt idx="515">
                  <c:v>450</c:v>
                </c:pt>
                <c:pt idx="516">
                  <c:v>450</c:v>
                </c:pt>
                <c:pt idx="517">
                  <c:v>451</c:v>
                </c:pt>
                <c:pt idx="518">
                  <c:v>449</c:v>
                </c:pt>
                <c:pt idx="519">
                  <c:v>451</c:v>
                </c:pt>
                <c:pt idx="520">
                  <c:v>450</c:v>
                </c:pt>
                <c:pt idx="521">
                  <c:v>450</c:v>
                </c:pt>
                <c:pt idx="522">
                  <c:v>451</c:v>
                </c:pt>
                <c:pt idx="523">
                  <c:v>450</c:v>
                </c:pt>
                <c:pt idx="524">
                  <c:v>451</c:v>
                </c:pt>
                <c:pt idx="525">
                  <c:v>451</c:v>
                </c:pt>
                <c:pt idx="526">
                  <c:v>450</c:v>
                </c:pt>
                <c:pt idx="527">
                  <c:v>452</c:v>
                </c:pt>
                <c:pt idx="528">
                  <c:v>450</c:v>
                </c:pt>
                <c:pt idx="529">
                  <c:v>450</c:v>
                </c:pt>
                <c:pt idx="530">
                  <c:v>451</c:v>
                </c:pt>
                <c:pt idx="531">
                  <c:v>449</c:v>
                </c:pt>
                <c:pt idx="532">
                  <c:v>451</c:v>
                </c:pt>
                <c:pt idx="533">
                  <c:v>451</c:v>
                </c:pt>
                <c:pt idx="534">
                  <c:v>450</c:v>
                </c:pt>
                <c:pt idx="535">
                  <c:v>451</c:v>
                </c:pt>
                <c:pt idx="536">
                  <c:v>450</c:v>
                </c:pt>
                <c:pt idx="537">
                  <c:v>451</c:v>
                </c:pt>
                <c:pt idx="538">
                  <c:v>452</c:v>
                </c:pt>
                <c:pt idx="539">
                  <c:v>449</c:v>
                </c:pt>
                <c:pt idx="540">
                  <c:v>452</c:v>
                </c:pt>
                <c:pt idx="541">
                  <c:v>451</c:v>
                </c:pt>
                <c:pt idx="542">
                  <c:v>449</c:v>
                </c:pt>
                <c:pt idx="543">
                  <c:v>449</c:v>
                </c:pt>
                <c:pt idx="544">
                  <c:v>446</c:v>
                </c:pt>
                <c:pt idx="545">
                  <c:v>447</c:v>
                </c:pt>
                <c:pt idx="546">
                  <c:v>447</c:v>
                </c:pt>
                <c:pt idx="547">
                  <c:v>445</c:v>
                </c:pt>
                <c:pt idx="548">
                  <c:v>446</c:v>
                </c:pt>
                <c:pt idx="549">
                  <c:v>446</c:v>
                </c:pt>
                <c:pt idx="550">
                  <c:v>446</c:v>
                </c:pt>
                <c:pt idx="551">
                  <c:v>448</c:v>
                </c:pt>
                <c:pt idx="552">
                  <c:v>446</c:v>
                </c:pt>
                <c:pt idx="553">
                  <c:v>447</c:v>
                </c:pt>
                <c:pt idx="554">
                  <c:v>447</c:v>
                </c:pt>
                <c:pt idx="555">
                  <c:v>446</c:v>
                </c:pt>
                <c:pt idx="556">
                  <c:v>448</c:v>
                </c:pt>
                <c:pt idx="557">
                  <c:v>445</c:v>
                </c:pt>
                <c:pt idx="558">
                  <c:v>446</c:v>
                </c:pt>
                <c:pt idx="559">
                  <c:v>447</c:v>
                </c:pt>
                <c:pt idx="560">
                  <c:v>445</c:v>
                </c:pt>
                <c:pt idx="561">
                  <c:v>446</c:v>
                </c:pt>
                <c:pt idx="562">
                  <c:v>447</c:v>
                </c:pt>
                <c:pt idx="563">
                  <c:v>445</c:v>
                </c:pt>
                <c:pt idx="564">
                  <c:v>447</c:v>
                </c:pt>
                <c:pt idx="565">
                  <c:v>445</c:v>
                </c:pt>
                <c:pt idx="566">
                  <c:v>446</c:v>
                </c:pt>
                <c:pt idx="567">
                  <c:v>449</c:v>
                </c:pt>
                <c:pt idx="568">
                  <c:v>445</c:v>
                </c:pt>
                <c:pt idx="569">
                  <c:v>447</c:v>
                </c:pt>
                <c:pt idx="570">
                  <c:v>447</c:v>
                </c:pt>
                <c:pt idx="571">
                  <c:v>445</c:v>
                </c:pt>
                <c:pt idx="572">
                  <c:v>447</c:v>
                </c:pt>
                <c:pt idx="573">
                  <c:v>445</c:v>
                </c:pt>
                <c:pt idx="574">
                  <c:v>446</c:v>
                </c:pt>
                <c:pt idx="575">
                  <c:v>446</c:v>
                </c:pt>
                <c:pt idx="576">
                  <c:v>445</c:v>
                </c:pt>
                <c:pt idx="577">
                  <c:v>447</c:v>
                </c:pt>
                <c:pt idx="578">
                  <c:v>446</c:v>
                </c:pt>
                <c:pt idx="579">
                  <c:v>445</c:v>
                </c:pt>
                <c:pt idx="580">
                  <c:v>448</c:v>
                </c:pt>
                <c:pt idx="581">
                  <c:v>446</c:v>
                </c:pt>
                <c:pt idx="582">
                  <c:v>447</c:v>
                </c:pt>
                <c:pt idx="583">
                  <c:v>448</c:v>
                </c:pt>
                <c:pt idx="584">
                  <c:v>445</c:v>
                </c:pt>
                <c:pt idx="585">
                  <c:v>448</c:v>
                </c:pt>
                <c:pt idx="586">
                  <c:v>445</c:v>
                </c:pt>
                <c:pt idx="587">
                  <c:v>445</c:v>
                </c:pt>
                <c:pt idx="588">
                  <c:v>447</c:v>
                </c:pt>
                <c:pt idx="589">
                  <c:v>445</c:v>
                </c:pt>
                <c:pt idx="590">
                  <c:v>445</c:v>
                </c:pt>
                <c:pt idx="591">
                  <c:v>446</c:v>
                </c:pt>
                <c:pt idx="592">
                  <c:v>444</c:v>
                </c:pt>
                <c:pt idx="593">
                  <c:v>446</c:v>
                </c:pt>
                <c:pt idx="594">
                  <c:v>445</c:v>
                </c:pt>
                <c:pt idx="595">
                  <c:v>446</c:v>
                </c:pt>
                <c:pt idx="596">
                  <c:v>446</c:v>
                </c:pt>
                <c:pt idx="597">
                  <c:v>445</c:v>
                </c:pt>
                <c:pt idx="598">
                  <c:v>447</c:v>
                </c:pt>
                <c:pt idx="599">
                  <c:v>446</c:v>
                </c:pt>
                <c:pt idx="600">
                  <c:v>444</c:v>
                </c:pt>
                <c:pt idx="601">
                  <c:v>447</c:v>
                </c:pt>
                <c:pt idx="602">
                  <c:v>445</c:v>
                </c:pt>
                <c:pt idx="603">
                  <c:v>444</c:v>
                </c:pt>
                <c:pt idx="604">
                  <c:v>447</c:v>
                </c:pt>
                <c:pt idx="605">
                  <c:v>445</c:v>
                </c:pt>
                <c:pt idx="606">
                  <c:v>446</c:v>
                </c:pt>
                <c:pt idx="607">
                  <c:v>446</c:v>
                </c:pt>
                <c:pt idx="608">
                  <c:v>445</c:v>
                </c:pt>
                <c:pt idx="609">
                  <c:v>446</c:v>
                </c:pt>
                <c:pt idx="610">
                  <c:v>445</c:v>
                </c:pt>
                <c:pt idx="611">
                  <c:v>445</c:v>
                </c:pt>
                <c:pt idx="612">
                  <c:v>445</c:v>
                </c:pt>
                <c:pt idx="613">
                  <c:v>444</c:v>
                </c:pt>
                <c:pt idx="614">
                  <c:v>446</c:v>
                </c:pt>
                <c:pt idx="615">
                  <c:v>445</c:v>
                </c:pt>
                <c:pt idx="616">
                  <c:v>445</c:v>
                </c:pt>
                <c:pt idx="617">
                  <c:v>447</c:v>
                </c:pt>
                <c:pt idx="618">
                  <c:v>444</c:v>
                </c:pt>
                <c:pt idx="619">
                  <c:v>446</c:v>
                </c:pt>
                <c:pt idx="620">
                  <c:v>446</c:v>
                </c:pt>
                <c:pt idx="621">
                  <c:v>445</c:v>
                </c:pt>
                <c:pt idx="622">
                  <c:v>446</c:v>
                </c:pt>
                <c:pt idx="623">
                  <c:v>445</c:v>
                </c:pt>
                <c:pt idx="624">
                  <c:v>445</c:v>
                </c:pt>
                <c:pt idx="625">
                  <c:v>446</c:v>
                </c:pt>
                <c:pt idx="626">
                  <c:v>444</c:v>
                </c:pt>
                <c:pt idx="627">
                  <c:v>445</c:v>
                </c:pt>
                <c:pt idx="628">
                  <c:v>446</c:v>
                </c:pt>
                <c:pt idx="629">
                  <c:v>445</c:v>
                </c:pt>
                <c:pt idx="630">
                  <c:v>446</c:v>
                </c:pt>
                <c:pt idx="631">
                  <c:v>445</c:v>
                </c:pt>
                <c:pt idx="632">
                  <c:v>446</c:v>
                </c:pt>
                <c:pt idx="633">
                  <c:v>446</c:v>
                </c:pt>
                <c:pt idx="634">
                  <c:v>445</c:v>
                </c:pt>
                <c:pt idx="635">
                  <c:v>446</c:v>
                </c:pt>
                <c:pt idx="636">
                  <c:v>445</c:v>
                </c:pt>
                <c:pt idx="637">
                  <c:v>445</c:v>
                </c:pt>
                <c:pt idx="638">
                  <c:v>446</c:v>
                </c:pt>
                <c:pt idx="639">
                  <c:v>444</c:v>
                </c:pt>
                <c:pt idx="640">
                  <c:v>445</c:v>
                </c:pt>
                <c:pt idx="641">
                  <c:v>445</c:v>
                </c:pt>
                <c:pt idx="642">
                  <c:v>444</c:v>
                </c:pt>
                <c:pt idx="643">
                  <c:v>445</c:v>
                </c:pt>
                <c:pt idx="644">
                  <c:v>445</c:v>
                </c:pt>
                <c:pt idx="645">
                  <c:v>444</c:v>
                </c:pt>
                <c:pt idx="646">
                  <c:v>446</c:v>
                </c:pt>
                <c:pt idx="647">
                  <c:v>444</c:v>
                </c:pt>
                <c:pt idx="648">
                  <c:v>445</c:v>
                </c:pt>
                <c:pt idx="649">
                  <c:v>445</c:v>
                </c:pt>
                <c:pt idx="650">
                  <c:v>444</c:v>
                </c:pt>
                <c:pt idx="651">
                  <c:v>445</c:v>
                </c:pt>
                <c:pt idx="652">
                  <c:v>444</c:v>
                </c:pt>
                <c:pt idx="653">
                  <c:v>445</c:v>
                </c:pt>
                <c:pt idx="654">
                  <c:v>445</c:v>
                </c:pt>
                <c:pt idx="655">
                  <c:v>442</c:v>
                </c:pt>
                <c:pt idx="656">
                  <c:v>445</c:v>
                </c:pt>
                <c:pt idx="657">
                  <c:v>445</c:v>
                </c:pt>
                <c:pt idx="658">
                  <c:v>443</c:v>
                </c:pt>
                <c:pt idx="659">
                  <c:v>446</c:v>
                </c:pt>
                <c:pt idx="660">
                  <c:v>443</c:v>
                </c:pt>
                <c:pt idx="661">
                  <c:v>443</c:v>
                </c:pt>
                <c:pt idx="662">
                  <c:v>445</c:v>
                </c:pt>
                <c:pt idx="663">
                  <c:v>443</c:v>
                </c:pt>
                <c:pt idx="664">
                  <c:v>444</c:v>
                </c:pt>
                <c:pt idx="665">
                  <c:v>443</c:v>
                </c:pt>
                <c:pt idx="666">
                  <c:v>443</c:v>
                </c:pt>
                <c:pt idx="667">
                  <c:v>444</c:v>
                </c:pt>
                <c:pt idx="668">
                  <c:v>443</c:v>
                </c:pt>
                <c:pt idx="669">
                  <c:v>444</c:v>
                </c:pt>
                <c:pt idx="670">
                  <c:v>444</c:v>
                </c:pt>
                <c:pt idx="671">
                  <c:v>443</c:v>
                </c:pt>
                <c:pt idx="672">
                  <c:v>445</c:v>
                </c:pt>
                <c:pt idx="673">
                  <c:v>443</c:v>
                </c:pt>
                <c:pt idx="674">
                  <c:v>442</c:v>
                </c:pt>
                <c:pt idx="675">
                  <c:v>445</c:v>
                </c:pt>
                <c:pt idx="676">
                  <c:v>441</c:v>
                </c:pt>
                <c:pt idx="677">
                  <c:v>443</c:v>
                </c:pt>
                <c:pt idx="678">
                  <c:v>444</c:v>
                </c:pt>
                <c:pt idx="679">
                  <c:v>443</c:v>
                </c:pt>
                <c:pt idx="680">
                  <c:v>445</c:v>
                </c:pt>
                <c:pt idx="681">
                  <c:v>444</c:v>
                </c:pt>
                <c:pt idx="682">
                  <c:v>445</c:v>
                </c:pt>
                <c:pt idx="683">
                  <c:v>446</c:v>
                </c:pt>
                <c:pt idx="684">
                  <c:v>444</c:v>
                </c:pt>
                <c:pt idx="685">
                  <c:v>445</c:v>
                </c:pt>
                <c:pt idx="686">
                  <c:v>446</c:v>
                </c:pt>
                <c:pt idx="687">
                  <c:v>444</c:v>
                </c:pt>
                <c:pt idx="688">
                  <c:v>446</c:v>
                </c:pt>
                <c:pt idx="689">
                  <c:v>444</c:v>
                </c:pt>
                <c:pt idx="690">
                  <c:v>444</c:v>
                </c:pt>
                <c:pt idx="691">
                  <c:v>445</c:v>
                </c:pt>
                <c:pt idx="692">
                  <c:v>443</c:v>
                </c:pt>
                <c:pt idx="693">
                  <c:v>445</c:v>
                </c:pt>
                <c:pt idx="694">
                  <c:v>445</c:v>
                </c:pt>
                <c:pt idx="695">
                  <c:v>444</c:v>
                </c:pt>
                <c:pt idx="696">
                  <c:v>446</c:v>
                </c:pt>
                <c:pt idx="697">
                  <c:v>445</c:v>
                </c:pt>
                <c:pt idx="698">
                  <c:v>445</c:v>
                </c:pt>
                <c:pt idx="699">
                  <c:v>446</c:v>
                </c:pt>
                <c:pt idx="700">
                  <c:v>444</c:v>
                </c:pt>
                <c:pt idx="701">
                  <c:v>446</c:v>
                </c:pt>
                <c:pt idx="702">
                  <c:v>445</c:v>
                </c:pt>
                <c:pt idx="703">
                  <c:v>444</c:v>
                </c:pt>
                <c:pt idx="704">
                  <c:v>446</c:v>
                </c:pt>
                <c:pt idx="705">
                  <c:v>444</c:v>
                </c:pt>
                <c:pt idx="706">
                  <c:v>444</c:v>
                </c:pt>
                <c:pt idx="707">
                  <c:v>445</c:v>
                </c:pt>
                <c:pt idx="708">
                  <c:v>444</c:v>
                </c:pt>
                <c:pt idx="709">
                  <c:v>445</c:v>
                </c:pt>
                <c:pt idx="710">
                  <c:v>444</c:v>
                </c:pt>
                <c:pt idx="711">
                  <c:v>445</c:v>
                </c:pt>
                <c:pt idx="712">
                  <c:v>446</c:v>
                </c:pt>
                <c:pt idx="713">
                  <c:v>444</c:v>
                </c:pt>
                <c:pt idx="714">
                  <c:v>446</c:v>
                </c:pt>
                <c:pt idx="715">
                  <c:v>445</c:v>
                </c:pt>
                <c:pt idx="716">
                  <c:v>444</c:v>
                </c:pt>
                <c:pt idx="717">
                  <c:v>446</c:v>
                </c:pt>
                <c:pt idx="718">
                  <c:v>444</c:v>
                </c:pt>
                <c:pt idx="719">
                  <c:v>443</c:v>
                </c:pt>
                <c:pt idx="720">
                  <c:v>444</c:v>
                </c:pt>
                <c:pt idx="721">
                  <c:v>443</c:v>
                </c:pt>
                <c:pt idx="722">
                  <c:v>445</c:v>
                </c:pt>
                <c:pt idx="723">
                  <c:v>444</c:v>
                </c:pt>
                <c:pt idx="724">
                  <c:v>444</c:v>
                </c:pt>
                <c:pt idx="725">
                  <c:v>446</c:v>
                </c:pt>
                <c:pt idx="726">
                  <c:v>444</c:v>
                </c:pt>
                <c:pt idx="727">
                  <c:v>445</c:v>
                </c:pt>
                <c:pt idx="728">
                  <c:v>445</c:v>
                </c:pt>
                <c:pt idx="729">
                  <c:v>444</c:v>
                </c:pt>
                <c:pt idx="730">
                  <c:v>446</c:v>
                </c:pt>
                <c:pt idx="731">
                  <c:v>443</c:v>
                </c:pt>
                <c:pt idx="732">
                  <c:v>443</c:v>
                </c:pt>
                <c:pt idx="733">
                  <c:v>445</c:v>
                </c:pt>
                <c:pt idx="734">
                  <c:v>443</c:v>
                </c:pt>
                <c:pt idx="735">
                  <c:v>444</c:v>
                </c:pt>
                <c:pt idx="736">
                  <c:v>445</c:v>
                </c:pt>
                <c:pt idx="737">
                  <c:v>444</c:v>
                </c:pt>
                <c:pt idx="738">
                  <c:v>445</c:v>
                </c:pt>
                <c:pt idx="739">
                  <c:v>444</c:v>
                </c:pt>
                <c:pt idx="740">
                  <c:v>446</c:v>
                </c:pt>
                <c:pt idx="741">
                  <c:v>445</c:v>
                </c:pt>
                <c:pt idx="742">
                  <c:v>443</c:v>
                </c:pt>
                <c:pt idx="743">
                  <c:v>445</c:v>
                </c:pt>
                <c:pt idx="744">
                  <c:v>444</c:v>
                </c:pt>
                <c:pt idx="745">
                  <c:v>443</c:v>
                </c:pt>
                <c:pt idx="746">
                  <c:v>445</c:v>
                </c:pt>
                <c:pt idx="747">
                  <c:v>444</c:v>
                </c:pt>
                <c:pt idx="748">
                  <c:v>444</c:v>
                </c:pt>
                <c:pt idx="749">
                  <c:v>446</c:v>
                </c:pt>
                <c:pt idx="750">
                  <c:v>446</c:v>
                </c:pt>
                <c:pt idx="751">
                  <c:v>448</c:v>
                </c:pt>
                <c:pt idx="752">
                  <c:v>448</c:v>
                </c:pt>
                <c:pt idx="753">
                  <c:v>448</c:v>
                </c:pt>
                <c:pt idx="754">
                  <c:v>450</c:v>
                </c:pt>
                <c:pt idx="755">
                  <c:v>448</c:v>
                </c:pt>
                <c:pt idx="756">
                  <c:v>449</c:v>
                </c:pt>
                <c:pt idx="757">
                  <c:v>449</c:v>
                </c:pt>
                <c:pt idx="758">
                  <c:v>446</c:v>
                </c:pt>
                <c:pt idx="759">
                  <c:v>449</c:v>
                </c:pt>
                <c:pt idx="760">
                  <c:v>448</c:v>
                </c:pt>
                <c:pt idx="761">
                  <c:v>448</c:v>
                </c:pt>
                <c:pt idx="762">
                  <c:v>450</c:v>
                </c:pt>
                <c:pt idx="763">
                  <c:v>448</c:v>
                </c:pt>
                <c:pt idx="764">
                  <c:v>449</c:v>
                </c:pt>
                <c:pt idx="765">
                  <c:v>449</c:v>
                </c:pt>
                <c:pt idx="766">
                  <c:v>448</c:v>
                </c:pt>
                <c:pt idx="767">
                  <c:v>449</c:v>
                </c:pt>
                <c:pt idx="768">
                  <c:v>447</c:v>
                </c:pt>
                <c:pt idx="769">
                  <c:v>448</c:v>
                </c:pt>
                <c:pt idx="770">
                  <c:v>449</c:v>
                </c:pt>
                <c:pt idx="771">
                  <c:v>447</c:v>
                </c:pt>
                <c:pt idx="772">
                  <c:v>449</c:v>
                </c:pt>
                <c:pt idx="773">
                  <c:v>449</c:v>
                </c:pt>
                <c:pt idx="774">
                  <c:v>447</c:v>
                </c:pt>
                <c:pt idx="775">
                  <c:v>450</c:v>
                </c:pt>
                <c:pt idx="776">
                  <c:v>448</c:v>
                </c:pt>
                <c:pt idx="777">
                  <c:v>448</c:v>
                </c:pt>
                <c:pt idx="778">
                  <c:v>449</c:v>
                </c:pt>
                <c:pt idx="779">
                  <c:v>447</c:v>
                </c:pt>
                <c:pt idx="780">
                  <c:v>448</c:v>
                </c:pt>
                <c:pt idx="781">
                  <c:v>448</c:v>
                </c:pt>
                <c:pt idx="782">
                  <c:v>447</c:v>
                </c:pt>
                <c:pt idx="783">
                  <c:v>449</c:v>
                </c:pt>
                <c:pt idx="784">
                  <c:v>447</c:v>
                </c:pt>
                <c:pt idx="785">
                  <c:v>448</c:v>
                </c:pt>
                <c:pt idx="786">
                  <c:v>449</c:v>
                </c:pt>
                <c:pt idx="787">
                  <c:v>447</c:v>
                </c:pt>
                <c:pt idx="788">
                  <c:v>449</c:v>
                </c:pt>
                <c:pt idx="789">
                  <c:v>449</c:v>
                </c:pt>
                <c:pt idx="790">
                  <c:v>447</c:v>
                </c:pt>
                <c:pt idx="791">
                  <c:v>449</c:v>
                </c:pt>
                <c:pt idx="792">
                  <c:v>448</c:v>
                </c:pt>
                <c:pt idx="793">
                  <c:v>448</c:v>
                </c:pt>
                <c:pt idx="794">
                  <c:v>449</c:v>
                </c:pt>
                <c:pt idx="795">
                  <c:v>446</c:v>
                </c:pt>
                <c:pt idx="796">
                  <c:v>449</c:v>
                </c:pt>
                <c:pt idx="797">
                  <c:v>447</c:v>
                </c:pt>
                <c:pt idx="798">
                  <c:v>448</c:v>
                </c:pt>
                <c:pt idx="799">
                  <c:v>449</c:v>
                </c:pt>
                <c:pt idx="800">
                  <c:v>448</c:v>
                </c:pt>
                <c:pt idx="801">
                  <c:v>450</c:v>
                </c:pt>
                <c:pt idx="802">
                  <c:v>449</c:v>
                </c:pt>
                <c:pt idx="803">
                  <c:v>448</c:v>
                </c:pt>
                <c:pt idx="804">
                  <c:v>450</c:v>
                </c:pt>
                <c:pt idx="805">
                  <c:v>449</c:v>
                </c:pt>
                <c:pt idx="806">
                  <c:v>447</c:v>
                </c:pt>
                <c:pt idx="807">
                  <c:v>449</c:v>
                </c:pt>
                <c:pt idx="808">
                  <c:v>447</c:v>
                </c:pt>
                <c:pt idx="809">
                  <c:v>448</c:v>
                </c:pt>
                <c:pt idx="810">
                  <c:v>448</c:v>
                </c:pt>
                <c:pt idx="811">
                  <c:v>447</c:v>
                </c:pt>
                <c:pt idx="812">
                  <c:v>449</c:v>
                </c:pt>
                <c:pt idx="813">
                  <c:v>448</c:v>
                </c:pt>
                <c:pt idx="814">
                  <c:v>448</c:v>
                </c:pt>
                <c:pt idx="815">
                  <c:v>449</c:v>
                </c:pt>
                <c:pt idx="816">
                  <c:v>448</c:v>
                </c:pt>
                <c:pt idx="817">
                  <c:v>448</c:v>
                </c:pt>
                <c:pt idx="818">
                  <c:v>448</c:v>
                </c:pt>
                <c:pt idx="819">
                  <c:v>445</c:v>
                </c:pt>
                <c:pt idx="820">
                  <c:v>446</c:v>
                </c:pt>
                <c:pt idx="821">
                  <c:v>444</c:v>
                </c:pt>
                <c:pt idx="822">
                  <c:v>444</c:v>
                </c:pt>
                <c:pt idx="823">
                  <c:v>445</c:v>
                </c:pt>
                <c:pt idx="824">
                  <c:v>443</c:v>
                </c:pt>
                <c:pt idx="825">
                  <c:v>445</c:v>
                </c:pt>
                <c:pt idx="826">
                  <c:v>445</c:v>
                </c:pt>
                <c:pt idx="827">
                  <c:v>445</c:v>
                </c:pt>
                <c:pt idx="828">
                  <c:v>446</c:v>
                </c:pt>
                <c:pt idx="829">
                  <c:v>445</c:v>
                </c:pt>
                <c:pt idx="830">
                  <c:v>447</c:v>
                </c:pt>
                <c:pt idx="831">
                  <c:v>447</c:v>
                </c:pt>
                <c:pt idx="832">
                  <c:v>446</c:v>
                </c:pt>
                <c:pt idx="833">
                  <c:v>447</c:v>
                </c:pt>
                <c:pt idx="834">
                  <c:v>446</c:v>
                </c:pt>
                <c:pt idx="835">
                  <c:v>446</c:v>
                </c:pt>
                <c:pt idx="836">
                  <c:v>447</c:v>
                </c:pt>
                <c:pt idx="837">
                  <c:v>445</c:v>
                </c:pt>
                <c:pt idx="838">
                  <c:v>447</c:v>
                </c:pt>
                <c:pt idx="839">
                  <c:v>446</c:v>
                </c:pt>
                <c:pt idx="840">
                  <c:v>445</c:v>
                </c:pt>
                <c:pt idx="841">
                  <c:v>448</c:v>
                </c:pt>
                <c:pt idx="842">
                  <c:v>446</c:v>
                </c:pt>
                <c:pt idx="843">
                  <c:v>447</c:v>
                </c:pt>
                <c:pt idx="844">
                  <c:v>447</c:v>
                </c:pt>
                <c:pt idx="845">
                  <c:v>446</c:v>
                </c:pt>
                <c:pt idx="846">
                  <c:v>447</c:v>
                </c:pt>
                <c:pt idx="847">
                  <c:v>447</c:v>
                </c:pt>
                <c:pt idx="848">
                  <c:v>446</c:v>
                </c:pt>
                <c:pt idx="849">
                  <c:v>448</c:v>
                </c:pt>
                <c:pt idx="850">
                  <c:v>446</c:v>
                </c:pt>
                <c:pt idx="851">
                  <c:v>447</c:v>
                </c:pt>
                <c:pt idx="852">
                  <c:v>448</c:v>
                </c:pt>
                <c:pt idx="853">
                  <c:v>447</c:v>
                </c:pt>
                <c:pt idx="854">
                  <c:v>448</c:v>
                </c:pt>
                <c:pt idx="855">
                  <c:v>447</c:v>
                </c:pt>
                <c:pt idx="856">
                  <c:v>447</c:v>
                </c:pt>
                <c:pt idx="857">
                  <c:v>448</c:v>
                </c:pt>
                <c:pt idx="858">
                  <c:v>446</c:v>
                </c:pt>
                <c:pt idx="859">
                  <c:v>447</c:v>
                </c:pt>
                <c:pt idx="860">
                  <c:v>447</c:v>
                </c:pt>
                <c:pt idx="861">
                  <c:v>446</c:v>
                </c:pt>
                <c:pt idx="862">
                  <c:v>448</c:v>
                </c:pt>
                <c:pt idx="863">
                  <c:v>446</c:v>
                </c:pt>
                <c:pt idx="864">
                  <c:v>446</c:v>
                </c:pt>
                <c:pt idx="865">
                  <c:v>447</c:v>
                </c:pt>
                <c:pt idx="866">
                  <c:v>446</c:v>
                </c:pt>
                <c:pt idx="867">
                  <c:v>447</c:v>
                </c:pt>
                <c:pt idx="868">
                  <c:v>447</c:v>
                </c:pt>
                <c:pt idx="869">
                  <c:v>446</c:v>
                </c:pt>
                <c:pt idx="870">
                  <c:v>448</c:v>
                </c:pt>
                <c:pt idx="871">
                  <c:v>445</c:v>
                </c:pt>
                <c:pt idx="872">
                  <c:v>446</c:v>
                </c:pt>
                <c:pt idx="873">
                  <c:v>446</c:v>
                </c:pt>
                <c:pt idx="874">
                  <c:v>444</c:v>
                </c:pt>
                <c:pt idx="875">
                  <c:v>446</c:v>
                </c:pt>
                <c:pt idx="876">
                  <c:v>445</c:v>
                </c:pt>
                <c:pt idx="877">
                  <c:v>444</c:v>
                </c:pt>
                <c:pt idx="878">
                  <c:v>446</c:v>
                </c:pt>
                <c:pt idx="879">
                  <c:v>443</c:v>
                </c:pt>
                <c:pt idx="880">
                  <c:v>444</c:v>
                </c:pt>
                <c:pt idx="881">
                  <c:v>446</c:v>
                </c:pt>
                <c:pt idx="882">
                  <c:v>442</c:v>
                </c:pt>
                <c:pt idx="883">
                  <c:v>445</c:v>
                </c:pt>
                <c:pt idx="884">
                  <c:v>444</c:v>
                </c:pt>
                <c:pt idx="885">
                  <c:v>444</c:v>
                </c:pt>
                <c:pt idx="886">
                  <c:v>445</c:v>
                </c:pt>
                <c:pt idx="887">
                  <c:v>443</c:v>
                </c:pt>
                <c:pt idx="888">
                  <c:v>445</c:v>
                </c:pt>
                <c:pt idx="889">
                  <c:v>445</c:v>
                </c:pt>
                <c:pt idx="890">
                  <c:v>443</c:v>
                </c:pt>
                <c:pt idx="891">
                  <c:v>446</c:v>
                </c:pt>
                <c:pt idx="892">
                  <c:v>444</c:v>
                </c:pt>
                <c:pt idx="893">
                  <c:v>443</c:v>
                </c:pt>
                <c:pt idx="894">
                  <c:v>445</c:v>
                </c:pt>
                <c:pt idx="895">
                  <c:v>443</c:v>
                </c:pt>
                <c:pt idx="896">
                  <c:v>444</c:v>
                </c:pt>
                <c:pt idx="897">
                  <c:v>444</c:v>
                </c:pt>
                <c:pt idx="898">
                  <c:v>443</c:v>
                </c:pt>
                <c:pt idx="899">
                  <c:v>444</c:v>
                </c:pt>
                <c:pt idx="900">
                  <c:v>443</c:v>
                </c:pt>
                <c:pt idx="901">
                  <c:v>443</c:v>
                </c:pt>
                <c:pt idx="902">
                  <c:v>445</c:v>
                </c:pt>
                <c:pt idx="903">
                  <c:v>443</c:v>
                </c:pt>
                <c:pt idx="904">
                  <c:v>445</c:v>
                </c:pt>
                <c:pt idx="905">
                  <c:v>444</c:v>
                </c:pt>
                <c:pt idx="906">
                  <c:v>443</c:v>
                </c:pt>
                <c:pt idx="907">
                  <c:v>445</c:v>
                </c:pt>
                <c:pt idx="908">
                  <c:v>443</c:v>
                </c:pt>
                <c:pt idx="909">
                  <c:v>444</c:v>
                </c:pt>
                <c:pt idx="910">
                  <c:v>445</c:v>
                </c:pt>
                <c:pt idx="911">
                  <c:v>443</c:v>
                </c:pt>
                <c:pt idx="912">
                  <c:v>444</c:v>
                </c:pt>
                <c:pt idx="913">
                  <c:v>444</c:v>
                </c:pt>
                <c:pt idx="914">
                  <c:v>443</c:v>
                </c:pt>
                <c:pt idx="915">
                  <c:v>444</c:v>
                </c:pt>
                <c:pt idx="916">
                  <c:v>443</c:v>
                </c:pt>
                <c:pt idx="917">
                  <c:v>444</c:v>
                </c:pt>
                <c:pt idx="918">
                  <c:v>444</c:v>
                </c:pt>
                <c:pt idx="919">
                  <c:v>442</c:v>
                </c:pt>
                <c:pt idx="920">
                  <c:v>445</c:v>
                </c:pt>
                <c:pt idx="921">
                  <c:v>443</c:v>
                </c:pt>
                <c:pt idx="922">
                  <c:v>442</c:v>
                </c:pt>
                <c:pt idx="923">
                  <c:v>443</c:v>
                </c:pt>
                <c:pt idx="924">
                  <c:v>443</c:v>
                </c:pt>
                <c:pt idx="925">
                  <c:v>443</c:v>
                </c:pt>
                <c:pt idx="926">
                  <c:v>444</c:v>
                </c:pt>
                <c:pt idx="927">
                  <c:v>442</c:v>
                </c:pt>
                <c:pt idx="928">
                  <c:v>444</c:v>
                </c:pt>
                <c:pt idx="929">
                  <c:v>442</c:v>
                </c:pt>
                <c:pt idx="930">
                  <c:v>443</c:v>
                </c:pt>
                <c:pt idx="931">
                  <c:v>444</c:v>
                </c:pt>
                <c:pt idx="932">
                  <c:v>442</c:v>
                </c:pt>
                <c:pt idx="933">
                  <c:v>444</c:v>
                </c:pt>
                <c:pt idx="934">
                  <c:v>443</c:v>
                </c:pt>
                <c:pt idx="935">
                  <c:v>443</c:v>
                </c:pt>
                <c:pt idx="936">
                  <c:v>444</c:v>
                </c:pt>
                <c:pt idx="937">
                  <c:v>443</c:v>
                </c:pt>
                <c:pt idx="938">
                  <c:v>443</c:v>
                </c:pt>
                <c:pt idx="939">
                  <c:v>445</c:v>
                </c:pt>
                <c:pt idx="940">
                  <c:v>443</c:v>
                </c:pt>
                <c:pt idx="941">
                  <c:v>444</c:v>
                </c:pt>
                <c:pt idx="942">
                  <c:v>443</c:v>
                </c:pt>
                <c:pt idx="943">
                  <c:v>443</c:v>
                </c:pt>
                <c:pt idx="944">
                  <c:v>444</c:v>
                </c:pt>
                <c:pt idx="945">
                  <c:v>443</c:v>
                </c:pt>
                <c:pt idx="946">
                  <c:v>444</c:v>
                </c:pt>
                <c:pt idx="947">
                  <c:v>443</c:v>
                </c:pt>
                <c:pt idx="948">
                  <c:v>442</c:v>
                </c:pt>
                <c:pt idx="949">
                  <c:v>444</c:v>
                </c:pt>
                <c:pt idx="950">
                  <c:v>443</c:v>
                </c:pt>
                <c:pt idx="951">
                  <c:v>442</c:v>
                </c:pt>
                <c:pt idx="952">
                  <c:v>444</c:v>
                </c:pt>
                <c:pt idx="953">
                  <c:v>442</c:v>
                </c:pt>
                <c:pt idx="954">
                  <c:v>443</c:v>
                </c:pt>
                <c:pt idx="955">
                  <c:v>443</c:v>
                </c:pt>
                <c:pt idx="956">
                  <c:v>443</c:v>
                </c:pt>
                <c:pt idx="957">
                  <c:v>444</c:v>
                </c:pt>
                <c:pt idx="958">
                  <c:v>442</c:v>
                </c:pt>
                <c:pt idx="959">
                  <c:v>443</c:v>
                </c:pt>
                <c:pt idx="960">
                  <c:v>444</c:v>
                </c:pt>
                <c:pt idx="961">
                  <c:v>442</c:v>
                </c:pt>
                <c:pt idx="962">
                  <c:v>443</c:v>
                </c:pt>
                <c:pt idx="963">
                  <c:v>443</c:v>
                </c:pt>
                <c:pt idx="964">
                  <c:v>442</c:v>
                </c:pt>
                <c:pt idx="965">
                  <c:v>444</c:v>
                </c:pt>
                <c:pt idx="966">
                  <c:v>443</c:v>
                </c:pt>
                <c:pt idx="967">
                  <c:v>444</c:v>
                </c:pt>
                <c:pt idx="968">
                  <c:v>444</c:v>
                </c:pt>
                <c:pt idx="969">
                  <c:v>443</c:v>
                </c:pt>
                <c:pt idx="970">
                  <c:v>444</c:v>
                </c:pt>
                <c:pt idx="971">
                  <c:v>444</c:v>
                </c:pt>
                <c:pt idx="972">
                  <c:v>443</c:v>
                </c:pt>
                <c:pt idx="973">
                  <c:v>444</c:v>
                </c:pt>
                <c:pt idx="974">
                  <c:v>442</c:v>
                </c:pt>
                <c:pt idx="975">
                  <c:v>443</c:v>
                </c:pt>
                <c:pt idx="976">
                  <c:v>443</c:v>
                </c:pt>
                <c:pt idx="977">
                  <c:v>442</c:v>
                </c:pt>
                <c:pt idx="978">
                  <c:v>444</c:v>
                </c:pt>
                <c:pt idx="979">
                  <c:v>443</c:v>
                </c:pt>
                <c:pt idx="980">
                  <c:v>443</c:v>
                </c:pt>
                <c:pt idx="981">
                  <c:v>444</c:v>
                </c:pt>
                <c:pt idx="982">
                  <c:v>443</c:v>
                </c:pt>
                <c:pt idx="983">
                  <c:v>444</c:v>
                </c:pt>
                <c:pt idx="984">
                  <c:v>444</c:v>
                </c:pt>
                <c:pt idx="985">
                  <c:v>443</c:v>
                </c:pt>
                <c:pt idx="986">
                  <c:v>444</c:v>
                </c:pt>
                <c:pt idx="987">
                  <c:v>442</c:v>
                </c:pt>
                <c:pt idx="988">
                  <c:v>443</c:v>
                </c:pt>
                <c:pt idx="989">
                  <c:v>445</c:v>
                </c:pt>
                <c:pt idx="990">
                  <c:v>442</c:v>
                </c:pt>
                <c:pt idx="991">
                  <c:v>443</c:v>
                </c:pt>
                <c:pt idx="992">
                  <c:v>443</c:v>
                </c:pt>
                <c:pt idx="993">
                  <c:v>442</c:v>
                </c:pt>
                <c:pt idx="994">
                  <c:v>444</c:v>
                </c:pt>
                <c:pt idx="995">
                  <c:v>443</c:v>
                </c:pt>
                <c:pt idx="996">
                  <c:v>443</c:v>
                </c:pt>
                <c:pt idx="997">
                  <c:v>445</c:v>
                </c:pt>
                <c:pt idx="998">
                  <c:v>443</c:v>
                </c:pt>
                <c:pt idx="999">
                  <c:v>444</c:v>
                </c:pt>
                <c:pt idx="1000">
                  <c:v>444</c:v>
                </c:pt>
                <c:pt idx="1001">
                  <c:v>442</c:v>
                </c:pt>
                <c:pt idx="1002">
                  <c:v>444</c:v>
                </c:pt>
                <c:pt idx="1003">
                  <c:v>442</c:v>
                </c:pt>
                <c:pt idx="1004">
                  <c:v>443</c:v>
                </c:pt>
                <c:pt idx="1005">
                  <c:v>444</c:v>
                </c:pt>
                <c:pt idx="1006">
                  <c:v>442</c:v>
                </c:pt>
                <c:pt idx="1007">
                  <c:v>444</c:v>
                </c:pt>
                <c:pt idx="1008">
                  <c:v>443</c:v>
                </c:pt>
                <c:pt idx="1009">
                  <c:v>443</c:v>
                </c:pt>
                <c:pt idx="1010">
                  <c:v>445</c:v>
                </c:pt>
                <c:pt idx="1011">
                  <c:v>443</c:v>
                </c:pt>
                <c:pt idx="1012">
                  <c:v>443</c:v>
                </c:pt>
                <c:pt idx="1013">
                  <c:v>444</c:v>
                </c:pt>
                <c:pt idx="1014">
                  <c:v>443</c:v>
                </c:pt>
                <c:pt idx="1015">
                  <c:v>444</c:v>
                </c:pt>
                <c:pt idx="1016">
                  <c:v>442</c:v>
                </c:pt>
                <c:pt idx="1017">
                  <c:v>443</c:v>
                </c:pt>
                <c:pt idx="1018">
                  <c:v>444</c:v>
                </c:pt>
                <c:pt idx="1019">
                  <c:v>442</c:v>
                </c:pt>
                <c:pt idx="1020">
                  <c:v>443</c:v>
                </c:pt>
                <c:pt idx="1021">
                  <c:v>444</c:v>
                </c:pt>
                <c:pt idx="1022">
                  <c:v>443</c:v>
                </c:pt>
                <c:pt idx="1023">
                  <c:v>445</c:v>
                </c:pt>
                <c:pt idx="1024">
                  <c:v>443</c:v>
                </c:pt>
                <c:pt idx="1025">
                  <c:v>443</c:v>
                </c:pt>
                <c:pt idx="1026">
                  <c:v>444</c:v>
                </c:pt>
                <c:pt idx="1027">
                  <c:v>443</c:v>
                </c:pt>
                <c:pt idx="1028">
                  <c:v>444</c:v>
                </c:pt>
                <c:pt idx="1029">
                  <c:v>443</c:v>
                </c:pt>
                <c:pt idx="1030">
                  <c:v>442</c:v>
                </c:pt>
                <c:pt idx="1031">
                  <c:v>444</c:v>
                </c:pt>
                <c:pt idx="1032">
                  <c:v>442</c:v>
                </c:pt>
                <c:pt idx="1033">
                  <c:v>443</c:v>
                </c:pt>
                <c:pt idx="1034">
                  <c:v>444</c:v>
                </c:pt>
                <c:pt idx="1035">
                  <c:v>442</c:v>
                </c:pt>
                <c:pt idx="1036">
                  <c:v>445</c:v>
                </c:pt>
                <c:pt idx="1037">
                  <c:v>443</c:v>
                </c:pt>
                <c:pt idx="1038">
                  <c:v>443</c:v>
                </c:pt>
                <c:pt idx="1039">
                  <c:v>444</c:v>
                </c:pt>
                <c:pt idx="1040">
                  <c:v>443</c:v>
                </c:pt>
                <c:pt idx="1041">
                  <c:v>444</c:v>
                </c:pt>
                <c:pt idx="1042">
                  <c:v>443</c:v>
                </c:pt>
                <c:pt idx="1043">
                  <c:v>443</c:v>
                </c:pt>
                <c:pt idx="1044">
                  <c:v>443</c:v>
                </c:pt>
                <c:pt idx="1045">
                  <c:v>443</c:v>
                </c:pt>
                <c:pt idx="1046">
                  <c:v>444</c:v>
                </c:pt>
                <c:pt idx="1047">
                  <c:v>446</c:v>
                </c:pt>
                <c:pt idx="1048">
                  <c:v>444</c:v>
                </c:pt>
                <c:pt idx="1049">
                  <c:v>446</c:v>
                </c:pt>
                <c:pt idx="1050">
                  <c:v>446</c:v>
                </c:pt>
                <c:pt idx="1051">
                  <c:v>444</c:v>
                </c:pt>
                <c:pt idx="1052">
                  <c:v>448</c:v>
                </c:pt>
                <c:pt idx="1053">
                  <c:v>446</c:v>
                </c:pt>
                <c:pt idx="1054">
                  <c:v>447</c:v>
                </c:pt>
                <c:pt idx="1055">
                  <c:v>447</c:v>
                </c:pt>
                <c:pt idx="1056">
                  <c:v>446</c:v>
                </c:pt>
                <c:pt idx="1057">
                  <c:v>447</c:v>
                </c:pt>
                <c:pt idx="1058">
                  <c:v>447</c:v>
                </c:pt>
                <c:pt idx="1059">
                  <c:v>446</c:v>
                </c:pt>
                <c:pt idx="1060">
                  <c:v>446</c:v>
                </c:pt>
                <c:pt idx="1061">
                  <c:v>445</c:v>
                </c:pt>
                <c:pt idx="1062">
                  <c:v>446</c:v>
                </c:pt>
                <c:pt idx="1063">
                  <c:v>445</c:v>
                </c:pt>
                <c:pt idx="1064">
                  <c:v>445</c:v>
                </c:pt>
                <c:pt idx="1065">
                  <c:v>447</c:v>
                </c:pt>
                <c:pt idx="1066">
                  <c:v>444</c:v>
                </c:pt>
                <c:pt idx="1067">
                  <c:v>445</c:v>
                </c:pt>
                <c:pt idx="1068">
                  <c:v>447</c:v>
                </c:pt>
                <c:pt idx="1069">
                  <c:v>445</c:v>
                </c:pt>
                <c:pt idx="1070">
                  <c:v>446</c:v>
                </c:pt>
                <c:pt idx="1071">
                  <c:v>447</c:v>
                </c:pt>
                <c:pt idx="1072">
                  <c:v>445</c:v>
                </c:pt>
                <c:pt idx="1073">
                  <c:v>446</c:v>
                </c:pt>
                <c:pt idx="1074">
                  <c:v>446</c:v>
                </c:pt>
                <c:pt idx="1075">
                  <c:v>446</c:v>
                </c:pt>
                <c:pt idx="1076">
                  <c:v>447</c:v>
                </c:pt>
                <c:pt idx="1077">
                  <c:v>444</c:v>
                </c:pt>
                <c:pt idx="1078">
                  <c:v>445</c:v>
                </c:pt>
                <c:pt idx="1079">
                  <c:v>445</c:v>
                </c:pt>
                <c:pt idx="1080">
                  <c:v>443</c:v>
                </c:pt>
                <c:pt idx="1081">
                  <c:v>444</c:v>
                </c:pt>
                <c:pt idx="1082">
                  <c:v>441</c:v>
                </c:pt>
                <c:pt idx="1083">
                  <c:v>442</c:v>
                </c:pt>
                <c:pt idx="1084">
                  <c:v>443</c:v>
                </c:pt>
                <c:pt idx="1085">
                  <c:v>441</c:v>
                </c:pt>
                <c:pt idx="1086">
                  <c:v>443</c:v>
                </c:pt>
                <c:pt idx="1087">
                  <c:v>442</c:v>
                </c:pt>
                <c:pt idx="1088">
                  <c:v>441</c:v>
                </c:pt>
                <c:pt idx="1089">
                  <c:v>443</c:v>
                </c:pt>
                <c:pt idx="1090">
                  <c:v>440</c:v>
                </c:pt>
                <c:pt idx="1091">
                  <c:v>442</c:v>
                </c:pt>
                <c:pt idx="1092">
                  <c:v>443</c:v>
                </c:pt>
                <c:pt idx="1093">
                  <c:v>441</c:v>
                </c:pt>
                <c:pt idx="1094">
                  <c:v>443</c:v>
                </c:pt>
                <c:pt idx="1095">
                  <c:v>443</c:v>
                </c:pt>
                <c:pt idx="1096">
                  <c:v>442</c:v>
                </c:pt>
                <c:pt idx="1097">
                  <c:v>444</c:v>
                </c:pt>
                <c:pt idx="1098">
                  <c:v>441</c:v>
                </c:pt>
                <c:pt idx="1099">
                  <c:v>442</c:v>
                </c:pt>
                <c:pt idx="1100">
                  <c:v>443</c:v>
                </c:pt>
                <c:pt idx="1101">
                  <c:v>441</c:v>
                </c:pt>
                <c:pt idx="1102">
                  <c:v>443</c:v>
                </c:pt>
                <c:pt idx="1103">
                  <c:v>442</c:v>
                </c:pt>
                <c:pt idx="1104">
                  <c:v>442</c:v>
                </c:pt>
                <c:pt idx="1105">
                  <c:v>443</c:v>
                </c:pt>
                <c:pt idx="1106">
                  <c:v>441</c:v>
                </c:pt>
                <c:pt idx="1107">
                  <c:v>442</c:v>
                </c:pt>
                <c:pt idx="1108">
                  <c:v>442</c:v>
                </c:pt>
                <c:pt idx="1109">
                  <c:v>440</c:v>
                </c:pt>
                <c:pt idx="1110">
                  <c:v>442</c:v>
                </c:pt>
                <c:pt idx="1111">
                  <c:v>440</c:v>
                </c:pt>
                <c:pt idx="1112">
                  <c:v>440</c:v>
                </c:pt>
                <c:pt idx="1113">
                  <c:v>442</c:v>
                </c:pt>
                <c:pt idx="1114">
                  <c:v>439</c:v>
                </c:pt>
                <c:pt idx="1115">
                  <c:v>440</c:v>
                </c:pt>
                <c:pt idx="1116">
                  <c:v>441</c:v>
                </c:pt>
                <c:pt idx="1117">
                  <c:v>440</c:v>
                </c:pt>
                <c:pt idx="1118">
                  <c:v>442</c:v>
                </c:pt>
                <c:pt idx="1119">
                  <c:v>440</c:v>
                </c:pt>
                <c:pt idx="1120">
                  <c:v>440</c:v>
                </c:pt>
                <c:pt idx="1121">
                  <c:v>441</c:v>
                </c:pt>
                <c:pt idx="1122">
                  <c:v>439</c:v>
                </c:pt>
                <c:pt idx="1123">
                  <c:v>441</c:v>
                </c:pt>
                <c:pt idx="1124">
                  <c:v>441</c:v>
                </c:pt>
                <c:pt idx="1125">
                  <c:v>440</c:v>
                </c:pt>
                <c:pt idx="1126">
                  <c:v>442</c:v>
                </c:pt>
                <c:pt idx="1127">
                  <c:v>440</c:v>
                </c:pt>
                <c:pt idx="1128">
                  <c:v>441</c:v>
                </c:pt>
                <c:pt idx="1129">
                  <c:v>442</c:v>
                </c:pt>
                <c:pt idx="1130">
                  <c:v>441</c:v>
                </c:pt>
                <c:pt idx="1131">
                  <c:v>442</c:v>
                </c:pt>
                <c:pt idx="1132">
                  <c:v>440</c:v>
                </c:pt>
                <c:pt idx="1133">
                  <c:v>440</c:v>
                </c:pt>
                <c:pt idx="1134">
                  <c:v>441</c:v>
                </c:pt>
                <c:pt idx="1135">
                  <c:v>439</c:v>
                </c:pt>
                <c:pt idx="1136">
                  <c:v>441</c:v>
                </c:pt>
                <c:pt idx="1137">
                  <c:v>440</c:v>
                </c:pt>
                <c:pt idx="1138">
                  <c:v>439</c:v>
                </c:pt>
                <c:pt idx="1139">
                  <c:v>441</c:v>
                </c:pt>
                <c:pt idx="1140">
                  <c:v>441</c:v>
                </c:pt>
                <c:pt idx="1141">
                  <c:v>440</c:v>
                </c:pt>
                <c:pt idx="1142">
                  <c:v>441</c:v>
                </c:pt>
                <c:pt idx="1143">
                  <c:v>440</c:v>
                </c:pt>
                <c:pt idx="1144">
                  <c:v>441</c:v>
                </c:pt>
                <c:pt idx="1145">
                  <c:v>440</c:v>
                </c:pt>
                <c:pt idx="1146">
                  <c:v>440</c:v>
                </c:pt>
                <c:pt idx="1147">
                  <c:v>441</c:v>
                </c:pt>
                <c:pt idx="1148">
                  <c:v>440</c:v>
                </c:pt>
                <c:pt idx="1149">
                  <c:v>440</c:v>
                </c:pt>
                <c:pt idx="1150">
                  <c:v>440</c:v>
                </c:pt>
                <c:pt idx="1151">
                  <c:v>439</c:v>
                </c:pt>
                <c:pt idx="1152">
                  <c:v>440</c:v>
                </c:pt>
                <c:pt idx="1153">
                  <c:v>440</c:v>
                </c:pt>
                <c:pt idx="1154">
                  <c:v>439</c:v>
                </c:pt>
                <c:pt idx="1155">
                  <c:v>441</c:v>
                </c:pt>
                <c:pt idx="1156">
                  <c:v>439</c:v>
                </c:pt>
                <c:pt idx="1157">
                  <c:v>439</c:v>
                </c:pt>
                <c:pt idx="1158">
                  <c:v>440</c:v>
                </c:pt>
                <c:pt idx="1159">
                  <c:v>439</c:v>
                </c:pt>
                <c:pt idx="1160">
                  <c:v>440</c:v>
                </c:pt>
                <c:pt idx="1161">
                  <c:v>439</c:v>
                </c:pt>
                <c:pt idx="1162">
                  <c:v>440</c:v>
                </c:pt>
                <c:pt idx="1163">
                  <c:v>440</c:v>
                </c:pt>
                <c:pt idx="1164">
                  <c:v>438</c:v>
                </c:pt>
                <c:pt idx="1165">
                  <c:v>440</c:v>
                </c:pt>
                <c:pt idx="1166">
                  <c:v>440</c:v>
                </c:pt>
                <c:pt idx="1167">
                  <c:v>439</c:v>
                </c:pt>
                <c:pt idx="1168">
                  <c:v>440</c:v>
                </c:pt>
                <c:pt idx="1169">
                  <c:v>439</c:v>
                </c:pt>
                <c:pt idx="1170">
                  <c:v>439</c:v>
                </c:pt>
                <c:pt idx="1171">
                  <c:v>440</c:v>
                </c:pt>
                <c:pt idx="1172">
                  <c:v>439</c:v>
                </c:pt>
                <c:pt idx="1173">
                  <c:v>440</c:v>
                </c:pt>
                <c:pt idx="1174">
                  <c:v>439</c:v>
                </c:pt>
                <c:pt idx="1175">
                  <c:v>438</c:v>
                </c:pt>
                <c:pt idx="1176">
                  <c:v>440</c:v>
                </c:pt>
                <c:pt idx="1177">
                  <c:v>439</c:v>
                </c:pt>
                <c:pt idx="1178">
                  <c:v>440</c:v>
                </c:pt>
                <c:pt idx="1179">
                  <c:v>439</c:v>
                </c:pt>
                <c:pt idx="1180">
                  <c:v>439</c:v>
                </c:pt>
                <c:pt idx="1181">
                  <c:v>441</c:v>
                </c:pt>
                <c:pt idx="1182">
                  <c:v>440</c:v>
                </c:pt>
                <c:pt idx="1183">
                  <c:v>440</c:v>
                </c:pt>
                <c:pt idx="1184">
                  <c:v>441</c:v>
                </c:pt>
                <c:pt idx="1185">
                  <c:v>439</c:v>
                </c:pt>
                <c:pt idx="1186">
                  <c:v>439</c:v>
                </c:pt>
                <c:pt idx="1187">
                  <c:v>440</c:v>
                </c:pt>
                <c:pt idx="1188">
                  <c:v>439</c:v>
                </c:pt>
                <c:pt idx="1189">
                  <c:v>440</c:v>
                </c:pt>
                <c:pt idx="1190">
                  <c:v>439</c:v>
                </c:pt>
                <c:pt idx="1191">
                  <c:v>439</c:v>
                </c:pt>
                <c:pt idx="1192">
                  <c:v>440</c:v>
                </c:pt>
                <c:pt idx="1193">
                  <c:v>438</c:v>
                </c:pt>
                <c:pt idx="1194">
                  <c:v>440</c:v>
                </c:pt>
                <c:pt idx="1195">
                  <c:v>439</c:v>
                </c:pt>
                <c:pt idx="1196">
                  <c:v>438</c:v>
                </c:pt>
                <c:pt idx="1197">
                  <c:v>440</c:v>
                </c:pt>
                <c:pt idx="1198">
                  <c:v>439</c:v>
                </c:pt>
                <c:pt idx="1199">
                  <c:v>439</c:v>
                </c:pt>
                <c:pt idx="1200">
                  <c:v>440</c:v>
                </c:pt>
                <c:pt idx="1201">
                  <c:v>438</c:v>
                </c:pt>
                <c:pt idx="1202">
                  <c:v>439</c:v>
                </c:pt>
                <c:pt idx="1203">
                  <c:v>440</c:v>
                </c:pt>
                <c:pt idx="1204">
                  <c:v>438</c:v>
                </c:pt>
                <c:pt idx="1205">
                  <c:v>440</c:v>
                </c:pt>
                <c:pt idx="1206">
                  <c:v>438</c:v>
                </c:pt>
                <c:pt idx="1207">
                  <c:v>439</c:v>
                </c:pt>
                <c:pt idx="1208">
                  <c:v>439</c:v>
                </c:pt>
                <c:pt idx="1209">
                  <c:v>438</c:v>
                </c:pt>
                <c:pt idx="1210">
                  <c:v>440</c:v>
                </c:pt>
                <c:pt idx="1211">
                  <c:v>440</c:v>
                </c:pt>
                <c:pt idx="1212">
                  <c:v>439</c:v>
                </c:pt>
                <c:pt idx="1213">
                  <c:v>441</c:v>
                </c:pt>
                <c:pt idx="1214">
                  <c:v>439</c:v>
                </c:pt>
                <c:pt idx="1215">
                  <c:v>439</c:v>
                </c:pt>
                <c:pt idx="1216">
                  <c:v>441</c:v>
                </c:pt>
                <c:pt idx="1217">
                  <c:v>438</c:v>
                </c:pt>
                <c:pt idx="1218">
                  <c:v>440</c:v>
                </c:pt>
                <c:pt idx="1219">
                  <c:v>439</c:v>
                </c:pt>
                <c:pt idx="1220">
                  <c:v>439</c:v>
                </c:pt>
                <c:pt idx="1221">
                  <c:v>440</c:v>
                </c:pt>
                <c:pt idx="1222">
                  <c:v>438</c:v>
                </c:pt>
                <c:pt idx="1223">
                  <c:v>440</c:v>
                </c:pt>
                <c:pt idx="1224">
                  <c:v>440</c:v>
                </c:pt>
                <c:pt idx="1225">
                  <c:v>438</c:v>
                </c:pt>
                <c:pt idx="1226">
                  <c:v>441</c:v>
                </c:pt>
                <c:pt idx="1227">
                  <c:v>439</c:v>
                </c:pt>
                <c:pt idx="1228">
                  <c:v>439</c:v>
                </c:pt>
                <c:pt idx="1229">
                  <c:v>440</c:v>
                </c:pt>
                <c:pt idx="1230">
                  <c:v>439</c:v>
                </c:pt>
                <c:pt idx="1231">
                  <c:v>440</c:v>
                </c:pt>
                <c:pt idx="1232">
                  <c:v>440</c:v>
                </c:pt>
                <c:pt idx="1233">
                  <c:v>438</c:v>
                </c:pt>
                <c:pt idx="1234">
                  <c:v>440</c:v>
                </c:pt>
                <c:pt idx="1235">
                  <c:v>438</c:v>
                </c:pt>
                <c:pt idx="1236">
                  <c:v>439</c:v>
                </c:pt>
                <c:pt idx="1237">
                  <c:v>440</c:v>
                </c:pt>
                <c:pt idx="1238">
                  <c:v>438</c:v>
                </c:pt>
                <c:pt idx="1239">
                  <c:v>439</c:v>
                </c:pt>
                <c:pt idx="1240">
                  <c:v>439</c:v>
                </c:pt>
                <c:pt idx="1241">
                  <c:v>439</c:v>
                </c:pt>
                <c:pt idx="1242">
                  <c:v>441</c:v>
                </c:pt>
                <c:pt idx="1243">
                  <c:v>438</c:v>
                </c:pt>
                <c:pt idx="1244">
                  <c:v>440</c:v>
                </c:pt>
                <c:pt idx="1245">
                  <c:v>440</c:v>
                </c:pt>
                <c:pt idx="1246">
                  <c:v>438</c:v>
                </c:pt>
                <c:pt idx="1247">
                  <c:v>440</c:v>
                </c:pt>
                <c:pt idx="1248">
                  <c:v>439</c:v>
                </c:pt>
                <c:pt idx="1249">
                  <c:v>439</c:v>
                </c:pt>
                <c:pt idx="1250">
                  <c:v>440</c:v>
                </c:pt>
                <c:pt idx="1251">
                  <c:v>438</c:v>
                </c:pt>
                <c:pt idx="1252">
                  <c:v>440</c:v>
                </c:pt>
                <c:pt idx="1253">
                  <c:v>440</c:v>
                </c:pt>
                <c:pt idx="1254">
                  <c:v>439</c:v>
                </c:pt>
                <c:pt idx="1255">
                  <c:v>441</c:v>
                </c:pt>
                <c:pt idx="1256">
                  <c:v>440</c:v>
                </c:pt>
                <c:pt idx="1257">
                  <c:v>440</c:v>
                </c:pt>
                <c:pt idx="1258">
                  <c:v>441</c:v>
                </c:pt>
                <c:pt idx="1259">
                  <c:v>440</c:v>
                </c:pt>
                <c:pt idx="1260">
                  <c:v>440</c:v>
                </c:pt>
                <c:pt idx="1261">
                  <c:v>440</c:v>
                </c:pt>
                <c:pt idx="1262">
                  <c:v>439</c:v>
                </c:pt>
                <c:pt idx="1263">
                  <c:v>441</c:v>
                </c:pt>
                <c:pt idx="1264">
                  <c:v>439</c:v>
                </c:pt>
                <c:pt idx="1265">
                  <c:v>440</c:v>
                </c:pt>
                <c:pt idx="1266">
                  <c:v>441</c:v>
                </c:pt>
                <c:pt idx="1267">
                  <c:v>439</c:v>
                </c:pt>
                <c:pt idx="1268">
                  <c:v>441</c:v>
                </c:pt>
                <c:pt idx="1269">
                  <c:v>441</c:v>
                </c:pt>
                <c:pt idx="1270">
                  <c:v>441</c:v>
                </c:pt>
                <c:pt idx="1271">
                  <c:v>443</c:v>
                </c:pt>
                <c:pt idx="1272">
                  <c:v>441</c:v>
                </c:pt>
                <c:pt idx="1273">
                  <c:v>442</c:v>
                </c:pt>
                <c:pt idx="1274">
                  <c:v>444</c:v>
                </c:pt>
                <c:pt idx="1275">
                  <c:v>443</c:v>
                </c:pt>
                <c:pt idx="1276">
                  <c:v>445</c:v>
                </c:pt>
                <c:pt idx="1277">
                  <c:v>444</c:v>
                </c:pt>
                <c:pt idx="1278">
                  <c:v>444</c:v>
                </c:pt>
                <c:pt idx="1279">
                  <c:v>445</c:v>
                </c:pt>
                <c:pt idx="1280">
                  <c:v>443</c:v>
                </c:pt>
                <c:pt idx="1281">
                  <c:v>445</c:v>
                </c:pt>
                <c:pt idx="1282">
                  <c:v>444</c:v>
                </c:pt>
                <c:pt idx="1283">
                  <c:v>443</c:v>
                </c:pt>
                <c:pt idx="1284">
                  <c:v>446</c:v>
                </c:pt>
                <c:pt idx="1285">
                  <c:v>445</c:v>
                </c:pt>
                <c:pt idx="1286">
                  <c:v>445</c:v>
                </c:pt>
                <c:pt idx="1287">
                  <c:v>447</c:v>
                </c:pt>
                <c:pt idx="1288">
                  <c:v>445</c:v>
                </c:pt>
                <c:pt idx="1289">
                  <c:v>445</c:v>
                </c:pt>
                <c:pt idx="1290">
                  <c:v>445</c:v>
                </c:pt>
                <c:pt idx="1291">
                  <c:v>444</c:v>
                </c:pt>
                <c:pt idx="1292">
                  <c:v>446</c:v>
                </c:pt>
                <c:pt idx="1293">
                  <c:v>443</c:v>
                </c:pt>
                <c:pt idx="1294">
                  <c:v>444</c:v>
                </c:pt>
                <c:pt idx="1295">
                  <c:v>445</c:v>
                </c:pt>
                <c:pt idx="1296">
                  <c:v>443</c:v>
                </c:pt>
                <c:pt idx="1297">
                  <c:v>445</c:v>
                </c:pt>
                <c:pt idx="1298">
                  <c:v>445</c:v>
                </c:pt>
                <c:pt idx="1299">
                  <c:v>444</c:v>
                </c:pt>
                <c:pt idx="1300">
                  <c:v>446</c:v>
                </c:pt>
                <c:pt idx="1301">
                  <c:v>445</c:v>
                </c:pt>
                <c:pt idx="1302">
                  <c:v>445</c:v>
                </c:pt>
                <c:pt idx="1303">
                  <c:v>447</c:v>
                </c:pt>
                <c:pt idx="1304">
                  <c:v>444</c:v>
                </c:pt>
                <c:pt idx="1305">
                  <c:v>445</c:v>
                </c:pt>
                <c:pt idx="1306">
                  <c:v>445</c:v>
                </c:pt>
                <c:pt idx="1307">
                  <c:v>444</c:v>
                </c:pt>
                <c:pt idx="1308">
                  <c:v>446</c:v>
                </c:pt>
                <c:pt idx="1309">
                  <c:v>444</c:v>
                </c:pt>
                <c:pt idx="1310">
                  <c:v>445</c:v>
                </c:pt>
                <c:pt idx="1311">
                  <c:v>445</c:v>
                </c:pt>
                <c:pt idx="1312">
                  <c:v>442</c:v>
                </c:pt>
                <c:pt idx="1313">
                  <c:v>446</c:v>
                </c:pt>
                <c:pt idx="1314">
                  <c:v>444</c:v>
                </c:pt>
                <c:pt idx="1315">
                  <c:v>444</c:v>
                </c:pt>
                <c:pt idx="1316">
                  <c:v>446</c:v>
                </c:pt>
                <c:pt idx="1317">
                  <c:v>444</c:v>
                </c:pt>
                <c:pt idx="1318">
                  <c:v>445</c:v>
                </c:pt>
                <c:pt idx="1319">
                  <c:v>446</c:v>
                </c:pt>
                <c:pt idx="1320">
                  <c:v>444</c:v>
                </c:pt>
                <c:pt idx="1321">
                  <c:v>446</c:v>
                </c:pt>
                <c:pt idx="1322">
                  <c:v>444</c:v>
                </c:pt>
                <c:pt idx="1323">
                  <c:v>445</c:v>
                </c:pt>
                <c:pt idx="1324">
                  <c:v>446</c:v>
                </c:pt>
                <c:pt idx="1325">
                  <c:v>443</c:v>
                </c:pt>
                <c:pt idx="1326">
                  <c:v>445</c:v>
                </c:pt>
                <c:pt idx="1327">
                  <c:v>444</c:v>
                </c:pt>
                <c:pt idx="1328">
                  <c:v>444</c:v>
                </c:pt>
                <c:pt idx="1329">
                  <c:v>445</c:v>
                </c:pt>
                <c:pt idx="1330">
                  <c:v>444</c:v>
                </c:pt>
                <c:pt idx="1331">
                  <c:v>444</c:v>
                </c:pt>
                <c:pt idx="1332">
                  <c:v>445</c:v>
                </c:pt>
                <c:pt idx="1333">
                  <c:v>444</c:v>
                </c:pt>
                <c:pt idx="1334">
                  <c:v>445</c:v>
                </c:pt>
                <c:pt idx="1335">
                  <c:v>445</c:v>
                </c:pt>
                <c:pt idx="1336">
                  <c:v>443</c:v>
                </c:pt>
                <c:pt idx="1337">
                  <c:v>446</c:v>
                </c:pt>
                <c:pt idx="1338">
                  <c:v>444</c:v>
                </c:pt>
                <c:pt idx="1339">
                  <c:v>445</c:v>
                </c:pt>
                <c:pt idx="1340">
                  <c:v>445</c:v>
                </c:pt>
                <c:pt idx="1341">
                  <c:v>444</c:v>
                </c:pt>
                <c:pt idx="1342">
                  <c:v>446</c:v>
                </c:pt>
                <c:pt idx="1343">
                  <c:v>445</c:v>
                </c:pt>
                <c:pt idx="1344">
                  <c:v>444</c:v>
                </c:pt>
                <c:pt idx="1345">
                  <c:v>446</c:v>
                </c:pt>
                <c:pt idx="1346">
                  <c:v>445</c:v>
                </c:pt>
                <c:pt idx="1347">
                  <c:v>445</c:v>
                </c:pt>
                <c:pt idx="1348">
                  <c:v>445</c:v>
                </c:pt>
                <c:pt idx="1349">
                  <c:v>444</c:v>
                </c:pt>
                <c:pt idx="1350">
                  <c:v>445</c:v>
                </c:pt>
                <c:pt idx="1351">
                  <c:v>444</c:v>
                </c:pt>
                <c:pt idx="1352">
                  <c:v>445</c:v>
                </c:pt>
                <c:pt idx="1353">
                  <c:v>446</c:v>
                </c:pt>
                <c:pt idx="1354">
                  <c:v>444</c:v>
                </c:pt>
                <c:pt idx="1355">
                  <c:v>446</c:v>
                </c:pt>
                <c:pt idx="1356">
                  <c:v>445</c:v>
                </c:pt>
                <c:pt idx="1357">
                  <c:v>444</c:v>
                </c:pt>
                <c:pt idx="1358">
                  <c:v>447</c:v>
                </c:pt>
                <c:pt idx="1359">
                  <c:v>444</c:v>
                </c:pt>
                <c:pt idx="1360">
                  <c:v>445</c:v>
                </c:pt>
                <c:pt idx="1361">
                  <c:v>446</c:v>
                </c:pt>
                <c:pt idx="1362">
                  <c:v>444</c:v>
                </c:pt>
                <c:pt idx="1363">
                  <c:v>446</c:v>
                </c:pt>
                <c:pt idx="1364">
                  <c:v>445</c:v>
                </c:pt>
                <c:pt idx="1365">
                  <c:v>444</c:v>
                </c:pt>
                <c:pt idx="1366">
                  <c:v>446</c:v>
                </c:pt>
                <c:pt idx="1367">
                  <c:v>442</c:v>
                </c:pt>
                <c:pt idx="1368">
                  <c:v>442</c:v>
                </c:pt>
                <c:pt idx="1369">
                  <c:v>441</c:v>
                </c:pt>
                <c:pt idx="1370">
                  <c:v>439</c:v>
                </c:pt>
                <c:pt idx="1371">
                  <c:v>440</c:v>
                </c:pt>
                <c:pt idx="1372">
                  <c:v>440</c:v>
                </c:pt>
                <c:pt idx="1373">
                  <c:v>439</c:v>
                </c:pt>
                <c:pt idx="1374">
                  <c:v>441</c:v>
                </c:pt>
                <c:pt idx="1375">
                  <c:v>440</c:v>
                </c:pt>
                <c:pt idx="1376">
                  <c:v>441</c:v>
                </c:pt>
                <c:pt idx="1377">
                  <c:v>442</c:v>
                </c:pt>
                <c:pt idx="1378">
                  <c:v>442</c:v>
                </c:pt>
                <c:pt idx="1379">
                  <c:v>442</c:v>
                </c:pt>
                <c:pt idx="1380">
                  <c:v>442</c:v>
                </c:pt>
                <c:pt idx="1381">
                  <c:v>443</c:v>
                </c:pt>
                <c:pt idx="1382">
                  <c:v>444</c:v>
                </c:pt>
                <c:pt idx="1383">
                  <c:v>442</c:v>
                </c:pt>
                <c:pt idx="1384">
                  <c:v>444</c:v>
                </c:pt>
                <c:pt idx="1385">
                  <c:v>443</c:v>
                </c:pt>
                <c:pt idx="1386">
                  <c:v>442</c:v>
                </c:pt>
                <c:pt idx="1387">
                  <c:v>444</c:v>
                </c:pt>
                <c:pt idx="1388">
                  <c:v>441</c:v>
                </c:pt>
                <c:pt idx="1389">
                  <c:v>442</c:v>
                </c:pt>
                <c:pt idx="1390">
                  <c:v>443</c:v>
                </c:pt>
                <c:pt idx="1391">
                  <c:v>442</c:v>
                </c:pt>
                <c:pt idx="1392">
                  <c:v>443</c:v>
                </c:pt>
                <c:pt idx="1393">
                  <c:v>442</c:v>
                </c:pt>
                <c:pt idx="1394">
                  <c:v>442</c:v>
                </c:pt>
                <c:pt idx="1395">
                  <c:v>443</c:v>
                </c:pt>
                <c:pt idx="1396">
                  <c:v>442</c:v>
                </c:pt>
                <c:pt idx="1397">
                  <c:v>444</c:v>
                </c:pt>
                <c:pt idx="1398">
                  <c:v>443</c:v>
                </c:pt>
                <c:pt idx="1399">
                  <c:v>442</c:v>
                </c:pt>
                <c:pt idx="1400">
                  <c:v>444</c:v>
                </c:pt>
                <c:pt idx="1401">
                  <c:v>442</c:v>
                </c:pt>
                <c:pt idx="1402">
                  <c:v>442</c:v>
                </c:pt>
                <c:pt idx="1403">
                  <c:v>443</c:v>
                </c:pt>
                <c:pt idx="1404">
                  <c:v>441</c:v>
                </c:pt>
                <c:pt idx="1405">
                  <c:v>442</c:v>
                </c:pt>
                <c:pt idx="1406">
                  <c:v>442</c:v>
                </c:pt>
                <c:pt idx="1407">
                  <c:v>440</c:v>
                </c:pt>
                <c:pt idx="1408">
                  <c:v>442</c:v>
                </c:pt>
                <c:pt idx="1409">
                  <c:v>441</c:v>
                </c:pt>
                <c:pt idx="1410">
                  <c:v>441</c:v>
                </c:pt>
                <c:pt idx="1411">
                  <c:v>441</c:v>
                </c:pt>
                <c:pt idx="1412">
                  <c:v>439</c:v>
                </c:pt>
                <c:pt idx="1413">
                  <c:v>441</c:v>
                </c:pt>
                <c:pt idx="1414">
                  <c:v>441</c:v>
                </c:pt>
                <c:pt idx="1415">
                  <c:v>440</c:v>
                </c:pt>
                <c:pt idx="1416">
                  <c:v>441</c:v>
                </c:pt>
                <c:pt idx="1417">
                  <c:v>439</c:v>
                </c:pt>
                <c:pt idx="1418">
                  <c:v>440</c:v>
                </c:pt>
                <c:pt idx="1419">
                  <c:v>441</c:v>
                </c:pt>
                <c:pt idx="1420">
                  <c:v>439</c:v>
                </c:pt>
                <c:pt idx="1421">
                  <c:v>440</c:v>
                </c:pt>
                <c:pt idx="1422">
                  <c:v>439</c:v>
                </c:pt>
                <c:pt idx="1423">
                  <c:v>438</c:v>
                </c:pt>
                <c:pt idx="1424">
                  <c:v>439</c:v>
                </c:pt>
                <c:pt idx="1425">
                  <c:v>437</c:v>
                </c:pt>
                <c:pt idx="1426">
                  <c:v>438</c:v>
                </c:pt>
                <c:pt idx="1427">
                  <c:v>438</c:v>
                </c:pt>
                <c:pt idx="1428">
                  <c:v>437</c:v>
                </c:pt>
                <c:pt idx="1429">
                  <c:v>439</c:v>
                </c:pt>
                <c:pt idx="1430">
                  <c:v>438</c:v>
                </c:pt>
                <c:pt idx="1431">
                  <c:v>437</c:v>
                </c:pt>
                <c:pt idx="1432">
                  <c:v>441</c:v>
                </c:pt>
                <c:pt idx="1433">
                  <c:v>439</c:v>
                </c:pt>
                <c:pt idx="1434">
                  <c:v>439</c:v>
                </c:pt>
                <c:pt idx="1435">
                  <c:v>438</c:v>
                </c:pt>
                <c:pt idx="1436">
                  <c:v>439</c:v>
                </c:pt>
                <c:pt idx="1437">
                  <c:v>440</c:v>
                </c:pt>
                <c:pt idx="1438">
                  <c:v>439</c:v>
                </c:pt>
                <c:pt idx="1439">
                  <c:v>439</c:v>
                </c:pt>
                <c:pt idx="1440">
                  <c:v>439</c:v>
                </c:pt>
                <c:pt idx="1441">
                  <c:v>438</c:v>
                </c:pt>
                <c:pt idx="1442">
                  <c:v>440</c:v>
                </c:pt>
                <c:pt idx="1443">
                  <c:v>440</c:v>
                </c:pt>
                <c:pt idx="1444">
                  <c:v>438</c:v>
                </c:pt>
                <c:pt idx="1445">
                  <c:v>441</c:v>
                </c:pt>
                <c:pt idx="1446">
                  <c:v>440</c:v>
                </c:pt>
                <c:pt idx="1447">
                  <c:v>439</c:v>
                </c:pt>
                <c:pt idx="1448">
                  <c:v>441</c:v>
                </c:pt>
                <c:pt idx="1449">
                  <c:v>440</c:v>
                </c:pt>
                <c:pt idx="1450">
                  <c:v>440</c:v>
                </c:pt>
                <c:pt idx="1451">
                  <c:v>440</c:v>
                </c:pt>
                <c:pt idx="1452">
                  <c:v>440</c:v>
                </c:pt>
                <c:pt idx="1453">
                  <c:v>441</c:v>
                </c:pt>
                <c:pt idx="1454">
                  <c:v>439</c:v>
                </c:pt>
                <c:pt idx="1455">
                  <c:v>440</c:v>
                </c:pt>
                <c:pt idx="1456">
                  <c:v>440</c:v>
                </c:pt>
                <c:pt idx="1457">
                  <c:v>438</c:v>
                </c:pt>
                <c:pt idx="1458">
                  <c:v>440</c:v>
                </c:pt>
                <c:pt idx="1459">
                  <c:v>439</c:v>
                </c:pt>
                <c:pt idx="1460">
                  <c:v>438</c:v>
                </c:pt>
                <c:pt idx="1461">
                  <c:v>440</c:v>
                </c:pt>
                <c:pt idx="1462">
                  <c:v>438</c:v>
                </c:pt>
                <c:pt idx="1463">
                  <c:v>439</c:v>
                </c:pt>
                <c:pt idx="1464">
                  <c:v>440</c:v>
                </c:pt>
                <c:pt idx="1465">
                  <c:v>439</c:v>
                </c:pt>
                <c:pt idx="1466">
                  <c:v>440</c:v>
                </c:pt>
                <c:pt idx="1467">
                  <c:v>439</c:v>
                </c:pt>
                <c:pt idx="1468">
                  <c:v>439</c:v>
                </c:pt>
                <c:pt idx="1469">
                  <c:v>440</c:v>
                </c:pt>
                <c:pt idx="1470">
                  <c:v>439</c:v>
                </c:pt>
                <c:pt idx="1471">
                  <c:v>440</c:v>
                </c:pt>
                <c:pt idx="1472">
                  <c:v>439</c:v>
                </c:pt>
                <c:pt idx="1473">
                  <c:v>438</c:v>
                </c:pt>
                <c:pt idx="1474">
                  <c:v>439</c:v>
                </c:pt>
                <c:pt idx="1475">
                  <c:v>438</c:v>
                </c:pt>
                <c:pt idx="1476">
                  <c:v>438</c:v>
                </c:pt>
                <c:pt idx="1477">
                  <c:v>440</c:v>
                </c:pt>
                <c:pt idx="1478">
                  <c:v>438</c:v>
                </c:pt>
                <c:pt idx="1479">
                  <c:v>440</c:v>
                </c:pt>
                <c:pt idx="1480">
                  <c:v>440</c:v>
                </c:pt>
                <c:pt idx="1481">
                  <c:v>439</c:v>
                </c:pt>
                <c:pt idx="1482">
                  <c:v>440</c:v>
                </c:pt>
                <c:pt idx="1483">
                  <c:v>438</c:v>
                </c:pt>
                <c:pt idx="1484">
                  <c:v>439</c:v>
                </c:pt>
                <c:pt idx="1485">
                  <c:v>439</c:v>
                </c:pt>
                <c:pt idx="1486">
                  <c:v>438</c:v>
                </c:pt>
                <c:pt idx="1487">
                  <c:v>440</c:v>
                </c:pt>
                <c:pt idx="1488">
                  <c:v>438</c:v>
                </c:pt>
                <c:pt idx="1489">
                  <c:v>438</c:v>
                </c:pt>
                <c:pt idx="1490">
                  <c:v>440</c:v>
                </c:pt>
                <c:pt idx="1491">
                  <c:v>438</c:v>
                </c:pt>
                <c:pt idx="1492">
                  <c:v>439</c:v>
                </c:pt>
                <c:pt idx="1493">
                  <c:v>440</c:v>
                </c:pt>
                <c:pt idx="1494">
                  <c:v>438</c:v>
                </c:pt>
                <c:pt idx="1495">
                  <c:v>439</c:v>
                </c:pt>
                <c:pt idx="1496">
                  <c:v>438</c:v>
                </c:pt>
                <c:pt idx="1497">
                  <c:v>438</c:v>
                </c:pt>
                <c:pt idx="1498">
                  <c:v>437</c:v>
                </c:pt>
                <c:pt idx="1499">
                  <c:v>436</c:v>
                </c:pt>
                <c:pt idx="1500">
                  <c:v>438</c:v>
                </c:pt>
                <c:pt idx="1501">
                  <c:v>438</c:v>
                </c:pt>
                <c:pt idx="1502">
                  <c:v>437</c:v>
                </c:pt>
                <c:pt idx="1503">
                  <c:v>439</c:v>
                </c:pt>
                <c:pt idx="1504">
                  <c:v>437</c:v>
                </c:pt>
                <c:pt idx="1505">
                  <c:v>438</c:v>
                </c:pt>
                <c:pt idx="1506">
                  <c:v>439</c:v>
                </c:pt>
                <c:pt idx="1507">
                  <c:v>438</c:v>
                </c:pt>
                <c:pt idx="1508">
                  <c:v>439</c:v>
                </c:pt>
                <c:pt idx="1509">
                  <c:v>438</c:v>
                </c:pt>
                <c:pt idx="1510">
                  <c:v>437</c:v>
                </c:pt>
                <c:pt idx="1511">
                  <c:v>439</c:v>
                </c:pt>
                <c:pt idx="1512">
                  <c:v>437</c:v>
                </c:pt>
                <c:pt idx="1513">
                  <c:v>438</c:v>
                </c:pt>
                <c:pt idx="1514">
                  <c:v>438</c:v>
                </c:pt>
                <c:pt idx="1515">
                  <c:v>437</c:v>
                </c:pt>
                <c:pt idx="1516">
                  <c:v>439</c:v>
                </c:pt>
                <c:pt idx="1517">
                  <c:v>438</c:v>
                </c:pt>
                <c:pt idx="1518">
                  <c:v>438</c:v>
                </c:pt>
                <c:pt idx="1519">
                  <c:v>440</c:v>
                </c:pt>
                <c:pt idx="1520">
                  <c:v>437</c:v>
                </c:pt>
                <c:pt idx="1521">
                  <c:v>438</c:v>
                </c:pt>
                <c:pt idx="1522">
                  <c:v>439</c:v>
                </c:pt>
                <c:pt idx="1523">
                  <c:v>437</c:v>
                </c:pt>
                <c:pt idx="1524">
                  <c:v>439</c:v>
                </c:pt>
                <c:pt idx="1525">
                  <c:v>437</c:v>
                </c:pt>
                <c:pt idx="1526">
                  <c:v>437</c:v>
                </c:pt>
                <c:pt idx="1527">
                  <c:v>439</c:v>
                </c:pt>
                <c:pt idx="1528">
                  <c:v>437</c:v>
                </c:pt>
                <c:pt idx="1529">
                  <c:v>439</c:v>
                </c:pt>
                <c:pt idx="1530">
                  <c:v>439</c:v>
                </c:pt>
                <c:pt idx="1531">
                  <c:v>437</c:v>
                </c:pt>
                <c:pt idx="1532">
                  <c:v>439</c:v>
                </c:pt>
                <c:pt idx="1533">
                  <c:v>438</c:v>
                </c:pt>
                <c:pt idx="1534">
                  <c:v>438</c:v>
                </c:pt>
                <c:pt idx="1535">
                  <c:v>439</c:v>
                </c:pt>
                <c:pt idx="1536">
                  <c:v>437</c:v>
                </c:pt>
                <c:pt idx="1537">
                  <c:v>439</c:v>
                </c:pt>
                <c:pt idx="1538">
                  <c:v>438</c:v>
                </c:pt>
                <c:pt idx="1539">
                  <c:v>437</c:v>
                </c:pt>
                <c:pt idx="1540">
                  <c:v>440</c:v>
                </c:pt>
                <c:pt idx="1541">
                  <c:v>437</c:v>
                </c:pt>
                <c:pt idx="1542">
                  <c:v>437</c:v>
                </c:pt>
                <c:pt idx="1543">
                  <c:v>438</c:v>
                </c:pt>
                <c:pt idx="1544">
                  <c:v>437</c:v>
                </c:pt>
                <c:pt idx="1545">
                  <c:v>439</c:v>
                </c:pt>
                <c:pt idx="1546">
                  <c:v>438</c:v>
                </c:pt>
                <c:pt idx="1547">
                  <c:v>437</c:v>
                </c:pt>
                <c:pt idx="1548">
                  <c:v>439</c:v>
                </c:pt>
                <c:pt idx="1549">
                  <c:v>437</c:v>
                </c:pt>
                <c:pt idx="1550">
                  <c:v>438</c:v>
                </c:pt>
                <c:pt idx="1551">
                  <c:v>439</c:v>
                </c:pt>
                <c:pt idx="1552">
                  <c:v>436</c:v>
                </c:pt>
                <c:pt idx="1553">
                  <c:v>438</c:v>
                </c:pt>
                <c:pt idx="1554">
                  <c:v>436</c:v>
                </c:pt>
                <c:pt idx="1555">
                  <c:v>437</c:v>
                </c:pt>
                <c:pt idx="1556">
                  <c:v>438</c:v>
                </c:pt>
                <c:pt idx="1557">
                  <c:v>435</c:v>
                </c:pt>
                <c:pt idx="1558">
                  <c:v>437</c:v>
                </c:pt>
                <c:pt idx="1559">
                  <c:v>436</c:v>
                </c:pt>
                <c:pt idx="1560">
                  <c:v>435</c:v>
                </c:pt>
                <c:pt idx="1561">
                  <c:v>437</c:v>
                </c:pt>
                <c:pt idx="1562">
                  <c:v>437</c:v>
                </c:pt>
                <c:pt idx="1563">
                  <c:v>434</c:v>
                </c:pt>
                <c:pt idx="1564">
                  <c:v>438</c:v>
                </c:pt>
                <c:pt idx="1565">
                  <c:v>436</c:v>
                </c:pt>
                <c:pt idx="1566">
                  <c:v>437</c:v>
                </c:pt>
                <c:pt idx="1567">
                  <c:v>437</c:v>
                </c:pt>
                <c:pt idx="1568">
                  <c:v>436</c:v>
                </c:pt>
                <c:pt idx="1569">
                  <c:v>437</c:v>
                </c:pt>
                <c:pt idx="1570">
                  <c:v>436</c:v>
                </c:pt>
                <c:pt idx="1571">
                  <c:v>437</c:v>
                </c:pt>
                <c:pt idx="1572">
                  <c:v>437</c:v>
                </c:pt>
                <c:pt idx="1573">
                  <c:v>436</c:v>
                </c:pt>
                <c:pt idx="1574">
                  <c:v>437</c:v>
                </c:pt>
                <c:pt idx="1575">
                  <c:v>436</c:v>
                </c:pt>
                <c:pt idx="1576">
                  <c:v>435</c:v>
                </c:pt>
                <c:pt idx="1577">
                  <c:v>437</c:v>
                </c:pt>
                <c:pt idx="1578">
                  <c:v>436</c:v>
                </c:pt>
                <c:pt idx="1579">
                  <c:v>436</c:v>
                </c:pt>
                <c:pt idx="1580">
                  <c:v>437</c:v>
                </c:pt>
                <c:pt idx="1581">
                  <c:v>436</c:v>
                </c:pt>
                <c:pt idx="1582">
                  <c:v>437</c:v>
                </c:pt>
                <c:pt idx="1583">
                  <c:v>437</c:v>
                </c:pt>
                <c:pt idx="1584">
                  <c:v>437</c:v>
                </c:pt>
                <c:pt idx="1585">
                  <c:v>437</c:v>
                </c:pt>
                <c:pt idx="1586">
                  <c:v>436</c:v>
                </c:pt>
                <c:pt idx="1587">
                  <c:v>437</c:v>
                </c:pt>
                <c:pt idx="1588">
                  <c:v>437</c:v>
                </c:pt>
                <c:pt idx="1589">
                  <c:v>435</c:v>
                </c:pt>
                <c:pt idx="1590">
                  <c:v>437</c:v>
                </c:pt>
                <c:pt idx="1591">
                  <c:v>436</c:v>
                </c:pt>
                <c:pt idx="1592">
                  <c:v>436</c:v>
                </c:pt>
                <c:pt idx="1593">
                  <c:v>438</c:v>
                </c:pt>
                <c:pt idx="1594">
                  <c:v>436</c:v>
                </c:pt>
                <c:pt idx="1595">
                  <c:v>438</c:v>
                </c:pt>
                <c:pt idx="1596">
                  <c:v>438</c:v>
                </c:pt>
                <c:pt idx="1597">
                  <c:v>437</c:v>
                </c:pt>
                <c:pt idx="1598">
                  <c:v>439</c:v>
                </c:pt>
                <c:pt idx="1599">
                  <c:v>438</c:v>
                </c:pt>
                <c:pt idx="1600">
                  <c:v>438</c:v>
                </c:pt>
                <c:pt idx="1601">
                  <c:v>438</c:v>
                </c:pt>
                <c:pt idx="1602">
                  <c:v>437</c:v>
                </c:pt>
                <c:pt idx="1603">
                  <c:v>438</c:v>
                </c:pt>
                <c:pt idx="1604">
                  <c:v>437</c:v>
                </c:pt>
                <c:pt idx="1605">
                  <c:v>437</c:v>
                </c:pt>
                <c:pt idx="1606">
                  <c:v>438</c:v>
                </c:pt>
                <c:pt idx="1607">
                  <c:v>437</c:v>
                </c:pt>
                <c:pt idx="1608">
                  <c:v>438</c:v>
                </c:pt>
                <c:pt idx="1609">
                  <c:v>440</c:v>
                </c:pt>
                <c:pt idx="1610">
                  <c:v>439</c:v>
                </c:pt>
                <c:pt idx="1611">
                  <c:v>440</c:v>
                </c:pt>
                <c:pt idx="1612">
                  <c:v>440</c:v>
                </c:pt>
                <c:pt idx="1613">
                  <c:v>440</c:v>
                </c:pt>
                <c:pt idx="1614">
                  <c:v>441</c:v>
                </c:pt>
                <c:pt idx="1615">
                  <c:v>440</c:v>
                </c:pt>
                <c:pt idx="1616">
                  <c:v>441</c:v>
                </c:pt>
                <c:pt idx="1617">
                  <c:v>441</c:v>
                </c:pt>
                <c:pt idx="1618">
                  <c:v>440</c:v>
                </c:pt>
                <c:pt idx="1619">
                  <c:v>442</c:v>
                </c:pt>
                <c:pt idx="1620">
                  <c:v>441</c:v>
                </c:pt>
                <c:pt idx="1621">
                  <c:v>440</c:v>
                </c:pt>
                <c:pt idx="1622">
                  <c:v>442</c:v>
                </c:pt>
                <c:pt idx="1623">
                  <c:v>440</c:v>
                </c:pt>
                <c:pt idx="1624">
                  <c:v>441</c:v>
                </c:pt>
                <c:pt idx="1625">
                  <c:v>441</c:v>
                </c:pt>
                <c:pt idx="1626">
                  <c:v>440</c:v>
                </c:pt>
                <c:pt idx="1627">
                  <c:v>441</c:v>
                </c:pt>
                <c:pt idx="1628">
                  <c:v>439</c:v>
                </c:pt>
                <c:pt idx="1629">
                  <c:v>440</c:v>
                </c:pt>
                <c:pt idx="1630">
                  <c:v>441</c:v>
                </c:pt>
                <c:pt idx="1631">
                  <c:v>439</c:v>
                </c:pt>
                <c:pt idx="1632">
                  <c:v>441</c:v>
                </c:pt>
                <c:pt idx="1633">
                  <c:v>440</c:v>
                </c:pt>
                <c:pt idx="1634">
                  <c:v>440</c:v>
                </c:pt>
                <c:pt idx="1635">
                  <c:v>442</c:v>
                </c:pt>
                <c:pt idx="1636">
                  <c:v>440</c:v>
                </c:pt>
                <c:pt idx="1637">
                  <c:v>441</c:v>
                </c:pt>
                <c:pt idx="1638">
                  <c:v>441</c:v>
                </c:pt>
                <c:pt idx="1639">
                  <c:v>440</c:v>
                </c:pt>
                <c:pt idx="1640">
                  <c:v>441</c:v>
                </c:pt>
                <c:pt idx="1641">
                  <c:v>441</c:v>
                </c:pt>
                <c:pt idx="1642">
                  <c:v>440</c:v>
                </c:pt>
                <c:pt idx="1643">
                  <c:v>441</c:v>
                </c:pt>
                <c:pt idx="1644">
                  <c:v>440</c:v>
                </c:pt>
                <c:pt idx="1645">
                  <c:v>440</c:v>
                </c:pt>
                <c:pt idx="1646">
                  <c:v>441</c:v>
                </c:pt>
                <c:pt idx="1647">
                  <c:v>439</c:v>
                </c:pt>
                <c:pt idx="1648">
                  <c:v>442</c:v>
                </c:pt>
                <c:pt idx="1649">
                  <c:v>441</c:v>
                </c:pt>
                <c:pt idx="1650">
                  <c:v>440</c:v>
                </c:pt>
                <c:pt idx="1651">
                  <c:v>442</c:v>
                </c:pt>
                <c:pt idx="1652">
                  <c:v>441</c:v>
                </c:pt>
                <c:pt idx="1653">
                  <c:v>442</c:v>
                </c:pt>
                <c:pt idx="1654">
                  <c:v>442</c:v>
                </c:pt>
                <c:pt idx="1655">
                  <c:v>441</c:v>
                </c:pt>
                <c:pt idx="1656">
                  <c:v>442</c:v>
                </c:pt>
                <c:pt idx="1657">
                  <c:v>441</c:v>
                </c:pt>
                <c:pt idx="1658">
                  <c:v>441</c:v>
                </c:pt>
                <c:pt idx="1659">
                  <c:v>442</c:v>
                </c:pt>
                <c:pt idx="1660">
                  <c:v>440</c:v>
                </c:pt>
                <c:pt idx="1661">
                  <c:v>442</c:v>
                </c:pt>
                <c:pt idx="1662">
                  <c:v>441</c:v>
                </c:pt>
                <c:pt idx="1663">
                  <c:v>440</c:v>
                </c:pt>
                <c:pt idx="1664">
                  <c:v>442</c:v>
                </c:pt>
                <c:pt idx="1665">
                  <c:v>441</c:v>
                </c:pt>
                <c:pt idx="1666">
                  <c:v>441</c:v>
                </c:pt>
                <c:pt idx="1667">
                  <c:v>442</c:v>
                </c:pt>
                <c:pt idx="1668">
                  <c:v>441</c:v>
                </c:pt>
                <c:pt idx="1669">
                  <c:v>442</c:v>
                </c:pt>
                <c:pt idx="1670">
                  <c:v>442</c:v>
                </c:pt>
                <c:pt idx="1671">
                  <c:v>440</c:v>
                </c:pt>
                <c:pt idx="1672">
                  <c:v>442</c:v>
                </c:pt>
                <c:pt idx="1673">
                  <c:v>440</c:v>
                </c:pt>
                <c:pt idx="1674">
                  <c:v>442</c:v>
                </c:pt>
                <c:pt idx="1675">
                  <c:v>442</c:v>
                </c:pt>
                <c:pt idx="1676">
                  <c:v>440</c:v>
                </c:pt>
                <c:pt idx="1677">
                  <c:v>443</c:v>
                </c:pt>
                <c:pt idx="1678">
                  <c:v>441</c:v>
                </c:pt>
                <c:pt idx="1679">
                  <c:v>440</c:v>
                </c:pt>
                <c:pt idx="1680">
                  <c:v>443</c:v>
                </c:pt>
                <c:pt idx="1681">
                  <c:v>441</c:v>
                </c:pt>
                <c:pt idx="1682">
                  <c:v>440</c:v>
                </c:pt>
                <c:pt idx="1683">
                  <c:v>442</c:v>
                </c:pt>
                <c:pt idx="1684">
                  <c:v>440</c:v>
                </c:pt>
                <c:pt idx="1685">
                  <c:v>442</c:v>
                </c:pt>
                <c:pt idx="1686">
                  <c:v>441</c:v>
                </c:pt>
                <c:pt idx="1687">
                  <c:v>441</c:v>
                </c:pt>
                <c:pt idx="1688">
                  <c:v>443</c:v>
                </c:pt>
                <c:pt idx="1689">
                  <c:v>441</c:v>
                </c:pt>
                <c:pt idx="1690">
                  <c:v>443</c:v>
                </c:pt>
                <c:pt idx="1691">
                  <c:v>441</c:v>
                </c:pt>
                <c:pt idx="1692">
                  <c:v>441</c:v>
                </c:pt>
                <c:pt idx="1693">
                  <c:v>443</c:v>
                </c:pt>
                <c:pt idx="1694">
                  <c:v>441</c:v>
                </c:pt>
                <c:pt idx="1695">
                  <c:v>441</c:v>
                </c:pt>
                <c:pt idx="1696">
                  <c:v>443</c:v>
                </c:pt>
                <c:pt idx="1697">
                  <c:v>440</c:v>
                </c:pt>
                <c:pt idx="1698">
                  <c:v>442</c:v>
                </c:pt>
                <c:pt idx="1699">
                  <c:v>441</c:v>
                </c:pt>
                <c:pt idx="1700">
                  <c:v>440</c:v>
                </c:pt>
                <c:pt idx="1701">
                  <c:v>441</c:v>
                </c:pt>
                <c:pt idx="1702">
                  <c:v>440</c:v>
                </c:pt>
                <c:pt idx="1703">
                  <c:v>440</c:v>
                </c:pt>
                <c:pt idx="1704">
                  <c:v>440</c:v>
                </c:pt>
                <c:pt idx="1705">
                  <c:v>438</c:v>
                </c:pt>
                <c:pt idx="1706">
                  <c:v>440</c:v>
                </c:pt>
                <c:pt idx="1707">
                  <c:v>439</c:v>
                </c:pt>
                <c:pt idx="1708">
                  <c:v>438</c:v>
                </c:pt>
                <c:pt idx="1709">
                  <c:v>440</c:v>
                </c:pt>
                <c:pt idx="1710">
                  <c:v>438</c:v>
                </c:pt>
                <c:pt idx="1711">
                  <c:v>438</c:v>
                </c:pt>
                <c:pt idx="1712">
                  <c:v>437</c:v>
                </c:pt>
                <c:pt idx="1713">
                  <c:v>437</c:v>
                </c:pt>
                <c:pt idx="1714">
                  <c:v>438</c:v>
                </c:pt>
                <c:pt idx="1715">
                  <c:v>437</c:v>
                </c:pt>
                <c:pt idx="1716">
                  <c:v>437</c:v>
                </c:pt>
                <c:pt idx="1717">
                  <c:v>439</c:v>
                </c:pt>
                <c:pt idx="1718">
                  <c:v>437</c:v>
                </c:pt>
                <c:pt idx="1719">
                  <c:v>438</c:v>
                </c:pt>
                <c:pt idx="1720">
                  <c:v>438</c:v>
                </c:pt>
                <c:pt idx="1721">
                  <c:v>437</c:v>
                </c:pt>
                <c:pt idx="1722">
                  <c:v>439</c:v>
                </c:pt>
                <c:pt idx="1723">
                  <c:v>438</c:v>
                </c:pt>
                <c:pt idx="1724">
                  <c:v>438</c:v>
                </c:pt>
                <c:pt idx="1725">
                  <c:v>438</c:v>
                </c:pt>
                <c:pt idx="1726">
                  <c:v>437</c:v>
                </c:pt>
                <c:pt idx="1727">
                  <c:v>439</c:v>
                </c:pt>
                <c:pt idx="1728">
                  <c:v>438</c:v>
                </c:pt>
                <c:pt idx="1729">
                  <c:v>437</c:v>
                </c:pt>
                <c:pt idx="1730">
                  <c:v>439</c:v>
                </c:pt>
                <c:pt idx="1731">
                  <c:v>438</c:v>
                </c:pt>
                <c:pt idx="1732">
                  <c:v>439</c:v>
                </c:pt>
                <c:pt idx="1733">
                  <c:v>439</c:v>
                </c:pt>
                <c:pt idx="1734">
                  <c:v>437</c:v>
                </c:pt>
                <c:pt idx="1735">
                  <c:v>440</c:v>
                </c:pt>
                <c:pt idx="1736">
                  <c:v>438</c:v>
                </c:pt>
                <c:pt idx="1737">
                  <c:v>438</c:v>
                </c:pt>
                <c:pt idx="1738">
                  <c:v>440</c:v>
                </c:pt>
                <c:pt idx="1739">
                  <c:v>438</c:v>
                </c:pt>
                <c:pt idx="1740">
                  <c:v>438</c:v>
                </c:pt>
                <c:pt idx="1741">
                  <c:v>440</c:v>
                </c:pt>
                <c:pt idx="1742">
                  <c:v>438</c:v>
                </c:pt>
                <c:pt idx="1743">
                  <c:v>439</c:v>
                </c:pt>
                <c:pt idx="1744">
                  <c:v>438</c:v>
                </c:pt>
                <c:pt idx="1745">
                  <c:v>439</c:v>
                </c:pt>
                <c:pt idx="1746">
                  <c:v>440</c:v>
                </c:pt>
                <c:pt idx="1747">
                  <c:v>438</c:v>
                </c:pt>
                <c:pt idx="1748">
                  <c:v>439</c:v>
                </c:pt>
                <c:pt idx="1749">
                  <c:v>439</c:v>
                </c:pt>
                <c:pt idx="1750">
                  <c:v>438</c:v>
                </c:pt>
                <c:pt idx="1751">
                  <c:v>440</c:v>
                </c:pt>
                <c:pt idx="1752">
                  <c:v>438</c:v>
                </c:pt>
                <c:pt idx="1753">
                  <c:v>438</c:v>
                </c:pt>
                <c:pt idx="1754">
                  <c:v>440</c:v>
                </c:pt>
                <c:pt idx="1755">
                  <c:v>437</c:v>
                </c:pt>
                <c:pt idx="1756">
                  <c:v>439</c:v>
                </c:pt>
                <c:pt idx="1757">
                  <c:v>438</c:v>
                </c:pt>
                <c:pt idx="1758">
                  <c:v>437</c:v>
                </c:pt>
                <c:pt idx="1759">
                  <c:v>439</c:v>
                </c:pt>
                <c:pt idx="1760">
                  <c:v>438</c:v>
                </c:pt>
                <c:pt idx="1761">
                  <c:v>438</c:v>
                </c:pt>
                <c:pt idx="1762">
                  <c:v>439</c:v>
                </c:pt>
                <c:pt idx="1763">
                  <c:v>438</c:v>
                </c:pt>
                <c:pt idx="1764">
                  <c:v>440</c:v>
                </c:pt>
                <c:pt idx="1765">
                  <c:v>439</c:v>
                </c:pt>
                <c:pt idx="1766">
                  <c:v>438</c:v>
                </c:pt>
                <c:pt idx="1767">
                  <c:v>441</c:v>
                </c:pt>
                <c:pt idx="1768">
                  <c:v>438</c:v>
                </c:pt>
                <c:pt idx="1769">
                  <c:v>439</c:v>
                </c:pt>
                <c:pt idx="1770">
                  <c:v>440</c:v>
                </c:pt>
                <c:pt idx="1771">
                  <c:v>438</c:v>
                </c:pt>
                <c:pt idx="1772">
                  <c:v>439</c:v>
                </c:pt>
                <c:pt idx="1773">
                  <c:v>439</c:v>
                </c:pt>
                <c:pt idx="1774">
                  <c:v>438</c:v>
                </c:pt>
                <c:pt idx="1775">
                  <c:v>439</c:v>
                </c:pt>
                <c:pt idx="1776">
                  <c:v>437</c:v>
                </c:pt>
                <c:pt idx="1777">
                  <c:v>438</c:v>
                </c:pt>
                <c:pt idx="1778">
                  <c:v>439</c:v>
                </c:pt>
                <c:pt idx="1779">
                  <c:v>437</c:v>
                </c:pt>
                <c:pt idx="1780">
                  <c:v>440</c:v>
                </c:pt>
                <c:pt idx="1781">
                  <c:v>438</c:v>
                </c:pt>
                <c:pt idx="1782">
                  <c:v>439</c:v>
                </c:pt>
                <c:pt idx="1783">
                  <c:v>440</c:v>
                </c:pt>
                <c:pt idx="1784">
                  <c:v>437</c:v>
                </c:pt>
                <c:pt idx="1785">
                  <c:v>439</c:v>
                </c:pt>
                <c:pt idx="1786">
                  <c:v>439</c:v>
                </c:pt>
                <c:pt idx="1787">
                  <c:v>437</c:v>
                </c:pt>
                <c:pt idx="1788">
                  <c:v>439</c:v>
                </c:pt>
                <c:pt idx="1789">
                  <c:v>437</c:v>
                </c:pt>
                <c:pt idx="1790">
                  <c:v>436</c:v>
                </c:pt>
                <c:pt idx="1791">
                  <c:v>438</c:v>
                </c:pt>
                <c:pt idx="1792">
                  <c:v>437</c:v>
                </c:pt>
                <c:pt idx="1793">
                  <c:v>438</c:v>
                </c:pt>
                <c:pt idx="1794">
                  <c:v>438</c:v>
                </c:pt>
                <c:pt idx="1795">
                  <c:v>437</c:v>
                </c:pt>
                <c:pt idx="1796">
                  <c:v>439</c:v>
                </c:pt>
                <c:pt idx="1797">
                  <c:v>437</c:v>
                </c:pt>
                <c:pt idx="1798">
                  <c:v>437</c:v>
                </c:pt>
                <c:pt idx="1799">
                  <c:v>439</c:v>
                </c:pt>
                <c:pt idx="1800">
                  <c:v>437</c:v>
                </c:pt>
                <c:pt idx="1801">
                  <c:v>438</c:v>
                </c:pt>
                <c:pt idx="1802">
                  <c:v>437</c:v>
                </c:pt>
                <c:pt idx="1803">
                  <c:v>437</c:v>
                </c:pt>
                <c:pt idx="1804">
                  <c:v>438</c:v>
                </c:pt>
                <c:pt idx="1805">
                  <c:v>436</c:v>
                </c:pt>
                <c:pt idx="1806">
                  <c:v>437</c:v>
                </c:pt>
                <c:pt idx="1807">
                  <c:v>438</c:v>
                </c:pt>
                <c:pt idx="1808">
                  <c:v>436</c:v>
                </c:pt>
                <c:pt idx="1809">
                  <c:v>438</c:v>
                </c:pt>
                <c:pt idx="1810">
                  <c:v>437</c:v>
                </c:pt>
                <c:pt idx="1811">
                  <c:v>437</c:v>
                </c:pt>
                <c:pt idx="1812">
                  <c:v>438</c:v>
                </c:pt>
                <c:pt idx="1813">
                  <c:v>437</c:v>
                </c:pt>
                <c:pt idx="1814">
                  <c:v>438</c:v>
                </c:pt>
                <c:pt idx="1815">
                  <c:v>438</c:v>
                </c:pt>
                <c:pt idx="1816">
                  <c:v>438</c:v>
                </c:pt>
                <c:pt idx="1817">
                  <c:v>439</c:v>
                </c:pt>
                <c:pt idx="1818">
                  <c:v>437</c:v>
                </c:pt>
                <c:pt idx="1819">
                  <c:v>437</c:v>
                </c:pt>
                <c:pt idx="1820">
                  <c:v>439</c:v>
                </c:pt>
                <c:pt idx="1821">
                  <c:v>437</c:v>
                </c:pt>
                <c:pt idx="1822">
                  <c:v>438</c:v>
                </c:pt>
                <c:pt idx="1823">
                  <c:v>437</c:v>
                </c:pt>
                <c:pt idx="1824">
                  <c:v>436</c:v>
                </c:pt>
                <c:pt idx="1825">
                  <c:v>439</c:v>
                </c:pt>
                <c:pt idx="1826">
                  <c:v>436</c:v>
                </c:pt>
                <c:pt idx="1827">
                  <c:v>437</c:v>
                </c:pt>
                <c:pt idx="1828">
                  <c:v>439</c:v>
                </c:pt>
                <c:pt idx="1829">
                  <c:v>437</c:v>
                </c:pt>
                <c:pt idx="1830">
                  <c:v>438</c:v>
                </c:pt>
                <c:pt idx="1831">
                  <c:v>437</c:v>
                </c:pt>
                <c:pt idx="1832">
                  <c:v>437</c:v>
                </c:pt>
                <c:pt idx="1833">
                  <c:v>438</c:v>
                </c:pt>
                <c:pt idx="1834">
                  <c:v>437</c:v>
                </c:pt>
                <c:pt idx="1835">
                  <c:v>437</c:v>
                </c:pt>
                <c:pt idx="1836">
                  <c:v>438</c:v>
                </c:pt>
                <c:pt idx="1837">
                  <c:v>437</c:v>
                </c:pt>
                <c:pt idx="1838">
                  <c:v>438</c:v>
                </c:pt>
                <c:pt idx="1839">
                  <c:v>437</c:v>
                </c:pt>
                <c:pt idx="1840">
                  <c:v>436</c:v>
                </c:pt>
                <c:pt idx="1841">
                  <c:v>438</c:v>
                </c:pt>
                <c:pt idx="1842">
                  <c:v>436</c:v>
                </c:pt>
                <c:pt idx="1843">
                  <c:v>437</c:v>
                </c:pt>
                <c:pt idx="1844">
                  <c:v>437</c:v>
                </c:pt>
                <c:pt idx="1845">
                  <c:v>436</c:v>
                </c:pt>
                <c:pt idx="1846">
                  <c:v>438</c:v>
                </c:pt>
                <c:pt idx="1847">
                  <c:v>436</c:v>
                </c:pt>
                <c:pt idx="1848">
                  <c:v>437</c:v>
                </c:pt>
                <c:pt idx="1849">
                  <c:v>438</c:v>
                </c:pt>
                <c:pt idx="1850">
                  <c:v>436</c:v>
                </c:pt>
                <c:pt idx="1851">
                  <c:v>439</c:v>
                </c:pt>
                <c:pt idx="1852">
                  <c:v>438</c:v>
                </c:pt>
                <c:pt idx="1853">
                  <c:v>437</c:v>
                </c:pt>
                <c:pt idx="1854">
                  <c:v>439</c:v>
                </c:pt>
                <c:pt idx="1855">
                  <c:v>437</c:v>
                </c:pt>
                <c:pt idx="1856">
                  <c:v>437</c:v>
                </c:pt>
                <c:pt idx="1857">
                  <c:v>438</c:v>
                </c:pt>
                <c:pt idx="1858">
                  <c:v>437</c:v>
                </c:pt>
                <c:pt idx="1859">
                  <c:v>437</c:v>
                </c:pt>
                <c:pt idx="1860">
                  <c:v>438</c:v>
                </c:pt>
                <c:pt idx="1861">
                  <c:v>437</c:v>
                </c:pt>
                <c:pt idx="1862">
                  <c:v>438</c:v>
                </c:pt>
                <c:pt idx="1863">
                  <c:v>436</c:v>
                </c:pt>
                <c:pt idx="1864">
                  <c:v>437</c:v>
                </c:pt>
                <c:pt idx="1865">
                  <c:v>437</c:v>
                </c:pt>
                <c:pt idx="1866">
                  <c:v>436</c:v>
                </c:pt>
                <c:pt idx="1867">
                  <c:v>439</c:v>
                </c:pt>
                <c:pt idx="1868">
                  <c:v>439</c:v>
                </c:pt>
                <c:pt idx="1869">
                  <c:v>440</c:v>
                </c:pt>
                <c:pt idx="1870">
                  <c:v>444</c:v>
                </c:pt>
                <c:pt idx="1871">
                  <c:v>445</c:v>
                </c:pt>
                <c:pt idx="1872">
                  <c:v>446</c:v>
                </c:pt>
                <c:pt idx="1873">
                  <c:v>448</c:v>
                </c:pt>
                <c:pt idx="1874">
                  <c:v>446</c:v>
                </c:pt>
                <c:pt idx="1875">
                  <c:v>447</c:v>
                </c:pt>
                <c:pt idx="1876">
                  <c:v>445</c:v>
                </c:pt>
                <c:pt idx="1877">
                  <c:v>446</c:v>
                </c:pt>
                <c:pt idx="1878">
                  <c:v>446</c:v>
                </c:pt>
                <c:pt idx="1879">
                  <c:v>445</c:v>
                </c:pt>
                <c:pt idx="1880">
                  <c:v>446</c:v>
                </c:pt>
                <c:pt idx="1881">
                  <c:v>446</c:v>
                </c:pt>
                <c:pt idx="1882">
                  <c:v>444</c:v>
                </c:pt>
                <c:pt idx="1883">
                  <c:v>446</c:v>
                </c:pt>
                <c:pt idx="1884">
                  <c:v>445</c:v>
                </c:pt>
                <c:pt idx="1885">
                  <c:v>445</c:v>
                </c:pt>
                <c:pt idx="1886">
                  <c:v>447</c:v>
                </c:pt>
                <c:pt idx="1887">
                  <c:v>444</c:v>
                </c:pt>
                <c:pt idx="1888">
                  <c:v>446</c:v>
                </c:pt>
                <c:pt idx="1889">
                  <c:v>446</c:v>
                </c:pt>
                <c:pt idx="1890">
                  <c:v>445</c:v>
                </c:pt>
                <c:pt idx="1891">
                  <c:v>447</c:v>
                </c:pt>
                <c:pt idx="1892">
                  <c:v>445</c:v>
                </c:pt>
                <c:pt idx="1893">
                  <c:v>446</c:v>
                </c:pt>
                <c:pt idx="1894">
                  <c:v>446</c:v>
                </c:pt>
                <c:pt idx="1895">
                  <c:v>445</c:v>
                </c:pt>
                <c:pt idx="1896">
                  <c:v>446</c:v>
                </c:pt>
                <c:pt idx="1897">
                  <c:v>446</c:v>
                </c:pt>
                <c:pt idx="1898">
                  <c:v>444</c:v>
                </c:pt>
                <c:pt idx="1899">
                  <c:v>447</c:v>
                </c:pt>
                <c:pt idx="1900">
                  <c:v>445</c:v>
                </c:pt>
                <c:pt idx="1901">
                  <c:v>446</c:v>
                </c:pt>
                <c:pt idx="1902">
                  <c:v>446</c:v>
                </c:pt>
                <c:pt idx="1903">
                  <c:v>445</c:v>
                </c:pt>
                <c:pt idx="1904">
                  <c:v>446</c:v>
                </c:pt>
                <c:pt idx="1905">
                  <c:v>445</c:v>
                </c:pt>
                <c:pt idx="1906">
                  <c:v>446</c:v>
                </c:pt>
                <c:pt idx="1907">
                  <c:v>447</c:v>
                </c:pt>
                <c:pt idx="1908">
                  <c:v>445</c:v>
                </c:pt>
                <c:pt idx="1909">
                  <c:v>446</c:v>
                </c:pt>
                <c:pt idx="1910">
                  <c:v>447</c:v>
                </c:pt>
                <c:pt idx="1911">
                  <c:v>444</c:v>
                </c:pt>
                <c:pt idx="1912">
                  <c:v>447</c:v>
                </c:pt>
                <c:pt idx="1913">
                  <c:v>445</c:v>
                </c:pt>
                <c:pt idx="1914">
                  <c:v>444</c:v>
                </c:pt>
                <c:pt idx="1915">
                  <c:v>446</c:v>
                </c:pt>
                <c:pt idx="1916">
                  <c:v>444</c:v>
                </c:pt>
                <c:pt idx="1917">
                  <c:v>445</c:v>
                </c:pt>
                <c:pt idx="1918">
                  <c:v>446</c:v>
                </c:pt>
                <c:pt idx="1919">
                  <c:v>445</c:v>
                </c:pt>
                <c:pt idx="1920">
                  <c:v>446</c:v>
                </c:pt>
                <c:pt idx="1921">
                  <c:v>445</c:v>
                </c:pt>
                <c:pt idx="1922">
                  <c:v>445</c:v>
                </c:pt>
                <c:pt idx="1923">
                  <c:v>446</c:v>
                </c:pt>
                <c:pt idx="1924">
                  <c:v>444</c:v>
                </c:pt>
                <c:pt idx="1925">
                  <c:v>447</c:v>
                </c:pt>
                <c:pt idx="1926">
                  <c:v>446</c:v>
                </c:pt>
                <c:pt idx="1927">
                  <c:v>444</c:v>
                </c:pt>
                <c:pt idx="1928">
                  <c:v>446</c:v>
                </c:pt>
                <c:pt idx="1929">
                  <c:v>445</c:v>
                </c:pt>
                <c:pt idx="1930">
                  <c:v>444</c:v>
                </c:pt>
                <c:pt idx="1931">
                  <c:v>446</c:v>
                </c:pt>
                <c:pt idx="1932">
                  <c:v>444</c:v>
                </c:pt>
                <c:pt idx="1933">
                  <c:v>446</c:v>
                </c:pt>
                <c:pt idx="1934">
                  <c:v>445</c:v>
                </c:pt>
                <c:pt idx="1935">
                  <c:v>445</c:v>
                </c:pt>
                <c:pt idx="1936">
                  <c:v>446</c:v>
                </c:pt>
                <c:pt idx="1937">
                  <c:v>445</c:v>
                </c:pt>
                <c:pt idx="1938">
                  <c:v>446</c:v>
                </c:pt>
                <c:pt idx="1939">
                  <c:v>446</c:v>
                </c:pt>
                <c:pt idx="1940">
                  <c:v>445</c:v>
                </c:pt>
                <c:pt idx="1941">
                  <c:v>445</c:v>
                </c:pt>
                <c:pt idx="1942">
                  <c:v>443</c:v>
                </c:pt>
                <c:pt idx="1943">
                  <c:v>442</c:v>
                </c:pt>
                <c:pt idx="1944">
                  <c:v>444</c:v>
                </c:pt>
                <c:pt idx="1945">
                  <c:v>441</c:v>
                </c:pt>
                <c:pt idx="1946">
                  <c:v>441</c:v>
                </c:pt>
                <c:pt idx="1947">
                  <c:v>440</c:v>
                </c:pt>
                <c:pt idx="1948">
                  <c:v>439</c:v>
                </c:pt>
                <c:pt idx="1949">
                  <c:v>439</c:v>
                </c:pt>
                <c:pt idx="1950">
                  <c:v>439</c:v>
                </c:pt>
                <c:pt idx="1951">
                  <c:v>438</c:v>
                </c:pt>
                <c:pt idx="1952">
                  <c:v>439</c:v>
                </c:pt>
                <c:pt idx="1953">
                  <c:v>438</c:v>
                </c:pt>
                <c:pt idx="1954">
                  <c:v>440</c:v>
                </c:pt>
                <c:pt idx="1955">
                  <c:v>439</c:v>
                </c:pt>
                <c:pt idx="1956">
                  <c:v>438</c:v>
                </c:pt>
                <c:pt idx="1957">
                  <c:v>440</c:v>
                </c:pt>
                <c:pt idx="1958">
                  <c:v>439</c:v>
                </c:pt>
                <c:pt idx="1959">
                  <c:v>439</c:v>
                </c:pt>
                <c:pt idx="1960">
                  <c:v>440</c:v>
                </c:pt>
                <c:pt idx="1961">
                  <c:v>438</c:v>
                </c:pt>
                <c:pt idx="1962">
                  <c:v>440</c:v>
                </c:pt>
                <c:pt idx="1963">
                  <c:v>438</c:v>
                </c:pt>
                <c:pt idx="1964">
                  <c:v>439</c:v>
                </c:pt>
                <c:pt idx="1965">
                  <c:v>440</c:v>
                </c:pt>
                <c:pt idx="1966">
                  <c:v>438</c:v>
                </c:pt>
                <c:pt idx="1967">
                  <c:v>439</c:v>
                </c:pt>
                <c:pt idx="1968">
                  <c:v>441</c:v>
                </c:pt>
                <c:pt idx="1969">
                  <c:v>439</c:v>
                </c:pt>
                <c:pt idx="1970">
                  <c:v>441</c:v>
                </c:pt>
                <c:pt idx="1971">
                  <c:v>441</c:v>
                </c:pt>
                <c:pt idx="1972">
                  <c:v>440</c:v>
                </c:pt>
                <c:pt idx="1973">
                  <c:v>442</c:v>
                </c:pt>
                <c:pt idx="1974">
                  <c:v>440</c:v>
                </c:pt>
                <c:pt idx="1975">
                  <c:v>441</c:v>
                </c:pt>
                <c:pt idx="1976">
                  <c:v>442</c:v>
                </c:pt>
                <c:pt idx="1977">
                  <c:v>441</c:v>
                </c:pt>
                <c:pt idx="1978">
                  <c:v>442</c:v>
                </c:pt>
                <c:pt idx="1979">
                  <c:v>441</c:v>
                </c:pt>
                <c:pt idx="1980">
                  <c:v>442</c:v>
                </c:pt>
                <c:pt idx="1981">
                  <c:v>442</c:v>
                </c:pt>
                <c:pt idx="1982">
                  <c:v>440</c:v>
                </c:pt>
                <c:pt idx="1983">
                  <c:v>443</c:v>
                </c:pt>
                <c:pt idx="1984">
                  <c:v>442</c:v>
                </c:pt>
                <c:pt idx="1985">
                  <c:v>440</c:v>
                </c:pt>
                <c:pt idx="1986">
                  <c:v>443</c:v>
                </c:pt>
                <c:pt idx="1987">
                  <c:v>441</c:v>
                </c:pt>
                <c:pt idx="1988">
                  <c:v>442</c:v>
                </c:pt>
                <c:pt idx="1989">
                  <c:v>443</c:v>
                </c:pt>
                <c:pt idx="1990">
                  <c:v>442</c:v>
                </c:pt>
                <c:pt idx="1991">
                  <c:v>442</c:v>
                </c:pt>
                <c:pt idx="1992">
                  <c:v>443</c:v>
                </c:pt>
                <c:pt idx="1993">
                  <c:v>441</c:v>
                </c:pt>
                <c:pt idx="1994">
                  <c:v>443</c:v>
                </c:pt>
                <c:pt idx="1995">
                  <c:v>440</c:v>
                </c:pt>
                <c:pt idx="1996">
                  <c:v>441</c:v>
                </c:pt>
                <c:pt idx="1997">
                  <c:v>442</c:v>
                </c:pt>
                <c:pt idx="1998">
                  <c:v>440</c:v>
                </c:pt>
                <c:pt idx="1999">
                  <c:v>442</c:v>
                </c:pt>
                <c:pt idx="2000">
                  <c:v>441</c:v>
                </c:pt>
                <c:pt idx="2001">
                  <c:v>441</c:v>
                </c:pt>
                <c:pt idx="2002">
                  <c:v>442</c:v>
                </c:pt>
                <c:pt idx="2003">
                  <c:v>440</c:v>
                </c:pt>
                <c:pt idx="2004">
                  <c:v>441</c:v>
                </c:pt>
                <c:pt idx="2005">
                  <c:v>442</c:v>
                </c:pt>
                <c:pt idx="2006">
                  <c:v>440</c:v>
                </c:pt>
                <c:pt idx="2007">
                  <c:v>443</c:v>
                </c:pt>
                <c:pt idx="2008">
                  <c:v>442</c:v>
                </c:pt>
                <c:pt idx="2009">
                  <c:v>442</c:v>
                </c:pt>
                <c:pt idx="2010">
                  <c:v>442</c:v>
                </c:pt>
                <c:pt idx="2011">
                  <c:v>440</c:v>
                </c:pt>
                <c:pt idx="2012">
                  <c:v>442</c:v>
                </c:pt>
                <c:pt idx="2013">
                  <c:v>441</c:v>
                </c:pt>
                <c:pt idx="2014">
                  <c:v>440</c:v>
                </c:pt>
                <c:pt idx="2015">
                  <c:v>442</c:v>
                </c:pt>
                <c:pt idx="2016">
                  <c:v>441</c:v>
                </c:pt>
                <c:pt idx="2017">
                  <c:v>440</c:v>
                </c:pt>
                <c:pt idx="2018">
                  <c:v>442</c:v>
                </c:pt>
                <c:pt idx="2019">
                  <c:v>440</c:v>
                </c:pt>
                <c:pt idx="2020">
                  <c:v>441</c:v>
                </c:pt>
                <c:pt idx="2021">
                  <c:v>441</c:v>
                </c:pt>
                <c:pt idx="2022">
                  <c:v>440</c:v>
                </c:pt>
                <c:pt idx="2023">
                  <c:v>442</c:v>
                </c:pt>
                <c:pt idx="2024">
                  <c:v>440</c:v>
                </c:pt>
                <c:pt idx="2025">
                  <c:v>440</c:v>
                </c:pt>
                <c:pt idx="2026">
                  <c:v>442</c:v>
                </c:pt>
                <c:pt idx="2027">
                  <c:v>440</c:v>
                </c:pt>
                <c:pt idx="2028">
                  <c:v>441</c:v>
                </c:pt>
                <c:pt idx="2029">
                  <c:v>440</c:v>
                </c:pt>
                <c:pt idx="2030">
                  <c:v>439</c:v>
                </c:pt>
                <c:pt idx="2031">
                  <c:v>441</c:v>
                </c:pt>
                <c:pt idx="2032">
                  <c:v>439</c:v>
                </c:pt>
                <c:pt idx="2033">
                  <c:v>439</c:v>
                </c:pt>
                <c:pt idx="2034">
                  <c:v>440</c:v>
                </c:pt>
                <c:pt idx="2035">
                  <c:v>438</c:v>
                </c:pt>
                <c:pt idx="2036">
                  <c:v>440</c:v>
                </c:pt>
                <c:pt idx="2037">
                  <c:v>440</c:v>
                </c:pt>
                <c:pt idx="2038">
                  <c:v>439</c:v>
                </c:pt>
                <c:pt idx="2039">
                  <c:v>441</c:v>
                </c:pt>
                <c:pt idx="2040">
                  <c:v>439</c:v>
                </c:pt>
                <c:pt idx="2041">
                  <c:v>440</c:v>
                </c:pt>
                <c:pt idx="2042">
                  <c:v>440</c:v>
                </c:pt>
                <c:pt idx="2043">
                  <c:v>439</c:v>
                </c:pt>
                <c:pt idx="2044">
                  <c:v>441</c:v>
                </c:pt>
                <c:pt idx="2045">
                  <c:v>439</c:v>
                </c:pt>
                <c:pt idx="2046">
                  <c:v>439</c:v>
                </c:pt>
                <c:pt idx="2047">
                  <c:v>440</c:v>
                </c:pt>
                <c:pt idx="2048">
                  <c:v>439</c:v>
                </c:pt>
                <c:pt idx="2049">
                  <c:v>439</c:v>
                </c:pt>
                <c:pt idx="2050">
                  <c:v>439</c:v>
                </c:pt>
                <c:pt idx="2051">
                  <c:v>438</c:v>
                </c:pt>
                <c:pt idx="2052">
                  <c:v>440</c:v>
                </c:pt>
                <c:pt idx="2053">
                  <c:v>438</c:v>
                </c:pt>
                <c:pt idx="2054">
                  <c:v>439</c:v>
                </c:pt>
                <c:pt idx="2055">
                  <c:v>440</c:v>
                </c:pt>
                <c:pt idx="2056">
                  <c:v>439</c:v>
                </c:pt>
                <c:pt idx="2057">
                  <c:v>440</c:v>
                </c:pt>
                <c:pt idx="2058">
                  <c:v>440</c:v>
                </c:pt>
                <c:pt idx="2059">
                  <c:v>439</c:v>
                </c:pt>
                <c:pt idx="2060">
                  <c:v>440</c:v>
                </c:pt>
                <c:pt idx="2061">
                  <c:v>439</c:v>
                </c:pt>
                <c:pt idx="2062">
                  <c:v>439</c:v>
                </c:pt>
                <c:pt idx="2063">
                  <c:v>441</c:v>
                </c:pt>
                <c:pt idx="2064">
                  <c:v>438</c:v>
                </c:pt>
                <c:pt idx="2065">
                  <c:v>440</c:v>
                </c:pt>
                <c:pt idx="2066">
                  <c:v>439</c:v>
                </c:pt>
                <c:pt idx="2067">
                  <c:v>439</c:v>
                </c:pt>
                <c:pt idx="2068">
                  <c:v>440</c:v>
                </c:pt>
                <c:pt idx="2069">
                  <c:v>439</c:v>
                </c:pt>
                <c:pt idx="2070">
                  <c:v>439</c:v>
                </c:pt>
                <c:pt idx="2071">
                  <c:v>439</c:v>
                </c:pt>
                <c:pt idx="2072">
                  <c:v>438</c:v>
                </c:pt>
                <c:pt idx="2073">
                  <c:v>440</c:v>
                </c:pt>
                <c:pt idx="2074">
                  <c:v>439</c:v>
                </c:pt>
                <c:pt idx="2075">
                  <c:v>438</c:v>
                </c:pt>
                <c:pt idx="2076">
                  <c:v>440</c:v>
                </c:pt>
                <c:pt idx="2077">
                  <c:v>439</c:v>
                </c:pt>
                <c:pt idx="2078">
                  <c:v>439</c:v>
                </c:pt>
                <c:pt idx="2079">
                  <c:v>440</c:v>
                </c:pt>
                <c:pt idx="2080">
                  <c:v>439</c:v>
                </c:pt>
                <c:pt idx="2081">
                  <c:v>440</c:v>
                </c:pt>
                <c:pt idx="2082">
                  <c:v>439</c:v>
                </c:pt>
                <c:pt idx="2083">
                  <c:v>439</c:v>
                </c:pt>
                <c:pt idx="2084">
                  <c:v>440</c:v>
                </c:pt>
                <c:pt idx="2085">
                  <c:v>438</c:v>
                </c:pt>
                <c:pt idx="2086">
                  <c:v>440</c:v>
                </c:pt>
                <c:pt idx="2087">
                  <c:v>439</c:v>
                </c:pt>
                <c:pt idx="2088">
                  <c:v>438</c:v>
                </c:pt>
                <c:pt idx="2089">
                  <c:v>440</c:v>
                </c:pt>
                <c:pt idx="2090">
                  <c:v>438</c:v>
                </c:pt>
                <c:pt idx="2091">
                  <c:v>439</c:v>
                </c:pt>
                <c:pt idx="2092">
                  <c:v>439</c:v>
                </c:pt>
                <c:pt idx="2093">
                  <c:v>438</c:v>
                </c:pt>
                <c:pt idx="2094">
                  <c:v>439</c:v>
                </c:pt>
                <c:pt idx="2095">
                  <c:v>439</c:v>
                </c:pt>
                <c:pt idx="2096">
                  <c:v>439</c:v>
                </c:pt>
                <c:pt idx="2097">
                  <c:v>440</c:v>
                </c:pt>
                <c:pt idx="2098">
                  <c:v>439</c:v>
                </c:pt>
                <c:pt idx="2099">
                  <c:v>440</c:v>
                </c:pt>
                <c:pt idx="2100">
                  <c:v>440</c:v>
                </c:pt>
                <c:pt idx="2101">
                  <c:v>438</c:v>
                </c:pt>
                <c:pt idx="2102">
                  <c:v>440</c:v>
                </c:pt>
                <c:pt idx="2103">
                  <c:v>438</c:v>
                </c:pt>
                <c:pt idx="2104">
                  <c:v>438</c:v>
                </c:pt>
                <c:pt idx="2105">
                  <c:v>440</c:v>
                </c:pt>
                <c:pt idx="2106">
                  <c:v>438</c:v>
                </c:pt>
                <c:pt idx="2107">
                  <c:v>439</c:v>
                </c:pt>
                <c:pt idx="2108">
                  <c:v>440</c:v>
                </c:pt>
                <c:pt idx="2109">
                  <c:v>438</c:v>
                </c:pt>
                <c:pt idx="2110">
                  <c:v>440</c:v>
                </c:pt>
                <c:pt idx="2111">
                  <c:v>440</c:v>
                </c:pt>
                <c:pt idx="2112">
                  <c:v>441</c:v>
                </c:pt>
                <c:pt idx="2113">
                  <c:v>443</c:v>
                </c:pt>
                <c:pt idx="2114">
                  <c:v>441</c:v>
                </c:pt>
                <c:pt idx="2115">
                  <c:v>444</c:v>
                </c:pt>
                <c:pt idx="2116">
                  <c:v>445</c:v>
                </c:pt>
                <c:pt idx="2117">
                  <c:v>443</c:v>
                </c:pt>
                <c:pt idx="2118">
                  <c:v>446</c:v>
                </c:pt>
                <c:pt idx="2119">
                  <c:v>445</c:v>
                </c:pt>
                <c:pt idx="2120">
                  <c:v>444</c:v>
                </c:pt>
                <c:pt idx="2121">
                  <c:v>446</c:v>
                </c:pt>
                <c:pt idx="2122">
                  <c:v>444</c:v>
                </c:pt>
                <c:pt idx="2123">
                  <c:v>445</c:v>
                </c:pt>
                <c:pt idx="2124">
                  <c:v>444</c:v>
                </c:pt>
                <c:pt idx="2125">
                  <c:v>443</c:v>
                </c:pt>
                <c:pt idx="2126">
                  <c:v>446</c:v>
                </c:pt>
                <c:pt idx="2127">
                  <c:v>443</c:v>
                </c:pt>
                <c:pt idx="2128">
                  <c:v>444</c:v>
                </c:pt>
                <c:pt idx="2129">
                  <c:v>445</c:v>
                </c:pt>
                <c:pt idx="2130">
                  <c:v>442</c:v>
                </c:pt>
                <c:pt idx="2131">
                  <c:v>445</c:v>
                </c:pt>
                <c:pt idx="2132">
                  <c:v>445</c:v>
                </c:pt>
                <c:pt idx="2133">
                  <c:v>444</c:v>
                </c:pt>
                <c:pt idx="2134">
                  <c:v>446</c:v>
                </c:pt>
                <c:pt idx="2135">
                  <c:v>443</c:v>
                </c:pt>
                <c:pt idx="2136">
                  <c:v>445</c:v>
                </c:pt>
                <c:pt idx="2137">
                  <c:v>445</c:v>
                </c:pt>
                <c:pt idx="2138">
                  <c:v>444</c:v>
                </c:pt>
                <c:pt idx="2139">
                  <c:v>444</c:v>
                </c:pt>
                <c:pt idx="2140">
                  <c:v>444</c:v>
                </c:pt>
                <c:pt idx="2141">
                  <c:v>445</c:v>
                </c:pt>
                <c:pt idx="2142">
                  <c:v>445</c:v>
                </c:pt>
                <c:pt idx="2143">
                  <c:v>443</c:v>
                </c:pt>
                <c:pt idx="2144">
                  <c:v>444</c:v>
                </c:pt>
                <c:pt idx="2145">
                  <c:v>444</c:v>
                </c:pt>
                <c:pt idx="2146">
                  <c:v>442</c:v>
                </c:pt>
                <c:pt idx="2147">
                  <c:v>445</c:v>
                </c:pt>
                <c:pt idx="2148">
                  <c:v>443</c:v>
                </c:pt>
                <c:pt idx="2149">
                  <c:v>443</c:v>
                </c:pt>
                <c:pt idx="2150">
                  <c:v>445</c:v>
                </c:pt>
                <c:pt idx="2151">
                  <c:v>443</c:v>
                </c:pt>
                <c:pt idx="2152">
                  <c:v>444</c:v>
                </c:pt>
                <c:pt idx="2153">
                  <c:v>445</c:v>
                </c:pt>
                <c:pt idx="2154">
                  <c:v>444</c:v>
                </c:pt>
                <c:pt idx="2155">
                  <c:v>445</c:v>
                </c:pt>
                <c:pt idx="2156">
                  <c:v>444</c:v>
                </c:pt>
                <c:pt idx="2157">
                  <c:v>445</c:v>
                </c:pt>
                <c:pt idx="2158">
                  <c:v>445</c:v>
                </c:pt>
                <c:pt idx="2159">
                  <c:v>443</c:v>
                </c:pt>
                <c:pt idx="2160">
                  <c:v>445</c:v>
                </c:pt>
                <c:pt idx="2161">
                  <c:v>444</c:v>
                </c:pt>
                <c:pt idx="2162">
                  <c:v>443</c:v>
                </c:pt>
                <c:pt idx="2163">
                  <c:v>445</c:v>
                </c:pt>
                <c:pt idx="2164">
                  <c:v>443</c:v>
                </c:pt>
                <c:pt idx="2165">
                  <c:v>444</c:v>
                </c:pt>
                <c:pt idx="2166">
                  <c:v>445</c:v>
                </c:pt>
                <c:pt idx="2167">
                  <c:v>443</c:v>
                </c:pt>
                <c:pt idx="2168">
                  <c:v>444</c:v>
                </c:pt>
                <c:pt idx="2169">
                  <c:v>443</c:v>
                </c:pt>
                <c:pt idx="2170">
                  <c:v>444</c:v>
                </c:pt>
                <c:pt idx="2171">
                  <c:v>445</c:v>
                </c:pt>
                <c:pt idx="2172">
                  <c:v>443</c:v>
                </c:pt>
                <c:pt idx="2173">
                  <c:v>445</c:v>
                </c:pt>
                <c:pt idx="2174">
                  <c:v>445</c:v>
                </c:pt>
                <c:pt idx="2175">
                  <c:v>443</c:v>
                </c:pt>
                <c:pt idx="2176">
                  <c:v>445</c:v>
                </c:pt>
                <c:pt idx="2177">
                  <c:v>444</c:v>
                </c:pt>
                <c:pt idx="2178">
                  <c:v>443</c:v>
                </c:pt>
                <c:pt idx="2179">
                  <c:v>445</c:v>
                </c:pt>
                <c:pt idx="2180">
                  <c:v>443</c:v>
                </c:pt>
                <c:pt idx="2181">
                  <c:v>444</c:v>
                </c:pt>
                <c:pt idx="2182">
                  <c:v>444</c:v>
                </c:pt>
                <c:pt idx="2183">
                  <c:v>443</c:v>
                </c:pt>
                <c:pt idx="2184">
                  <c:v>445</c:v>
                </c:pt>
                <c:pt idx="2185">
                  <c:v>444</c:v>
                </c:pt>
                <c:pt idx="2186">
                  <c:v>444</c:v>
                </c:pt>
                <c:pt idx="2187">
                  <c:v>445</c:v>
                </c:pt>
                <c:pt idx="2188">
                  <c:v>444</c:v>
                </c:pt>
                <c:pt idx="2189">
                  <c:v>445</c:v>
                </c:pt>
                <c:pt idx="2190">
                  <c:v>445</c:v>
                </c:pt>
                <c:pt idx="2191">
                  <c:v>443</c:v>
                </c:pt>
                <c:pt idx="2192">
                  <c:v>445</c:v>
                </c:pt>
                <c:pt idx="2193">
                  <c:v>443</c:v>
                </c:pt>
                <c:pt idx="2194">
                  <c:v>443</c:v>
                </c:pt>
                <c:pt idx="2195">
                  <c:v>445</c:v>
                </c:pt>
                <c:pt idx="2196">
                  <c:v>443</c:v>
                </c:pt>
                <c:pt idx="2197">
                  <c:v>444</c:v>
                </c:pt>
                <c:pt idx="2198">
                  <c:v>444</c:v>
                </c:pt>
                <c:pt idx="2199">
                  <c:v>444</c:v>
                </c:pt>
                <c:pt idx="2200">
                  <c:v>444</c:v>
                </c:pt>
                <c:pt idx="2201">
                  <c:v>442</c:v>
                </c:pt>
                <c:pt idx="2202">
                  <c:v>444</c:v>
                </c:pt>
                <c:pt idx="2203">
                  <c:v>442</c:v>
                </c:pt>
                <c:pt idx="2204">
                  <c:v>441</c:v>
                </c:pt>
                <c:pt idx="2205">
                  <c:v>443</c:v>
                </c:pt>
                <c:pt idx="2206">
                  <c:v>441</c:v>
                </c:pt>
                <c:pt idx="2207">
                  <c:v>440</c:v>
                </c:pt>
                <c:pt idx="2208">
                  <c:v>442</c:v>
                </c:pt>
                <c:pt idx="2209">
                  <c:v>441</c:v>
                </c:pt>
                <c:pt idx="2210">
                  <c:v>442</c:v>
                </c:pt>
                <c:pt idx="2211">
                  <c:v>442</c:v>
                </c:pt>
                <c:pt idx="2212">
                  <c:v>440</c:v>
                </c:pt>
                <c:pt idx="2213">
                  <c:v>442</c:v>
                </c:pt>
                <c:pt idx="2214">
                  <c:v>441</c:v>
                </c:pt>
                <c:pt idx="2215">
                  <c:v>441</c:v>
                </c:pt>
                <c:pt idx="2216">
                  <c:v>442</c:v>
                </c:pt>
                <c:pt idx="2217">
                  <c:v>440</c:v>
                </c:pt>
                <c:pt idx="2218">
                  <c:v>441</c:v>
                </c:pt>
                <c:pt idx="2219">
                  <c:v>441</c:v>
                </c:pt>
                <c:pt idx="2220">
                  <c:v>439</c:v>
                </c:pt>
                <c:pt idx="2221">
                  <c:v>443</c:v>
                </c:pt>
                <c:pt idx="2222">
                  <c:v>440</c:v>
                </c:pt>
                <c:pt idx="2223">
                  <c:v>441</c:v>
                </c:pt>
                <c:pt idx="2224">
                  <c:v>442</c:v>
                </c:pt>
                <c:pt idx="2225">
                  <c:v>440</c:v>
                </c:pt>
                <c:pt idx="2226">
                  <c:v>442</c:v>
                </c:pt>
                <c:pt idx="2227">
                  <c:v>441</c:v>
                </c:pt>
                <c:pt idx="2228">
                  <c:v>440</c:v>
                </c:pt>
                <c:pt idx="2229">
                  <c:v>443</c:v>
                </c:pt>
                <c:pt idx="2230">
                  <c:v>440</c:v>
                </c:pt>
                <c:pt idx="2231">
                  <c:v>441</c:v>
                </c:pt>
                <c:pt idx="2232">
                  <c:v>441</c:v>
                </c:pt>
                <c:pt idx="2233">
                  <c:v>439</c:v>
                </c:pt>
                <c:pt idx="2234">
                  <c:v>441</c:v>
                </c:pt>
                <c:pt idx="2235">
                  <c:v>441</c:v>
                </c:pt>
                <c:pt idx="2236">
                  <c:v>440</c:v>
                </c:pt>
                <c:pt idx="2237">
                  <c:v>442</c:v>
                </c:pt>
                <c:pt idx="2238">
                  <c:v>440</c:v>
                </c:pt>
                <c:pt idx="2239">
                  <c:v>441</c:v>
                </c:pt>
                <c:pt idx="2240">
                  <c:v>442</c:v>
                </c:pt>
                <c:pt idx="2241">
                  <c:v>440</c:v>
                </c:pt>
                <c:pt idx="2242">
                  <c:v>442</c:v>
                </c:pt>
                <c:pt idx="2243">
                  <c:v>440</c:v>
                </c:pt>
                <c:pt idx="2244">
                  <c:v>441</c:v>
                </c:pt>
                <c:pt idx="2245">
                  <c:v>442</c:v>
                </c:pt>
                <c:pt idx="2246">
                  <c:v>440</c:v>
                </c:pt>
                <c:pt idx="2247">
                  <c:v>441</c:v>
                </c:pt>
                <c:pt idx="2248">
                  <c:v>441</c:v>
                </c:pt>
                <c:pt idx="2249">
                  <c:v>439</c:v>
                </c:pt>
                <c:pt idx="2250">
                  <c:v>443</c:v>
                </c:pt>
                <c:pt idx="2251">
                  <c:v>440</c:v>
                </c:pt>
                <c:pt idx="2252">
                  <c:v>440</c:v>
                </c:pt>
                <c:pt idx="2253">
                  <c:v>441</c:v>
                </c:pt>
                <c:pt idx="2254">
                  <c:v>439</c:v>
                </c:pt>
                <c:pt idx="2255">
                  <c:v>441</c:v>
                </c:pt>
                <c:pt idx="2256">
                  <c:v>441</c:v>
                </c:pt>
                <c:pt idx="2257">
                  <c:v>440</c:v>
                </c:pt>
                <c:pt idx="2258">
                  <c:v>441</c:v>
                </c:pt>
                <c:pt idx="2259">
                  <c:v>440</c:v>
                </c:pt>
                <c:pt idx="2260">
                  <c:v>441</c:v>
                </c:pt>
                <c:pt idx="2261">
                  <c:v>440</c:v>
                </c:pt>
                <c:pt idx="2262">
                  <c:v>440</c:v>
                </c:pt>
                <c:pt idx="2263">
                  <c:v>441</c:v>
                </c:pt>
                <c:pt idx="2264">
                  <c:v>439</c:v>
                </c:pt>
                <c:pt idx="2265">
                  <c:v>438</c:v>
                </c:pt>
                <c:pt idx="2266">
                  <c:v>440</c:v>
                </c:pt>
                <c:pt idx="2267">
                  <c:v>437</c:v>
                </c:pt>
                <c:pt idx="2268">
                  <c:v>438</c:v>
                </c:pt>
                <c:pt idx="2269">
                  <c:v>440</c:v>
                </c:pt>
                <c:pt idx="2270">
                  <c:v>437</c:v>
                </c:pt>
                <c:pt idx="2271">
                  <c:v>439</c:v>
                </c:pt>
                <c:pt idx="2272">
                  <c:v>438</c:v>
                </c:pt>
                <c:pt idx="2273">
                  <c:v>437</c:v>
                </c:pt>
                <c:pt idx="2274">
                  <c:v>438</c:v>
                </c:pt>
                <c:pt idx="2275">
                  <c:v>438</c:v>
                </c:pt>
                <c:pt idx="2276">
                  <c:v>438</c:v>
                </c:pt>
                <c:pt idx="2277">
                  <c:v>439</c:v>
                </c:pt>
                <c:pt idx="2278">
                  <c:v>437</c:v>
                </c:pt>
                <c:pt idx="2279">
                  <c:v>439</c:v>
                </c:pt>
                <c:pt idx="2280">
                  <c:v>438</c:v>
                </c:pt>
                <c:pt idx="2281">
                  <c:v>437</c:v>
                </c:pt>
                <c:pt idx="2282">
                  <c:v>439</c:v>
                </c:pt>
                <c:pt idx="2283">
                  <c:v>437</c:v>
                </c:pt>
                <c:pt idx="2284">
                  <c:v>438</c:v>
                </c:pt>
                <c:pt idx="2285">
                  <c:v>439</c:v>
                </c:pt>
                <c:pt idx="2286">
                  <c:v>436</c:v>
                </c:pt>
                <c:pt idx="2287">
                  <c:v>439</c:v>
                </c:pt>
                <c:pt idx="2288">
                  <c:v>438</c:v>
                </c:pt>
                <c:pt idx="2289">
                  <c:v>439</c:v>
                </c:pt>
                <c:pt idx="2290">
                  <c:v>441</c:v>
                </c:pt>
                <c:pt idx="2291">
                  <c:v>439</c:v>
                </c:pt>
                <c:pt idx="2292">
                  <c:v>441</c:v>
                </c:pt>
                <c:pt idx="2293">
                  <c:v>440</c:v>
                </c:pt>
                <c:pt idx="2294">
                  <c:v>439</c:v>
                </c:pt>
                <c:pt idx="2295">
                  <c:v>441</c:v>
                </c:pt>
                <c:pt idx="2296">
                  <c:v>441</c:v>
                </c:pt>
                <c:pt idx="2297">
                  <c:v>439</c:v>
                </c:pt>
                <c:pt idx="2298">
                  <c:v>441</c:v>
                </c:pt>
                <c:pt idx="2299">
                  <c:v>439</c:v>
                </c:pt>
                <c:pt idx="2300">
                  <c:v>441</c:v>
                </c:pt>
                <c:pt idx="2301">
                  <c:v>439</c:v>
                </c:pt>
                <c:pt idx="2302">
                  <c:v>440</c:v>
                </c:pt>
                <c:pt idx="2303">
                  <c:v>441</c:v>
                </c:pt>
                <c:pt idx="2304">
                  <c:v>439</c:v>
                </c:pt>
                <c:pt idx="2305">
                  <c:v>440</c:v>
                </c:pt>
                <c:pt idx="2306">
                  <c:v>440</c:v>
                </c:pt>
                <c:pt idx="2307">
                  <c:v>438</c:v>
                </c:pt>
                <c:pt idx="2308">
                  <c:v>440</c:v>
                </c:pt>
                <c:pt idx="2309">
                  <c:v>439</c:v>
                </c:pt>
                <c:pt idx="2310">
                  <c:v>438</c:v>
                </c:pt>
                <c:pt idx="2311">
                  <c:v>441</c:v>
                </c:pt>
                <c:pt idx="2312">
                  <c:v>438</c:v>
                </c:pt>
                <c:pt idx="2313">
                  <c:v>439</c:v>
                </c:pt>
                <c:pt idx="2314">
                  <c:v>440</c:v>
                </c:pt>
                <c:pt idx="2315">
                  <c:v>439</c:v>
                </c:pt>
                <c:pt idx="2316">
                  <c:v>439</c:v>
                </c:pt>
                <c:pt idx="2317">
                  <c:v>439</c:v>
                </c:pt>
                <c:pt idx="2318">
                  <c:v>439</c:v>
                </c:pt>
                <c:pt idx="2319">
                  <c:v>439</c:v>
                </c:pt>
                <c:pt idx="2320">
                  <c:v>437</c:v>
                </c:pt>
                <c:pt idx="2321">
                  <c:v>438</c:v>
                </c:pt>
                <c:pt idx="2322">
                  <c:v>438</c:v>
                </c:pt>
                <c:pt idx="2323">
                  <c:v>437</c:v>
                </c:pt>
                <c:pt idx="2324">
                  <c:v>439</c:v>
                </c:pt>
                <c:pt idx="2325">
                  <c:v>437</c:v>
                </c:pt>
                <c:pt idx="2326">
                  <c:v>437</c:v>
                </c:pt>
                <c:pt idx="2327">
                  <c:v>439</c:v>
                </c:pt>
                <c:pt idx="2328">
                  <c:v>438</c:v>
                </c:pt>
                <c:pt idx="2329">
                  <c:v>439</c:v>
                </c:pt>
                <c:pt idx="2330">
                  <c:v>439</c:v>
                </c:pt>
                <c:pt idx="2331">
                  <c:v>437</c:v>
                </c:pt>
                <c:pt idx="2332">
                  <c:v>439</c:v>
                </c:pt>
                <c:pt idx="2333">
                  <c:v>438</c:v>
                </c:pt>
                <c:pt idx="2334">
                  <c:v>439</c:v>
                </c:pt>
                <c:pt idx="2335">
                  <c:v>439</c:v>
                </c:pt>
                <c:pt idx="2336">
                  <c:v>437</c:v>
                </c:pt>
                <c:pt idx="2337">
                  <c:v>439</c:v>
                </c:pt>
                <c:pt idx="2338">
                  <c:v>438</c:v>
                </c:pt>
                <c:pt idx="2339">
                  <c:v>438</c:v>
                </c:pt>
                <c:pt idx="2340">
                  <c:v>439</c:v>
                </c:pt>
                <c:pt idx="2341">
                  <c:v>437</c:v>
                </c:pt>
                <c:pt idx="2342">
                  <c:v>438</c:v>
                </c:pt>
                <c:pt idx="2343">
                  <c:v>438</c:v>
                </c:pt>
                <c:pt idx="2344">
                  <c:v>437</c:v>
                </c:pt>
                <c:pt idx="2345">
                  <c:v>439</c:v>
                </c:pt>
                <c:pt idx="2346">
                  <c:v>437</c:v>
                </c:pt>
                <c:pt idx="2347">
                  <c:v>438</c:v>
                </c:pt>
                <c:pt idx="2348">
                  <c:v>439</c:v>
                </c:pt>
                <c:pt idx="2349">
                  <c:v>437</c:v>
                </c:pt>
                <c:pt idx="2350">
                  <c:v>439</c:v>
                </c:pt>
                <c:pt idx="2351">
                  <c:v>438</c:v>
                </c:pt>
                <c:pt idx="2352">
                  <c:v>437</c:v>
                </c:pt>
                <c:pt idx="2353">
                  <c:v>440</c:v>
                </c:pt>
                <c:pt idx="2354">
                  <c:v>438</c:v>
                </c:pt>
                <c:pt idx="2355">
                  <c:v>438</c:v>
                </c:pt>
                <c:pt idx="2356">
                  <c:v>439</c:v>
                </c:pt>
                <c:pt idx="2357">
                  <c:v>437</c:v>
                </c:pt>
                <c:pt idx="2358">
                  <c:v>438</c:v>
                </c:pt>
                <c:pt idx="2359">
                  <c:v>438</c:v>
                </c:pt>
                <c:pt idx="2360">
                  <c:v>437</c:v>
                </c:pt>
                <c:pt idx="2361">
                  <c:v>439</c:v>
                </c:pt>
                <c:pt idx="2362">
                  <c:v>436</c:v>
                </c:pt>
                <c:pt idx="2363">
                  <c:v>437</c:v>
                </c:pt>
                <c:pt idx="2364">
                  <c:v>438</c:v>
                </c:pt>
                <c:pt idx="2365">
                  <c:v>437</c:v>
                </c:pt>
                <c:pt idx="2366">
                  <c:v>438</c:v>
                </c:pt>
                <c:pt idx="2367">
                  <c:v>437</c:v>
                </c:pt>
                <c:pt idx="2368">
                  <c:v>437</c:v>
                </c:pt>
                <c:pt idx="2369">
                  <c:v>439</c:v>
                </c:pt>
                <c:pt idx="2370">
                  <c:v>437</c:v>
                </c:pt>
                <c:pt idx="2371">
                  <c:v>439</c:v>
                </c:pt>
                <c:pt idx="2372">
                  <c:v>439</c:v>
                </c:pt>
                <c:pt idx="2373">
                  <c:v>436</c:v>
                </c:pt>
                <c:pt idx="2374">
                  <c:v>439</c:v>
                </c:pt>
                <c:pt idx="2375">
                  <c:v>438</c:v>
                </c:pt>
                <c:pt idx="2376">
                  <c:v>438</c:v>
                </c:pt>
                <c:pt idx="2377">
                  <c:v>440</c:v>
                </c:pt>
                <c:pt idx="2378">
                  <c:v>440</c:v>
                </c:pt>
                <c:pt idx="2379">
                  <c:v>441</c:v>
                </c:pt>
                <c:pt idx="2380">
                  <c:v>442</c:v>
                </c:pt>
                <c:pt idx="2381">
                  <c:v>440</c:v>
                </c:pt>
                <c:pt idx="2382">
                  <c:v>443</c:v>
                </c:pt>
                <c:pt idx="2383">
                  <c:v>441</c:v>
                </c:pt>
                <c:pt idx="2384">
                  <c:v>441</c:v>
                </c:pt>
                <c:pt idx="2385">
                  <c:v>443</c:v>
                </c:pt>
                <c:pt idx="2386">
                  <c:v>441</c:v>
                </c:pt>
                <c:pt idx="2387">
                  <c:v>443</c:v>
                </c:pt>
                <c:pt idx="2388">
                  <c:v>442</c:v>
                </c:pt>
                <c:pt idx="2389">
                  <c:v>442</c:v>
                </c:pt>
                <c:pt idx="2390">
                  <c:v>443</c:v>
                </c:pt>
                <c:pt idx="2391">
                  <c:v>442</c:v>
                </c:pt>
                <c:pt idx="2392">
                  <c:v>443</c:v>
                </c:pt>
                <c:pt idx="2393">
                  <c:v>444</c:v>
                </c:pt>
                <c:pt idx="2394">
                  <c:v>440</c:v>
                </c:pt>
                <c:pt idx="2395">
                  <c:v>442</c:v>
                </c:pt>
                <c:pt idx="2396">
                  <c:v>442</c:v>
                </c:pt>
                <c:pt idx="2397">
                  <c:v>441</c:v>
                </c:pt>
                <c:pt idx="2398">
                  <c:v>443</c:v>
                </c:pt>
                <c:pt idx="2399">
                  <c:v>441</c:v>
                </c:pt>
                <c:pt idx="2400">
                  <c:v>441</c:v>
                </c:pt>
                <c:pt idx="2401">
                  <c:v>442</c:v>
                </c:pt>
                <c:pt idx="2402">
                  <c:v>441</c:v>
                </c:pt>
                <c:pt idx="2403">
                  <c:v>443</c:v>
                </c:pt>
                <c:pt idx="2404">
                  <c:v>442</c:v>
                </c:pt>
                <c:pt idx="2405">
                  <c:v>441</c:v>
                </c:pt>
                <c:pt idx="2406">
                  <c:v>443</c:v>
                </c:pt>
                <c:pt idx="2407">
                  <c:v>442</c:v>
                </c:pt>
                <c:pt idx="2408">
                  <c:v>443</c:v>
                </c:pt>
                <c:pt idx="2409">
                  <c:v>443</c:v>
                </c:pt>
                <c:pt idx="2410">
                  <c:v>442</c:v>
                </c:pt>
                <c:pt idx="2411">
                  <c:v>444</c:v>
                </c:pt>
                <c:pt idx="2412">
                  <c:v>442</c:v>
                </c:pt>
                <c:pt idx="2413">
                  <c:v>441</c:v>
                </c:pt>
                <c:pt idx="2414">
                  <c:v>444</c:v>
                </c:pt>
                <c:pt idx="2415">
                  <c:v>442</c:v>
                </c:pt>
                <c:pt idx="2416">
                  <c:v>442</c:v>
                </c:pt>
                <c:pt idx="2417">
                  <c:v>443</c:v>
                </c:pt>
                <c:pt idx="2418">
                  <c:v>441</c:v>
                </c:pt>
                <c:pt idx="2419">
                  <c:v>443</c:v>
                </c:pt>
                <c:pt idx="2420">
                  <c:v>441</c:v>
                </c:pt>
                <c:pt idx="2421">
                  <c:v>442</c:v>
                </c:pt>
                <c:pt idx="2422">
                  <c:v>443</c:v>
                </c:pt>
                <c:pt idx="2423">
                  <c:v>441</c:v>
                </c:pt>
                <c:pt idx="2424">
                  <c:v>443</c:v>
                </c:pt>
                <c:pt idx="2425">
                  <c:v>444</c:v>
                </c:pt>
                <c:pt idx="2426">
                  <c:v>442</c:v>
                </c:pt>
                <c:pt idx="2427">
                  <c:v>444</c:v>
                </c:pt>
                <c:pt idx="2428">
                  <c:v>442</c:v>
                </c:pt>
                <c:pt idx="2429">
                  <c:v>442</c:v>
                </c:pt>
                <c:pt idx="2430">
                  <c:v>443</c:v>
                </c:pt>
                <c:pt idx="2431">
                  <c:v>442</c:v>
                </c:pt>
                <c:pt idx="2432">
                  <c:v>443</c:v>
                </c:pt>
                <c:pt idx="2433">
                  <c:v>442</c:v>
                </c:pt>
                <c:pt idx="2434">
                  <c:v>442</c:v>
                </c:pt>
                <c:pt idx="2435">
                  <c:v>443</c:v>
                </c:pt>
                <c:pt idx="2436">
                  <c:v>442</c:v>
                </c:pt>
                <c:pt idx="2437">
                  <c:v>442</c:v>
                </c:pt>
                <c:pt idx="2438">
                  <c:v>443</c:v>
                </c:pt>
                <c:pt idx="2439">
                  <c:v>441</c:v>
                </c:pt>
                <c:pt idx="2440">
                  <c:v>443</c:v>
                </c:pt>
                <c:pt idx="2441">
                  <c:v>442</c:v>
                </c:pt>
                <c:pt idx="2442">
                  <c:v>442</c:v>
                </c:pt>
                <c:pt idx="2443">
                  <c:v>444</c:v>
                </c:pt>
                <c:pt idx="2444">
                  <c:v>442</c:v>
                </c:pt>
                <c:pt idx="2445">
                  <c:v>443</c:v>
                </c:pt>
                <c:pt idx="2446">
                  <c:v>444</c:v>
                </c:pt>
                <c:pt idx="2447">
                  <c:v>443</c:v>
                </c:pt>
                <c:pt idx="2448">
                  <c:v>443</c:v>
                </c:pt>
                <c:pt idx="2449">
                  <c:v>442</c:v>
                </c:pt>
                <c:pt idx="2450">
                  <c:v>442</c:v>
                </c:pt>
                <c:pt idx="2451">
                  <c:v>444</c:v>
                </c:pt>
                <c:pt idx="2452">
                  <c:v>442</c:v>
                </c:pt>
                <c:pt idx="2453">
                  <c:v>443</c:v>
                </c:pt>
                <c:pt idx="2454">
                  <c:v>443</c:v>
                </c:pt>
                <c:pt idx="2455">
                  <c:v>441</c:v>
                </c:pt>
                <c:pt idx="2456">
                  <c:v>444</c:v>
                </c:pt>
                <c:pt idx="2457">
                  <c:v>441</c:v>
                </c:pt>
                <c:pt idx="2458">
                  <c:v>441</c:v>
                </c:pt>
                <c:pt idx="2459">
                  <c:v>439</c:v>
                </c:pt>
                <c:pt idx="2460">
                  <c:v>438</c:v>
                </c:pt>
                <c:pt idx="2461">
                  <c:v>440</c:v>
                </c:pt>
                <c:pt idx="2462">
                  <c:v>440</c:v>
                </c:pt>
                <c:pt idx="2463">
                  <c:v>439</c:v>
                </c:pt>
                <c:pt idx="2464">
                  <c:v>440</c:v>
                </c:pt>
                <c:pt idx="2465">
                  <c:v>439</c:v>
                </c:pt>
                <c:pt idx="2466">
                  <c:v>440</c:v>
                </c:pt>
                <c:pt idx="2467">
                  <c:v>440</c:v>
                </c:pt>
                <c:pt idx="2468">
                  <c:v>440</c:v>
                </c:pt>
                <c:pt idx="2469">
                  <c:v>441</c:v>
                </c:pt>
                <c:pt idx="2470">
                  <c:v>439</c:v>
                </c:pt>
                <c:pt idx="2471">
                  <c:v>440</c:v>
                </c:pt>
                <c:pt idx="2472">
                  <c:v>441</c:v>
                </c:pt>
                <c:pt idx="2473">
                  <c:v>439</c:v>
                </c:pt>
                <c:pt idx="2474">
                  <c:v>440</c:v>
                </c:pt>
                <c:pt idx="2475">
                  <c:v>441</c:v>
                </c:pt>
                <c:pt idx="2476">
                  <c:v>439</c:v>
                </c:pt>
                <c:pt idx="2477">
                  <c:v>441</c:v>
                </c:pt>
                <c:pt idx="2478">
                  <c:v>439</c:v>
                </c:pt>
                <c:pt idx="2479">
                  <c:v>440</c:v>
                </c:pt>
                <c:pt idx="2480">
                  <c:v>440</c:v>
                </c:pt>
                <c:pt idx="2481">
                  <c:v>438</c:v>
                </c:pt>
                <c:pt idx="2482">
                  <c:v>439</c:v>
                </c:pt>
                <c:pt idx="2483">
                  <c:v>439</c:v>
                </c:pt>
                <c:pt idx="2484">
                  <c:v>438</c:v>
                </c:pt>
                <c:pt idx="2485">
                  <c:v>439</c:v>
                </c:pt>
                <c:pt idx="2486">
                  <c:v>438</c:v>
                </c:pt>
                <c:pt idx="2487">
                  <c:v>437</c:v>
                </c:pt>
                <c:pt idx="2488">
                  <c:v>439</c:v>
                </c:pt>
                <c:pt idx="2489">
                  <c:v>436</c:v>
                </c:pt>
                <c:pt idx="2490">
                  <c:v>439</c:v>
                </c:pt>
                <c:pt idx="2491">
                  <c:v>437</c:v>
                </c:pt>
                <c:pt idx="2492">
                  <c:v>437</c:v>
                </c:pt>
                <c:pt idx="2493">
                  <c:v>438</c:v>
                </c:pt>
                <c:pt idx="2494">
                  <c:v>436</c:v>
                </c:pt>
                <c:pt idx="2495">
                  <c:v>437</c:v>
                </c:pt>
                <c:pt idx="2496">
                  <c:v>437</c:v>
                </c:pt>
                <c:pt idx="2497">
                  <c:v>436</c:v>
                </c:pt>
                <c:pt idx="2498">
                  <c:v>438</c:v>
                </c:pt>
                <c:pt idx="2499">
                  <c:v>437</c:v>
                </c:pt>
                <c:pt idx="2500">
                  <c:v>436</c:v>
                </c:pt>
                <c:pt idx="2501">
                  <c:v>439</c:v>
                </c:pt>
                <c:pt idx="2502">
                  <c:v>436</c:v>
                </c:pt>
                <c:pt idx="2503">
                  <c:v>436</c:v>
                </c:pt>
                <c:pt idx="2504">
                  <c:v>437</c:v>
                </c:pt>
                <c:pt idx="2505">
                  <c:v>436</c:v>
                </c:pt>
                <c:pt idx="2506">
                  <c:v>437</c:v>
                </c:pt>
                <c:pt idx="2507">
                  <c:v>437</c:v>
                </c:pt>
                <c:pt idx="2508">
                  <c:v>436</c:v>
                </c:pt>
                <c:pt idx="2509">
                  <c:v>438</c:v>
                </c:pt>
                <c:pt idx="2510">
                  <c:v>436</c:v>
                </c:pt>
                <c:pt idx="2511">
                  <c:v>438</c:v>
                </c:pt>
                <c:pt idx="2512">
                  <c:v>438</c:v>
                </c:pt>
                <c:pt idx="2513">
                  <c:v>436</c:v>
                </c:pt>
                <c:pt idx="2514">
                  <c:v>438</c:v>
                </c:pt>
                <c:pt idx="2515">
                  <c:v>437</c:v>
                </c:pt>
                <c:pt idx="2516">
                  <c:v>437</c:v>
                </c:pt>
                <c:pt idx="2517">
                  <c:v>439</c:v>
                </c:pt>
                <c:pt idx="2518">
                  <c:v>436</c:v>
                </c:pt>
                <c:pt idx="2519">
                  <c:v>438</c:v>
                </c:pt>
                <c:pt idx="2520">
                  <c:v>438</c:v>
                </c:pt>
                <c:pt idx="2521">
                  <c:v>436</c:v>
                </c:pt>
                <c:pt idx="2522">
                  <c:v>438</c:v>
                </c:pt>
                <c:pt idx="2523">
                  <c:v>435</c:v>
                </c:pt>
                <c:pt idx="2524">
                  <c:v>436</c:v>
                </c:pt>
                <c:pt idx="2525">
                  <c:v>438</c:v>
                </c:pt>
                <c:pt idx="2526">
                  <c:v>436</c:v>
                </c:pt>
                <c:pt idx="2527">
                  <c:v>437</c:v>
                </c:pt>
                <c:pt idx="2528">
                  <c:v>437</c:v>
                </c:pt>
                <c:pt idx="2529">
                  <c:v>436</c:v>
                </c:pt>
                <c:pt idx="2530">
                  <c:v>438</c:v>
                </c:pt>
                <c:pt idx="2531">
                  <c:v>436</c:v>
                </c:pt>
                <c:pt idx="2532">
                  <c:v>437</c:v>
                </c:pt>
                <c:pt idx="2533">
                  <c:v>438</c:v>
                </c:pt>
                <c:pt idx="2534">
                  <c:v>437</c:v>
                </c:pt>
                <c:pt idx="2535">
                  <c:v>437</c:v>
                </c:pt>
                <c:pt idx="2536">
                  <c:v>437</c:v>
                </c:pt>
                <c:pt idx="2537">
                  <c:v>436</c:v>
                </c:pt>
                <c:pt idx="2538">
                  <c:v>437</c:v>
                </c:pt>
                <c:pt idx="2539">
                  <c:v>435</c:v>
                </c:pt>
                <c:pt idx="2540">
                  <c:v>436</c:v>
                </c:pt>
                <c:pt idx="2541">
                  <c:v>437</c:v>
                </c:pt>
                <c:pt idx="2542">
                  <c:v>434</c:v>
                </c:pt>
                <c:pt idx="2543">
                  <c:v>437</c:v>
                </c:pt>
                <c:pt idx="2544">
                  <c:v>436</c:v>
                </c:pt>
                <c:pt idx="2545">
                  <c:v>435</c:v>
                </c:pt>
                <c:pt idx="2546">
                  <c:v>437</c:v>
                </c:pt>
                <c:pt idx="2547">
                  <c:v>435</c:v>
                </c:pt>
                <c:pt idx="2548">
                  <c:v>436</c:v>
                </c:pt>
                <c:pt idx="2549">
                  <c:v>437</c:v>
                </c:pt>
                <c:pt idx="2550">
                  <c:v>436</c:v>
                </c:pt>
                <c:pt idx="2551">
                  <c:v>438</c:v>
                </c:pt>
                <c:pt idx="2552">
                  <c:v>436</c:v>
                </c:pt>
                <c:pt idx="2553">
                  <c:v>436</c:v>
                </c:pt>
                <c:pt idx="2554">
                  <c:v>437</c:v>
                </c:pt>
                <c:pt idx="2555">
                  <c:v>435</c:v>
                </c:pt>
                <c:pt idx="2556">
                  <c:v>436</c:v>
                </c:pt>
                <c:pt idx="2557">
                  <c:v>436</c:v>
                </c:pt>
                <c:pt idx="2558">
                  <c:v>435</c:v>
                </c:pt>
                <c:pt idx="2559">
                  <c:v>437</c:v>
                </c:pt>
                <c:pt idx="2560">
                  <c:v>435</c:v>
                </c:pt>
                <c:pt idx="2561">
                  <c:v>435</c:v>
                </c:pt>
                <c:pt idx="2562">
                  <c:v>437</c:v>
                </c:pt>
                <c:pt idx="2563">
                  <c:v>435</c:v>
                </c:pt>
                <c:pt idx="2564">
                  <c:v>438</c:v>
                </c:pt>
                <c:pt idx="2565">
                  <c:v>436</c:v>
                </c:pt>
                <c:pt idx="2566">
                  <c:v>437</c:v>
                </c:pt>
                <c:pt idx="2567">
                  <c:v>437</c:v>
                </c:pt>
                <c:pt idx="2568">
                  <c:v>436</c:v>
                </c:pt>
                <c:pt idx="2569">
                  <c:v>437</c:v>
                </c:pt>
                <c:pt idx="2570">
                  <c:v>437</c:v>
                </c:pt>
                <c:pt idx="2571">
                  <c:v>435</c:v>
                </c:pt>
                <c:pt idx="2572">
                  <c:v>438</c:v>
                </c:pt>
                <c:pt idx="2573">
                  <c:v>436</c:v>
                </c:pt>
                <c:pt idx="2574">
                  <c:v>436</c:v>
                </c:pt>
                <c:pt idx="2575">
                  <c:v>437</c:v>
                </c:pt>
                <c:pt idx="2576">
                  <c:v>435</c:v>
                </c:pt>
                <c:pt idx="2577">
                  <c:v>436</c:v>
                </c:pt>
                <c:pt idx="2578">
                  <c:v>436</c:v>
                </c:pt>
                <c:pt idx="2579">
                  <c:v>435</c:v>
                </c:pt>
                <c:pt idx="2580">
                  <c:v>437</c:v>
                </c:pt>
                <c:pt idx="2581">
                  <c:v>436</c:v>
                </c:pt>
                <c:pt idx="2582">
                  <c:v>436</c:v>
                </c:pt>
                <c:pt idx="2583">
                  <c:v>437</c:v>
                </c:pt>
                <c:pt idx="2584">
                  <c:v>436</c:v>
                </c:pt>
                <c:pt idx="2585">
                  <c:v>437</c:v>
                </c:pt>
                <c:pt idx="2586">
                  <c:v>436</c:v>
                </c:pt>
                <c:pt idx="2587">
                  <c:v>435</c:v>
                </c:pt>
                <c:pt idx="2588">
                  <c:v>438</c:v>
                </c:pt>
                <c:pt idx="2589">
                  <c:v>436</c:v>
                </c:pt>
                <c:pt idx="2590">
                  <c:v>436</c:v>
                </c:pt>
                <c:pt idx="2591">
                  <c:v>437</c:v>
                </c:pt>
                <c:pt idx="2592">
                  <c:v>434</c:v>
                </c:pt>
                <c:pt idx="2593">
                  <c:v>436</c:v>
                </c:pt>
                <c:pt idx="2594">
                  <c:v>435</c:v>
                </c:pt>
                <c:pt idx="2595">
                  <c:v>434</c:v>
                </c:pt>
                <c:pt idx="2596">
                  <c:v>436</c:v>
                </c:pt>
                <c:pt idx="2597">
                  <c:v>434</c:v>
                </c:pt>
                <c:pt idx="2598">
                  <c:v>436</c:v>
                </c:pt>
                <c:pt idx="2599">
                  <c:v>435</c:v>
                </c:pt>
                <c:pt idx="2600">
                  <c:v>434</c:v>
                </c:pt>
                <c:pt idx="2601">
                  <c:v>437</c:v>
                </c:pt>
                <c:pt idx="2602">
                  <c:v>436</c:v>
                </c:pt>
                <c:pt idx="2603">
                  <c:v>435</c:v>
                </c:pt>
                <c:pt idx="2604">
                  <c:v>437</c:v>
                </c:pt>
                <c:pt idx="2605">
                  <c:v>435</c:v>
                </c:pt>
                <c:pt idx="2606">
                  <c:v>436</c:v>
                </c:pt>
                <c:pt idx="2607">
                  <c:v>436</c:v>
                </c:pt>
                <c:pt idx="2608">
                  <c:v>435</c:v>
                </c:pt>
                <c:pt idx="2609">
                  <c:v>437</c:v>
                </c:pt>
                <c:pt idx="2610">
                  <c:v>435</c:v>
                </c:pt>
                <c:pt idx="2611">
                  <c:v>436</c:v>
                </c:pt>
                <c:pt idx="2612">
                  <c:v>437</c:v>
                </c:pt>
                <c:pt idx="2613">
                  <c:v>436</c:v>
                </c:pt>
                <c:pt idx="2614">
                  <c:v>438</c:v>
                </c:pt>
                <c:pt idx="2615">
                  <c:v>437</c:v>
                </c:pt>
                <c:pt idx="2616">
                  <c:v>437</c:v>
                </c:pt>
                <c:pt idx="2617">
                  <c:v>439</c:v>
                </c:pt>
                <c:pt idx="2618">
                  <c:v>437</c:v>
                </c:pt>
                <c:pt idx="2619">
                  <c:v>437</c:v>
                </c:pt>
                <c:pt idx="2620">
                  <c:v>439</c:v>
                </c:pt>
                <c:pt idx="2621">
                  <c:v>437</c:v>
                </c:pt>
                <c:pt idx="2622">
                  <c:v>439</c:v>
                </c:pt>
                <c:pt idx="2623">
                  <c:v>439</c:v>
                </c:pt>
                <c:pt idx="2624">
                  <c:v>437</c:v>
                </c:pt>
                <c:pt idx="2625">
                  <c:v>439</c:v>
                </c:pt>
                <c:pt idx="2626">
                  <c:v>437</c:v>
                </c:pt>
                <c:pt idx="2627">
                  <c:v>438</c:v>
                </c:pt>
                <c:pt idx="2628">
                  <c:v>438</c:v>
                </c:pt>
                <c:pt idx="2629">
                  <c:v>437</c:v>
                </c:pt>
                <c:pt idx="2630">
                  <c:v>438</c:v>
                </c:pt>
                <c:pt idx="2631">
                  <c:v>437</c:v>
                </c:pt>
                <c:pt idx="2632">
                  <c:v>437</c:v>
                </c:pt>
                <c:pt idx="2633">
                  <c:v>438</c:v>
                </c:pt>
                <c:pt idx="2634">
                  <c:v>436</c:v>
                </c:pt>
                <c:pt idx="2635">
                  <c:v>437</c:v>
                </c:pt>
                <c:pt idx="2636">
                  <c:v>438</c:v>
                </c:pt>
                <c:pt idx="2637">
                  <c:v>436</c:v>
                </c:pt>
                <c:pt idx="2638">
                  <c:v>438</c:v>
                </c:pt>
                <c:pt idx="2639">
                  <c:v>437</c:v>
                </c:pt>
                <c:pt idx="2640">
                  <c:v>436</c:v>
                </c:pt>
                <c:pt idx="2641">
                  <c:v>438</c:v>
                </c:pt>
                <c:pt idx="2642">
                  <c:v>437</c:v>
                </c:pt>
                <c:pt idx="2643">
                  <c:v>437</c:v>
                </c:pt>
                <c:pt idx="2644">
                  <c:v>437</c:v>
                </c:pt>
                <c:pt idx="2645">
                  <c:v>436</c:v>
                </c:pt>
                <c:pt idx="2646">
                  <c:v>437</c:v>
                </c:pt>
                <c:pt idx="2647">
                  <c:v>436</c:v>
                </c:pt>
                <c:pt idx="2648">
                  <c:v>436</c:v>
                </c:pt>
                <c:pt idx="2649">
                  <c:v>437</c:v>
                </c:pt>
                <c:pt idx="2650">
                  <c:v>435</c:v>
                </c:pt>
                <c:pt idx="2651">
                  <c:v>435</c:v>
                </c:pt>
                <c:pt idx="2652">
                  <c:v>436</c:v>
                </c:pt>
                <c:pt idx="2653">
                  <c:v>435</c:v>
                </c:pt>
                <c:pt idx="2654">
                  <c:v>436</c:v>
                </c:pt>
                <c:pt idx="2655">
                  <c:v>435</c:v>
                </c:pt>
                <c:pt idx="2656">
                  <c:v>436</c:v>
                </c:pt>
                <c:pt idx="2657">
                  <c:v>437</c:v>
                </c:pt>
                <c:pt idx="2658">
                  <c:v>435</c:v>
                </c:pt>
                <c:pt idx="2659">
                  <c:v>437</c:v>
                </c:pt>
                <c:pt idx="2660">
                  <c:v>436</c:v>
                </c:pt>
                <c:pt idx="2661">
                  <c:v>435</c:v>
                </c:pt>
                <c:pt idx="2662">
                  <c:v>437</c:v>
                </c:pt>
                <c:pt idx="2663">
                  <c:v>435</c:v>
                </c:pt>
                <c:pt idx="2664">
                  <c:v>435</c:v>
                </c:pt>
                <c:pt idx="2665">
                  <c:v>436</c:v>
                </c:pt>
                <c:pt idx="2666">
                  <c:v>435</c:v>
                </c:pt>
                <c:pt idx="2667">
                  <c:v>437</c:v>
                </c:pt>
                <c:pt idx="2668">
                  <c:v>436</c:v>
                </c:pt>
                <c:pt idx="2669">
                  <c:v>436</c:v>
                </c:pt>
                <c:pt idx="2670">
                  <c:v>437</c:v>
                </c:pt>
                <c:pt idx="2671">
                  <c:v>436</c:v>
                </c:pt>
                <c:pt idx="2672">
                  <c:v>437</c:v>
                </c:pt>
                <c:pt idx="2673">
                  <c:v>437</c:v>
                </c:pt>
                <c:pt idx="2674">
                  <c:v>436</c:v>
                </c:pt>
                <c:pt idx="2675">
                  <c:v>438</c:v>
                </c:pt>
                <c:pt idx="2676">
                  <c:v>436</c:v>
                </c:pt>
                <c:pt idx="2677">
                  <c:v>436</c:v>
                </c:pt>
                <c:pt idx="2678">
                  <c:v>438</c:v>
                </c:pt>
                <c:pt idx="2679">
                  <c:v>436</c:v>
                </c:pt>
                <c:pt idx="2680">
                  <c:v>437</c:v>
                </c:pt>
                <c:pt idx="2681">
                  <c:v>437</c:v>
                </c:pt>
                <c:pt idx="2682">
                  <c:v>436</c:v>
                </c:pt>
                <c:pt idx="2683">
                  <c:v>437</c:v>
                </c:pt>
                <c:pt idx="2684">
                  <c:v>437</c:v>
                </c:pt>
                <c:pt idx="2685">
                  <c:v>436</c:v>
                </c:pt>
                <c:pt idx="2686">
                  <c:v>437</c:v>
                </c:pt>
                <c:pt idx="2687">
                  <c:v>436</c:v>
                </c:pt>
                <c:pt idx="2688">
                  <c:v>437</c:v>
                </c:pt>
                <c:pt idx="2689">
                  <c:v>436</c:v>
                </c:pt>
                <c:pt idx="2690">
                  <c:v>436</c:v>
                </c:pt>
                <c:pt idx="2691">
                  <c:v>438</c:v>
                </c:pt>
                <c:pt idx="2692">
                  <c:v>436</c:v>
                </c:pt>
                <c:pt idx="2693">
                  <c:v>438</c:v>
                </c:pt>
                <c:pt idx="2694">
                  <c:v>437</c:v>
                </c:pt>
                <c:pt idx="2695">
                  <c:v>437</c:v>
                </c:pt>
                <c:pt idx="2696">
                  <c:v>437</c:v>
                </c:pt>
                <c:pt idx="2697">
                  <c:v>436</c:v>
                </c:pt>
                <c:pt idx="2698">
                  <c:v>436</c:v>
                </c:pt>
                <c:pt idx="2699">
                  <c:v>437</c:v>
                </c:pt>
                <c:pt idx="2700">
                  <c:v>436</c:v>
                </c:pt>
                <c:pt idx="2701">
                  <c:v>437</c:v>
                </c:pt>
                <c:pt idx="2702">
                  <c:v>438</c:v>
                </c:pt>
                <c:pt idx="2703">
                  <c:v>437</c:v>
                </c:pt>
                <c:pt idx="2704">
                  <c:v>441</c:v>
                </c:pt>
                <c:pt idx="2705">
                  <c:v>440</c:v>
                </c:pt>
                <c:pt idx="2706">
                  <c:v>441</c:v>
                </c:pt>
                <c:pt idx="2707">
                  <c:v>442</c:v>
                </c:pt>
                <c:pt idx="2708">
                  <c:v>441</c:v>
                </c:pt>
                <c:pt idx="2709">
                  <c:v>441</c:v>
                </c:pt>
                <c:pt idx="2710">
                  <c:v>442</c:v>
                </c:pt>
                <c:pt idx="2711">
                  <c:v>441</c:v>
                </c:pt>
                <c:pt idx="2712">
                  <c:v>442</c:v>
                </c:pt>
                <c:pt idx="2713">
                  <c:v>441</c:v>
                </c:pt>
                <c:pt idx="2714">
                  <c:v>441</c:v>
                </c:pt>
                <c:pt idx="2715">
                  <c:v>441</c:v>
                </c:pt>
                <c:pt idx="2716">
                  <c:v>440</c:v>
                </c:pt>
                <c:pt idx="2717">
                  <c:v>442</c:v>
                </c:pt>
                <c:pt idx="2718">
                  <c:v>441</c:v>
                </c:pt>
                <c:pt idx="2719">
                  <c:v>440</c:v>
                </c:pt>
                <c:pt idx="2720">
                  <c:v>442</c:v>
                </c:pt>
                <c:pt idx="2721">
                  <c:v>440</c:v>
                </c:pt>
                <c:pt idx="2722">
                  <c:v>440</c:v>
                </c:pt>
                <c:pt idx="2723">
                  <c:v>442</c:v>
                </c:pt>
                <c:pt idx="2724">
                  <c:v>440</c:v>
                </c:pt>
                <c:pt idx="2725">
                  <c:v>441</c:v>
                </c:pt>
                <c:pt idx="2726">
                  <c:v>441</c:v>
                </c:pt>
                <c:pt idx="2727">
                  <c:v>441</c:v>
                </c:pt>
                <c:pt idx="2728">
                  <c:v>442</c:v>
                </c:pt>
                <c:pt idx="2729">
                  <c:v>440</c:v>
                </c:pt>
                <c:pt idx="2730">
                  <c:v>441</c:v>
                </c:pt>
                <c:pt idx="2731">
                  <c:v>441</c:v>
                </c:pt>
                <c:pt idx="2732">
                  <c:v>440</c:v>
                </c:pt>
                <c:pt idx="2733">
                  <c:v>442</c:v>
                </c:pt>
                <c:pt idx="2734">
                  <c:v>441</c:v>
                </c:pt>
                <c:pt idx="2735">
                  <c:v>440</c:v>
                </c:pt>
                <c:pt idx="2736">
                  <c:v>442</c:v>
                </c:pt>
                <c:pt idx="2737">
                  <c:v>439</c:v>
                </c:pt>
                <c:pt idx="2738">
                  <c:v>441</c:v>
                </c:pt>
                <c:pt idx="2739">
                  <c:v>441</c:v>
                </c:pt>
                <c:pt idx="2740">
                  <c:v>440</c:v>
                </c:pt>
                <c:pt idx="2741">
                  <c:v>441</c:v>
                </c:pt>
                <c:pt idx="2742">
                  <c:v>438</c:v>
                </c:pt>
                <c:pt idx="2743">
                  <c:v>438</c:v>
                </c:pt>
                <c:pt idx="2744">
                  <c:v>438</c:v>
                </c:pt>
                <c:pt idx="2745">
                  <c:v>437</c:v>
                </c:pt>
                <c:pt idx="2746">
                  <c:v>438</c:v>
                </c:pt>
                <c:pt idx="2747">
                  <c:v>437</c:v>
                </c:pt>
                <c:pt idx="2748">
                  <c:v>437</c:v>
                </c:pt>
                <c:pt idx="2749">
                  <c:v>440</c:v>
                </c:pt>
                <c:pt idx="2750">
                  <c:v>436</c:v>
                </c:pt>
                <c:pt idx="2751">
                  <c:v>438</c:v>
                </c:pt>
                <c:pt idx="2752">
                  <c:v>439</c:v>
                </c:pt>
                <c:pt idx="2753">
                  <c:v>438</c:v>
                </c:pt>
                <c:pt idx="2754">
                  <c:v>440</c:v>
                </c:pt>
                <c:pt idx="2755">
                  <c:v>439</c:v>
                </c:pt>
                <c:pt idx="2756">
                  <c:v>438</c:v>
                </c:pt>
                <c:pt idx="2757">
                  <c:v>439</c:v>
                </c:pt>
                <c:pt idx="2758">
                  <c:v>437</c:v>
                </c:pt>
                <c:pt idx="2759">
                  <c:v>438</c:v>
                </c:pt>
                <c:pt idx="2760">
                  <c:v>439</c:v>
                </c:pt>
                <c:pt idx="2761">
                  <c:v>436</c:v>
                </c:pt>
                <c:pt idx="2762">
                  <c:v>439</c:v>
                </c:pt>
                <c:pt idx="2763">
                  <c:v>437</c:v>
                </c:pt>
                <c:pt idx="2764">
                  <c:v>437</c:v>
                </c:pt>
                <c:pt idx="2765">
                  <c:v>438</c:v>
                </c:pt>
                <c:pt idx="2766">
                  <c:v>436</c:v>
                </c:pt>
                <c:pt idx="2767">
                  <c:v>437</c:v>
                </c:pt>
                <c:pt idx="2768">
                  <c:v>437</c:v>
                </c:pt>
                <c:pt idx="2769">
                  <c:v>436</c:v>
                </c:pt>
                <c:pt idx="2770">
                  <c:v>437</c:v>
                </c:pt>
                <c:pt idx="2771">
                  <c:v>436</c:v>
                </c:pt>
                <c:pt idx="2772">
                  <c:v>436</c:v>
                </c:pt>
                <c:pt idx="2773">
                  <c:v>437</c:v>
                </c:pt>
                <c:pt idx="2774">
                  <c:v>435</c:v>
                </c:pt>
                <c:pt idx="2775">
                  <c:v>437</c:v>
                </c:pt>
                <c:pt idx="2776">
                  <c:v>436</c:v>
                </c:pt>
                <c:pt idx="2777">
                  <c:v>435</c:v>
                </c:pt>
                <c:pt idx="2778">
                  <c:v>437</c:v>
                </c:pt>
                <c:pt idx="2779">
                  <c:v>433</c:v>
                </c:pt>
                <c:pt idx="2780">
                  <c:v>434</c:v>
                </c:pt>
                <c:pt idx="2781">
                  <c:v>436</c:v>
                </c:pt>
                <c:pt idx="2782">
                  <c:v>433</c:v>
                </c:pt>
                <c:pt idx="2783">
                  <c:v>434</c:v>
                </c:pt>
                <c:pt idx="2784">
                  <c:v>433</c:v>
                </c:pt>
                <c:pt idx="2785">
                  <c:v>433</c:v>
                </c:pt>
                <c:pt idx="2786">
                  <c:v>434</c:v>
                </c:pt>
                <c:pt idx="2787">
                  <c:v>433</c:v>
                </c:pt>
                <c:pt idx="2788">
                  <c:v>434</c:v>
                </c:pt>
                <c:pt idx="2789">
                  <c:v>434</c:v>
                </c:pt>
                <c:pt idx="2790">
                  <c:v>433</c:v>
                </c:pt>
                <c:pt idx="2791">
                  <c:v>435</c:v>
                </c:pt>
                <c:pt idx="2792">
                  <c:v>434</c:v>
                </c:pt>
                <c:pt idx="2793">
                  <c:v>433</c:v>
                </c:pt>
                <c:pt idx="2794">
                  <c:v>435</c:v>
                </c:pt>
                <c:pt idx="2795">
                  <c:v>433</c:v>
                </c:pt>
                <c:pt idx="2796">
                  <c:v>434</c:v>
                </c:pt>
                <c:pt idx="2797">
                  <c:v>435</c:v>
                </c:pt>
                <c:pt idx="2798">
                  <c:v>433</c:v>
                </c:pt>
                <c:pt idx="2799">
                  <c:v>435</c:v>
                </c:pt>
                <c:pt idx="2800">
                  <c:v>434</c:v>
                </c:pt>
                <c:pt idx="2801">
                  <c:v>433</c:v>
                </c:pt>
                <c:pt idx="2802">
                  <c:v>435</c:v>
                </c:pt>
                <c:pt idx="2803">
                  <c:v>433</c:v>
                </c:pt>
                <c:pt idx="2804">
                  <c:v>434</c:v>
                </c:pt>
                <c:pt idx="2805">
                  <c:v>434</c:v>
                </c:pt>
                <c:pt idx="2806">
                  <c:v>432</c:v>
                </c:pt>
                <c:pt idx="2807">
                  <c:v>434</c:v>
                </c:pt>
                <c:pt idx="2808">
                  <c:v>433</c:v>
                </c:pt>
                <c:pt idx="2809">
                  <c:v>433</c:v>
                </c:pt>
                <c:pt idx="2810">
                  <c:v>434</c:v>
                </c:pt>
                <c:pt idx="2811">
                  <c:v>433</c:v>
                </c:pt>
                <c:pt idx="2812">
                  <c:v>434</c:v>
                </c:pt>
                <c:pt idx="2813">
                  <c:v>433</c:v>
                </c:pt>
                <c:pt idx="2814">
                  <c:v>434</c:v>
                </c:pt>
                <c:pt idx="2815">
                  <c:v>434</c:v>
                </c:pt>
                <c:pt idx="2816">
                  <c:v>433</c:v>
                </c:pt>
                <c:pt idx="2817">
                  <c:v>434</c:v>
                </c:pt>
                <c:pt idx="2818">
                  <c:v>434</c:v>
                </c:pt>
                <c:pt idx="2819">
                  <c:v>432</c:v>
                </c:pt>
                <c:pt idx="2820">
                  <c:v>433</c:v>
                </c:pt>
                <c:pt idx="2821">
                  <c:v>432</c:v>
                </c:pt>
                <c:pt idx="2822">
                  <c:v>431</c:v>
                </c:pt>
                <c:pt idx="2823">
                  <c:v>433</c:v>
                </c:pt>
                <c:pt idx="2824">
                  <c:v>432</c:v>
                </c:pt>
                <c:pt idx="2825">
                  <c:v>433</c:v>
                </c:pt>
                <c:pt idx="2826">
                  <c:v>432</c:v>
                </c:pt>
                <c:pt idx="2827">
                  <c:v>432</c:v>
                </c:pt>
                <c:pt idx="2828">
                  <c:v>433</c:v>
                </c:pt>
                <c:pt idx="2829">
                  <c:v>432</c:v>
                </c:pt>
                <c:pt idx="2830">
                  <c:v>433</c:v>
                </c:pt>
                <c:pt idx="2831">
                  <c:v>434</c:v>
                </c:pt>
                <c:pt idx="2832">
                  <c:v>432</c:v>
                </c:pt>
                <c:pt idx="2833">
                  <c:v>433</c:v>
                </c:pt>
                <c:pt idx="2834">
                  <c:v>432</c:v>
                </c:pt>
                <c:pt idx="2835">
                  <c:v>433</c:v>
                </c:pt>
                <c:pt idx="2836">
                  <c:v>434</c:v>
                </c:pt>
                <c:pt idx="2837">
                  <c:v>432</c:v>
                </c:pt>
                <c:pt idx="2838">
                  <c:v>432</c:v>
                </c:pt>
                <c:pt idx="2839">
                  <c:v>434</c:v>
                </c:pt>
                <c:pt idx="2840">
                  <c:v>431</c:v>
                </c:pt>
                <c:pt idx="2841">
                  <c:v>433</c:v>
                </c:pt>
                <c:pt idx="2842">
                  <c:v>432</c:v>
                </c:pt>
                <c:pt idx="2843">
                  <c:v>431</c:v>
                </c:pt>
                <c:pt idx="2844">
                  <c:v>433</c:v>
                </c:pt>
                <c:pt idx="2845">
                  <c:v>432</c:v>
                </c:pt>
                <c:pt idx="2846">
                  <c:v>434</c:v>
                </c:pt>
                <c:pt idx="2847">
                  <c:v>433</c:v>
                </c:pt>
                <c:pt idx="2848">
                  <c:v>432</c:v>
                </c:pt>
                <c:pt idx="2849">
                  <c:v>434</c:v>
                </c:pt>
                <c:pt idx="2850">
                  <c:v>433</c:v>
                </c:pt>
                <c:pt idx="2851">
                  <c:v>432</c:v>
                </c:pt>
                <c:pt idx="2852">
                  <c:v>434</c:v>
                </c:pt>
                <c:pt idx="2853">
                  <c:v>432</c:v>
                </c:pt>
                <c:pt idx="2854">
                  <c:v>433</c:v>
                </c:pt>
                <c:pt idx="2855">
                  <c:v>433</c:v>
                </c:pt>
                <c:pt idx="2856">
                  <c:v>432</c:v>
                </c:pt>
                <c:pt idx="2857">
                  <c:v>433</c:v>
                </c:pt>
                <c:pt idx="2858">
                  <c:v>432</c:v>
                </c:pt>
                <c:pt idx="2859">
                  <c:v>432</c:v>
                </c:pt>
                <c:pt idx="2860">
                  <c:v>433</c:v>
                </c:pt>
                <c:pt idx="2861">
                  <c:v>432</c:v>
                </c:pt>
                <c:pt idx="2862">
                  <c:v>433</c:v>
                </c:pt>
                <c:pt idx="2863">
                  <c:v>433</c:v>
                </c:pt>
                <c:pt idx="2864">
                  <c:v>432</c:v>
                </c:pt>
                <c:pt idx="2865">
                  <c:v>434</c:v>
                </c:pt>
                <c:pt idx="2866">
                  <c:v>432</c:v>
                </c:pt>
                <c:pt idx="2867">
                  <c:v>433</c:v>
                </c:pt>
                <c:pt idx="2868">
                  <c:v>435</c:v>
                </c:pt>
                <c:pt idx="2869">
                  <c:v>431</c:v>
                </c:pt>
                <c:pt idx="2870">
                  <c:v>434</c:v>
                </c:pt>
                <c:pt idx="2871">
                  <c:v>433</c:v>
                </c:pt>
                <c:pt idx="2872">
                  <c:v>432</c:v>
                </c:pt>
                <c:pt idx="2873">
                  <c:v>433</c:v>
                </c:pt>
                <c:pt idx="2874">
                  <c:v>431</c:v>
                </c:pt>
                <c:pt idx="2875">
                  <c:v>433</c:v>
                </c:pt>
                <c:pt idx="2876">
                  <c:v>433</c:v>
                </c:pt>
                <c:pt idx="2877">
                  <c:v>432</c:v>
                </c:pt>
                <c:pt idx="2878">
                  <c:v>435</c:v>
                </c:pt>
                <c:pt idx="2879">
                  <c:v>435</c:v>
                </c:pt>
                <c:pt idx="2880">
                  <c:v>434</c:v>
                </c:pt>
                <c:pt idx="2881">
                  <c:v>437</c:v>
                </c:pt>
                <c:pt idx="2882">
                  <c:v>436</c:v>
                </c:pt>
                <c:pt idx="2883">
                  <c:v>438</c:v>
                </c:pt>
                <c:pt idx="2884">
                  <c:v>440</c:v>
                </c:pt>
                <c:pt idx="2885">
                  <c:v>440</c:v>
                </c:pt>
                <c:pt idx="2886">
                  <c:v>442</c:v>
                </c:pt>
                <c:pt idx="2887">
                  <c:v>441</c:v>
                </c:pt>
                <c:pt idx="2888">
                  <c:v>441</c:v>
                </c:pt>
                <c:pt idx="2889">
                  <c:v>444</c:v>
                </c:pt>
                <c:pt idx="2890">
                  <c:v>442</c:v>
                </c:pt>
                <c:pt idx="2891">
                  <c:v>444</c:v>
                </c:pt>
                <c:pt idx="2892">
                  <c:v>444</c:v>
                </c:pt>
                <c:pt idx="2893">
                  <c:v>442</c:v>
                </c:pt>
                <c:pt idx="2894">
                  <c:v>445</c:v>
                </c:pt>
                <c:pt idx="2895">
                  <c:v>443</c:v>
                </c:pt>
                <c:pt idx="2896">
                  <c:v>443</c:v>
                </c:pt>
                <c:pt idx="2897">
                  <c:v>445</c:v>
                </c:pt>
                <c:pt idx="2898">
                  <c:v>443</c:v>
                </c:pt>
                <c:pt idx="2899">
                  <c:v>445</c:v>
                </c:pt>
                <c:pt idx="2900">
                  <c:v>445</c:v>
                </c:pt>
                <c:pt idx="2901">
                  <c:v>444</c:v>
                </c:pt>
                <c:pt idx="2902">
                  <c:v>444</c:v>
                </c:pt>
                <c:pt idx="2903">
                  <c:v>443</c:v>
                </c:pt>
                <c:pt idx="2904">
                  <c:v>444</c:v>
                </c:pt>
                <c:pt idx="2905">
                  <c:v>445</c:v>
                </c:pt>
                <c:pt idx="2906">
                  <c:v>442</c:v>
                </c:pt>
                <c:pt idx="2907">
                  <c:v>444</c:v>
                </c:pt>
                <c:pt idx="2908">
                  <c:v>443</c:v>
                </c:pt>
                <c:pt idx="2909">
                  <c:v>443</c:v>
                </c:pt>
                <c:pt idx="2910">
                  <c:v>445</c:v>
                </c:pt>
                <c:pt idx="2911">
                  <c:v>442</c:v>
                </c:pt>
                <c:pt idx="2912">
                  <c:v>442</c:v>
                </c:pt>
                <c:pt idx="2913">
                  <c:v>444</c:v>
                </c:pt>
                <c:pt idx="2914">
                  <c:v>443</c:v>
                </c:pt>
                <c:pt idx="2915">
                  <c:v>444</c:v>
                </c:pt>
                <c:pt idx="2916">
                  <c:v>444</c:v>
                </c:pt>
                <c:pt idx="2917">
                  <c:v>444</c:v>
                </c:pt>
                <c:pt idx="2918">
                  <c:v>445</c:v>
                </c:pt>
                <c:pt idx="2919">
                  <c:v>443</c:v>
                </c:pt>
                <c:pt idx="2920">
                  <c:v>444</c:v>
                </c:pt>
                <c:pt idx="2921">
                  <c:v>444</c:v>
                </c:pt>
                <c:pt idx="2922">
                  <c:v>443</c:v>
                </c:pt>
                <c:pt idx="2923">
                  <c:v>445</c:v>
                </c:pt>
                <c:pt idx="2924">
                  <c:v>443</c:v>
                </c:pt>
                <c:pt idx="2925">
                  <c:v>443</c:v>
                </c:pt>
                <c:pt idx="2926">
                  <c:v>444</c:v>
                </c:pt>
                <c:pt idx="2927">
                  <c:v>443</c:v>
                </c:pt>
                <c:pt idx="2928">
                  <c:v>444</c:v>
                </c:pt>
                <c:pt idx="2929">
                  <c:v>443</c:v>
                </c:pt>
                <c:pt idx="2930">
                  <c:v>443</c:v>
                </c:pt>
                <c:pt idx="2931">
                  <c:v>444</c:v>
                </c:pt>
                <c:pt idx="2932">
                  <c:v>443</c:v>
                </c:pt>
                <c:pt idx="2933">
                  <c:v>444</c:v>
                </c:pt>
                <c:pt idx="2934">
                  <c:v>444</c:v>
                </c:pt>
                <c:pt idx="2935">
                  <c:v>443</c:v>
                </c:pt>
                <c:pt idx="2936">
                  <c:v>445</c:v>
                </c:pt>
                <c:pt idx="2937">
                  <c:v>444</c:v>
                </c:pt>
                <c:pt idx="2938">
                  <c:v>443</c:v>
                </c:pt>
                <c:pt idx="2939">
                  <c:v>445</c:v>
                </c:pt>
                <c:pt idx="2940">
                  <c:v>443</c:v>
                </c:pt>
                <c:pt idx="2941">
                  <c:v>444</c:v>
                </c:pt>
                <c:pt idx="2942">
                  <c:v>444</c:v>
                </c:pt>
                <c:pt idx="2943">
                  <c:v>444</c:v>
                </c:pt>
                <c:pt idx="2944">
                  <c:v>444</c:v>
                </c:pt>
                <c:pt idx="2945">
                  <c:v>443</c:v>
                </c:pt>
                <c:pt idx="2946">
                  <c:v>443</c:v>
                </c:pt>
                <c:pt idx="2947">
                  <c:v>444</c:v>
                </c:pt>
                <c:pt idx="2948">
                  <c:v>442</c:v>
                </c:pt>
                <c:pt idx="2949">
                  <c:v>444</c:v>
                </c:pt>
                <c:pt idx="2950">
                  <c:v>444</c:v>
                </c:pt>
                <c:pt idx="2951">
                  <c:v>442</c:v>
                </c:pt>
                <c:pt idx="2952">
                  <c:v>444</c:v>
                </c:pt>
                <c:pt idx="2953">
                  <c:v>443</c:v>
                </c:pt>
                <c:pt idx="2954">
                  <c:v>444</c:v>
                </c:pt>
                <c:pt idx="2955">
                  <c:v>445</c:v>
                </c:pt>
                <c:pt idx="2956">
                  <c:v>443</c:v>
                </c:pt>
                <c:pt idx="2957">
                  <c:v>445</c:v>
                </c:pt>
                <c:pt idx="2958">
                  <c:v>444</c:v>
                </c:pt>
                <c:pt idx="2959">
                  <c:v>443</c:v>
                </c:pt>
                <c:pt idx="2960">
                  <c:v>445</c:v>
                </c:pt>
                <c:pt idx="2961">
                  <c:v>443</c:v>
                </c:pt>
                <c:pt idx="2962">
                  <c:v>444</c:v>
                </c:pt>
                <c:pt idx="2963">
                  <c:v>444</c:v>
                </c:pt>
                <c:pt idx="2964">
                  <c:v>443</c:v>
                </c:pt>
                <c:pt idx="2965">
                  <c:v>445</c:v>
                </c:pt>
                <c:pt idx="2966">
                  <c:v>442</c:v>
                </c:pt>
                <c:pt idx="2967">
                  <c:v>443</c:v>
                </c:pt>
                <c:pt idx="2968">
                  <c:v>444</c:v>
                </c:pt>
                <c:pt idx="2969">
                  <c:v>443</c:v>
                </c:pt>
                <c:pt idx="2970">
                  <c:v>443</c:v>
                </c:pt>
                <c:pt idx="2971">
                  <c:v>443</c:v>
                </c:pt>
                <c:pt idx="2972">
                  <c:v>443</c:v>
                </c:pt>
                <c:pt idx="2973">
                  <c:v>444</c:v>
                </c:pt>
                <c:pt idx="2974">
                  <c:v>443</c:v>
                </c:pt>
                <c:pt idx="2975">
                  <c:v>444</c:v>
                </c:pt>
                <c:pt idx="2976">
                  <c:v>445</c:v>
                </c:pt>
                <c:pt idx="2977">
                  <c:v>442</c:v>
                </c:pt>
                <c:pt idx="2978">
                  <c:v>445</c:v>
                </c:pt>
                <c:pt idx="2979">
                  <c:v>444</c:v>
                </c:pt>
                <c:pt idx="2980">
                  <c:v>442</c:v>
                </c:pt>
                <c:pt idx="2981">
                  <c:v>445</c:v>
                </c:pt>
                <c:pt idx="2982">
                  <c:v>443</c:v>
                </c:pt>
                <c:pt idx="2983">
                  <c:v>443</c:v>
                </c:pt>
                <c:pt idx="2984">
                  <c:v>444</c:v>
                </c:pt>
                <c:pt idx="2985">
                  <c:v>441</c:v>
                </c:pt>
                <c:pt idx="2986">
                  <c:v>441</c:v>
                </c:pt>
                <c:pt idx="2987">
                  <c:v>440</c:v>
                </c:pt>
                <c:pt idx="2988">
                  <c:v>439</c:v>
                </c:pt>
                <c:pt idx="2989">
                  <c:v>439</c:v>
                </c:pt>
                <c:pt idx="2990">
                  <c:v>438</c:v>
                </c:pt>
                <c:pt idx="2991">
                  <c:v>439</c:v>
                </c:pt>
                <c:pt idx="2992">
                  <c:v>439</c:v>
                </c:pt>
                <c:pt idx="2993">
                  <c:v>438</c:v>
                </c:pt>
                <c:pt idx="2994">
                  <c:v>440</c:v>
                </c:pt>
                <c:pt idx="2995">
                  <c:v>439</c:v>
                </c:pt>
                <c:pt idx="2996">
                  <c:v>439</c:v>
                </c:pt>
                <c:pt idx="2997">
                  <c:v>443</c:v>
                </c:pt>
                <c:pt idx="2998">
                  <c:v>441</c:v>
                </c:pt>
                <c:pt idx="2999">
                  <c:v>442</c:v>
                </c:pt>
                <c:pt idx="3000">
                  <c:v>443</c:v>
                </c:pt>
                <c:pt idx="3001">
                  <c:v>441</c:v>
                </c:pt>
                <c:pt idx="3002">
                  <c:v>444</c:v>
                </c:pt>
                <c:pt idx="3003">
                  <c:v>442</c:v>
                </c:pt>
                <c:pt idx="3004">
                  <c:v>442</c:v>
                </c:pt>
                <c:pt idx="3005">
                  <c:v>444</c:v>
                </c:pt>
                <c:pt idx="3006">
                  <c:v>442</c:v>
                </c:pt>
                <c:pt idx="3007">
                  <c:v>443</c:v>
                </c:pt>
                <c:pt idx="3008">
                  <c:v>444</c:v>
                </c:pt>
                <c:pt idx="3009">
                  <c:v>441</c:v>
                </c:pt>
                <c:pt idx="3010">
                  <c:v>443</c:v>
                </c:pt>
                <c:pt idx="3011">
                  <c:v>442</c:v>
                </c:pt>
                <c:pt idx="3012">
                  <c:v>442</c:v>
                </c:pt>
                <c:pt idx="3013">
                  <c:v>444</c:v>
                </c:pt>
                <c:pt idx="3014">
                  <c:v>442</c:v>
                </c:pt>
                <c:pt idx="3015">
                  <c:v>444</c:v>
                </c:pt>
                <c:pt idx="3016">
                  <c:v>444</c:v>
                </c:pt>
                <c:pt idx="3017">
                  <c:v>443</c:v>
                </c:pt>
                <c:pt idx="3018">
                  <c:v>445</c:v>
                </c:pt>
                <c:pt idx="3019">
                  <c:v>443</c:v>
                </c:pt>
                <c:pt idx="3020">
                  <c:v>444</c:v>
                </c:pt>
                <c:pt idx="3021">
                  <c:v>444</c:v>
                </c:pt>
                <c:pt idx="3022">
                  <c:v>442</c:v>
                </c:pt>
                <c:pt idx="3023">
                  <c:v>444</c:v>
                </c:pt>
                <c:pt idx="3024">
                  <c:v>443</c:v>
                </c:pt>
                <c:pt idx="3025">
                  <c:v>442</c:v>
                </c:pt>
                <c:pt idx="3026">
                  <c:v>444</c:v>
                </c:pt>
                <c:pt idx="3027">
                  <c:v>442</c:v>
                </c:pt>
                <c:pt idx="3028">
                  <c:v>442</c:v>
                </c:pt>
                <c:pt idx="3029">
                  <c:v>444</c:v>
                </c:pt>
                <c:pt idx="3030">
                  <c:v>442</c:v>
                </c:pt>
                <c:pt idx="3031">
                  <c:v>443</c:v>
                </c:pt>
                <c:pt idx="3032">
                  <c:v>443</c:v>
                </c:pt>
                <c:pt idx="3033">
                  <c:v>443</c:v>
                </c:pt>
                <c:pt idx="3034">
                  <c:v>444</c:v>
                </c:pt>
                <c:pt idx="3035">
                  <c:v>441</c:v>
                </c:pt>
                <c:pt idx="3036">
                  <c:v>444</c:v>
                </c:pt>
                <c:pt idx="3037">
                  <c:v>443</c:v>
                </c:pt>
                <c:pt idx="3038">
                  <c:v>442</c:v>
                </c:pt>
                <c:pt idx="3039">
                  <c:v>444</c:v>
                </c:pt>
                <c:pt idx="3040">
                  <c:v>443</c:v>
                </c:pt>
                <c:pt idx="3041">
                  <c:v>442</c:v>
                </c:pt>
                <c:pt idx="3042">
                  <c:v>443</c:v>
                </c:pt>
                <c:pt idx="3043">
                  <c:v>442</c:v>
                </c:pt>
                <c:pt idx="3044">
                  <c:v>443</c:v>
                </c:pt>
                <c:pt idx="3045">
                  <c:v>443</c:v>
                </c:pt>
                <c:pt idx="3046">
                  <c:v>442</c:v>
                </c:pt>
                <c:pt idx="3047">
                  <c:v>444</c:v>
                </c:pt>
                <c:pt idx="3048">
                  <c:v>443</c:v>
                </c:pt>
                <c:pt idx="3049">
                  <c:v>443</c:v>
                </c:pt>
                <c:pt idx="3050">
                  <c:v>444</c:v>
                </c:pt>
                <c:pt idx="3051">
                  <c:v>442</c:v>
                </c:pt>
                <c:pt idx="3052">
                  <c:v>443</c:v>
                </c:pt>
                <c:pt idx="3053">
                  <c:v>443</c:v>
                </c:pt>
                <c:pt idx="3054">
                  <c:v>442</c:v>
                </c:pt>
                <c:pt idx="3055">
                  <c:v>444</c:v>
                </c:pt>
                <c:pt idx="3056">
                  <c:v>442</c:v>
                </c:pt>
                <c:pt idx="3057">
                  <c:v>443</c:v>
                </c:pt>
                <c:pt idx="3058">
                  <c:v>444</c:v>
                </c:pt>
                <c:pt idx="3059">
                  <c:v>441</c:v>
                </c:pt>
                <c:pt idx="3060">
                  <c:v>441</c:v>
                </c:pt>
                <c:pt idx="3061">
                  <c:v>439</c:v>
                </c:pt>
                <c:pt idx="3062">
                  <c:v>438</c:v>
                </c:pt>
                <c:pt idx="3063">
                  <c:v>436</c:v>
                </c:pt>
                <c:pt idx="3064">
                  <c:v>434</c:v>
                </c:pt>
                <c:pt idx="3065">
                  <c:v>434</c:v>
                </c:pt>
                <c:pt idx="3066">
                  <c:v>433</c:v>
                </c:pt>
                <c:pt idx="3067">
                  <c:v>432</c:v>
                </c:pt>
                <c:pt idx="3068">
                  <c:v>433</c:v>
                </c:pt>
                <c:pt idx="3069">
                  <c:v>432</c:v>
                </c:pt>
                <c:pt idx="3070">
                  <c:v>432</c:v>
                </c:pt>
                <c:pt idx="3071">
                  <c:v>433</c:v>
                </c:pt>
                <c:pt idx="3072">
                  <c:v>432</c:v>
                </c:pt>
                <c:pt idx="3073">
                  <c:v>433</c:v>
                </c:pt>
                <c:pt idx="3074">
                  <c:v>433</c:v>
                </c:pt>
                <c:pt idx="3075">
                  <c:v>433</c:v>
                </c:pt>
                <c:pt idx="3076">
                  <c:v>434</c:v>
                </c:pt>
                <c:pt idx="3077">
                  <c:v>432</c:v>
                </c:pt>
                <c:pt idx="3078">
                  <c:v>432</c:v>
                </c:pt>
                <c:pt idx="3079">
                  <c:v>432</c:v>
                </c:pt>
                <c:pt idx="3080">
                  <c:v>430</c:v>
                </c:pt>
                <c:pt idx="3081">
                  <c:v>432</c:v>
                </c:pt>
                <c:pt idx="3082">
                  <c:v>431</c:v>
                </c:pt>
                <c:pt idx="3083">
                  <c:v>431</c:v>
                </c:pt>
                <c:pt idx="3084">
                  <c:v>433</c:v>
                </c:pt>
                <c:pt idx="3085">
                  <c:v>432</c:v>
                </c:pt>
                <c:pt idx="3086">
                  <c:v>432</c:v>
                </c:pt>
                <c:pt idx="3087">
                  <c:v>433</c:v>
                </c:pt>
                <c:pt idx="3088">
                  <c:v>432</c:v>
                </c:pt>
                <c:pt idx="3089">
                  <c:v>433</c:v>
                </c:pt>
                <c:pt idx="3090">
                  <c:v>433</c:v>
                </c:pt>
                <c:pt idx="3091">
                  <c:v>432</c:v>
                </c:pt>
                <c:pt idx="3092">
                  <c:v>433</c:v>
                </c:pt>
                <c:pt idx="3093">
                  <c:v>432</c:v>
                </c:pt>
                <c:pt idx="3094">
                  <c:v>433</c:v>
                </c:pt>
                <c:pt idx="3095">
                  <c:v>432</c:v>
                </c:pt>
                <c:pt idx="3096">
                  <c:v>432</c:v>
                </c:pt>
                <c:pt idx="3097">
                  <c:v>434</c:v>
                </c:pt>
                <c:pt idx="3098">
                  <c:v>432</c:v>
                </c:pt>
                <c:pt idx="3099">
                  <c:v>431</c:v>
                </c:pt>
                <c:pt idx="3100">
                  <c:v>434</c:v>
                </c:pt>
                <c:pt idx="3101">
                  <c:v>432</c:v>
                </c:pt>
                <c:pt idx="3102">
                  <c:v>433</c:v>
                </c:pt>
                <c:pt idx="3103">
                  <c:v>433</c:v>
                </c:pt>
                <c:pt idx="3104">
                  <c:v>432</c:v>
                </c:pt>
                <c:pt idx="3105">
                  <c:v>435</c:v>
                </c:pt>
                <c:pt idx="3106">
                  <c:v>433</c:v>
                </c:pt>
                <c:pt idx="3107">
                  <c:v>433</c:v>
                </c:pt>
                <c:pt idx="3108">
                  <c:v>434</c:v>
                </c:pt>
                <c:pt idx="3109">
                  <c:v>432</c:v>
                </c:pt>
                <c:pt idx="3110">
                  <c:v>433</c:v>
                </c:pt>
                <c:pt idx="3111">
                  <c:v>432</c:v>
                </c:pt>
                <c:pt idx="3112">
                  <c:v>432</c:v>
                </c:pt>
                <c:pt idx="3113">
                  <c:v>433</c:v>
                </c:pt>
                <c:pt idx="3114">
                  <c:v>431</c:v>
                </c:pt>
                <c:pt idx="3115">
                  <c:v>432</c:v>
                </c:pt>
                <c:pt idx="3116">
                  <c:v>433</c:v>
                </c:pt>
                <c:pt idx="3117">
                  <c:v>431</c:v>
                </c:pt>
                <c:pt idx="3118">
                  <c:v>433</c:v>
                </c:pt>
                <c:pt idx="3119">
                  <c:v>432</c:v>
                </c:pt>
                <c:pt idx="3120">
                  <c:v>432</c:v>
                </c:pt>
                <c:pt idx="3121">
                  <c:v>434</c:v>
                </c:pt>
                <c:pt idx="3122">
                  <c:v>432</c:v>
                </c:pt>
                <c:pt idx="3123">
                  <c:v>434</c:v>
                </c:pt>
                <c:pt idx="3124">
                  <c:v>434</c:v>
                </c:pt>
                <c:pt idx="3125">
                  <c:v>433</c:v>
                </c:pt>
                <c:pt idx="3126">
                  <c:v>435</c:v>
                </c:pt>
                <c:pt idx="3127">
                  <c:v>433</c:v>
                </c:pt>
                <c:pt idx="3128">
                  <c:v>432</c:v>
                </c:pt>
                <c:pt idx="3129">
                  <c:v>435</c:v>
                </c:pt>
                <c:pt idx="3130">
                  <c:v>433</c:v>
                </c:pt>
                <c:pt idx="3131">
                  <c:v>434</c:v>
                </c:pt>
                <c:pt idx="3132">
                  <c:v>434</c:v>
                </c:pt>
                <c:pt idx="3133">
                  <c:v>433</c:v>
                </c:pt>
                <c:pt idx="3134">
                  <c:v>435</c:v>
                </c:pt>
                <c:pt idx="3135">
                  <c:v>433</c:v>
                </c:pt>
                <c:pt idx="3136">
                  <c:v>435</c:v>
                </c:pt>
                <c:pt idx="3137">
                  <c:v>436</c:v>
                </c:pt>
                <c:pt idx="3138">
                  <c:v>434</c:v>
                </c:pt>
                <c:pt idx="3139">
                  <c:v>436</c:v>
                </c:pt>
                <c:pt idx="3140">
                  <c:v>434</c:v>
                </c:pt>
                <c:pt idx="3141">
                  <c:v>434</c:v>
                </c:pt>
                <c:pt idx="3142">
                  <c:v>436</c:v>
                </c:pt>
                <c:pt idx="3143">
                  <c:v>434</c:v>
                </c:pt>
                <c:pt idx="3144">
                  <c:v>434</c:v>
                </c:pt>
                <c:pt idx="3145">
                  <c:v>435</c:v>
                </c:pt>
                <c:pt idx="3146">
                  <c:v>433</c:v>
                </c:pt>
                <c:pt idx="3147">
                  <c:v>435</c:v>
                </c:pt>
                <c:pt idx="3148">
                  <c:v>435</c:v>
                </c:pt>
                <c:pt idx="3149">
                  <c:v>433</c:v>
                </c:pt>
                <c:pt idx="3150">
                  <c:v>435</c:v>
                </c:pt>
                <c:pt idx="3151">
                  <c:v>433</c:v>
                </c:pt>
                <c:pt idx="3152">
                  <c:v>435</c:v>
                </c:pt>
                <c:pt idx="3153">
                  <c:v>435</c:v>
                </c:pt>
                <c:pt idx="3154">
                  <c:v>433</c:v>
                </c:pt>
                <c:pt idx="3155">
                  <c:v>436</c:v>
                </c:pt>
                <c:pt idx="3156">
                  <c:v>434</c:v>
                </c:pt>
                <c:pt idx="3157">
                  <c:v>434</c:v>
                </c:pt>
                <c:pt idx="3158">
                  <c:v>436</c:v>
                </c:pt>
                <c:pt idx="3159">
                  <c:v>434</c:v>
                </c:pt>
                <c:pt idx="3160">
                  <c:v>434</c:v>
                </c:pt>
                <c:pt idx="3161">
                  <c:v>435</c:v>
                </c:pt>
                <c:pt idx="3162">
                  <c:v>434</c:v>
                </c:pt>
                <c:pt idx="3163">
                  <c:v>434</c:v>
                </c:pt>
                <c:pt idx="3164">
                  <c:v>434</c:v>
                </c:pt>
                <c:pt idx="3165">
                  <c:v>434</c:v>
                </c:pt>
                <c:pt idx="3166">
                  <c:v>435</c:v>
                </c:pt>
                <c:pt idx="3167">
                  <c:v>433</c:v>
                </c:pt>
                <c:pt idx="3168">
                  <c:v>434</c:v>
                </c:pt>
                <c:pt idx="3169">
                  <c:v>433</c:v>
                </c:pt>
                <c:pt idx="3170">
                  <c:v>433</c:v>
                </c:pt>
                <c:pt idx="3171">
                  <c:v>433</c:v>
                </c:pt>
                <c:pt idx="3172">
                  <c:v>432</c:v>
                </c:pt>
                <c:pt idx="3173">
                  <c:v>433</c:v>
                </c:pt>
                <c:pt idx="3174">
                  <c:v>433</c:v>
                </c:pt>
                <c:pt idx="3175">
                  <c:v>432</c:v>
                </c:pt>
                <c:pt idx="3176">
                  <c:v>434</c:v>
                </c:pt>
                <c:pt idx="3177">
                  <c:v>433</c:v>
                </c:pt>
                <c:pt idx="3178">
                  <c:v>432</c:v>
                </c:pt>
                <c:pt idx="3179">
                  <c:v>434</c:v>
                </c:pt>
                <c:pt idx="3180">
                  <c:v>433</c:v>
                </c:pt>
                <c:pt idx="3181">
                  <c:v>433</c:v>
                </c:pt>
                <c:pt idx="3182">
                  <c:v>433</c:v>
                </c:pt>
                <c:pt idx="3183">
                  <c:v>432</c:v>
                </c:pt>
                <c:pt idx="3184">
                  <c:v>434</c:v>
                </c:pt>
                <c:pt idx="3185">
                  <c:v>432</c:v>
                </c:pt>
                <c:pt idx="3186">
                  <c:v>432</c:v>
                </c:pt>
                <c:pt idx="3187">
                  <c:v>434</c:v>
                </c:pt>
                <c:pt idx="3188">
                  <c:v>432</c:v>
                </c:pt>
                <c:pt idx="3189">
                  <c:v>433</c:v>
                </c:pt>
                <c:pt idx="3190">
                  <c:v>433</c:v>
                </c:pt>
                <c:pt idx="3191">
                  <c:v>433</c:v>
                </c:pt>
                <c:pt idx="3192">
                  <c:v>434</c:v>
                </c:pt>
                <c:pt idx="3193">
                  <c:v>433</c:v>
                </c:pt>
                <c:pt idx="3194">
                  <c:v>433</c:v>
                </c:pt>
                <c:pt idx="3195">
                  <c:v>434</c:v>
                </c:pt>
                <c:pt idx="3196">
                  <c:v>432</c:v>
                </c:pt>
                <c:pt idx="3197">
                  <c:v>434</c:v>
                </c:pt>
                <c:pt idx="3198">
                  <c:v>433</c:v>
                </c:pt>
                <c:pt idx="3199">
                  <c:v>432</c:v>
                </c:pt>
                <c:pt idx="3200">
                  <c:v>434</c:v>
                </c:pt>
                <c:pt idx="3201">
                  <c:v>432</c:v>
                </c:pt>
                <c:pt idx="3202">
                  <c:v>433</c:v>
                </c:pt>
                <c:pt idx="3203">
                  <c:v>433</c:v>
                </c:pt>
                <c:pt idx="3204">
                  <c:v>431</c:v>
                </c:pt>
                <c:pt idx="3205">
                  <c:v>433</c:v>
                </c:pt>
                <c:pt idx="3206">
                  <c:v>433</c:v>
                </c:pt>
                <c:pt idx="3207">
                  <c:v>432</c:v>
                </c:pt>
                <c:pt idx="3208">
                  <c:v>433</c:v>
                </c:pt>
                <c:pt idx="3209">
                  <c:v>432</c:v>
                </c:pt>
                <c:pt idx="3210">
                  <c:v>433</c:v>
                </c:pt>
                <c:pt idx="3211">
                  <c:v>433</c:v>
                </c:pt>
                <c:pt idx="3212">
                  <c:v>432</c:v>
                </c:pt>
                <c:pt idx="3213">
                  <c:v>434</c:v>
                </c:pt>
                <c:pt idx="3214">
                  <c:v>432</c:v>
                </c:pt>
                <c:pt idx="3215">
                  <c:v>432</c:v>
                </c:pt>
                <c:pt idx="3216">
                  <c:v>434</c:v>
                </c:pt>
                <c:pt idx="3217">
                  <c:v>432</c:v>
                </c:pt>
                <c:pt idx="3218">
                  <c:v>433</c:v>
                </c:pt>
                <c:pt idx="3219">
                  <c:v>433</c:v>
                </c:pt>
                <c:pt idx="3220">
                  <c:v>432</c:v>
                </c:pt>
                <c:pt idx="3221">
                  <c:v>433</c:v>
                </c:pt>
                <c:pt idx="3222">
                  <c:v>431</c:v>
                </c:pt>
                <c:pt idx="3223">
                  <c:v>432</c:v>
                </c:pt>
                <c:pt idx="3224">
                  <c:v>432</c:v>
                </c:pt>
                <c:pt idx="3225">
                  <c:v>430</c:v>
                </c:pt>
                <c:pt idx="3226">
                  <c:v>432</c:v>
                </c:pt>
                <c:pt idx="3227">
                  <c:v>431</c:v>
                </c:pt>
                <c:pt idx="3228">
                  <c:v>431</c:v>
                </c:pt>
                <c:pt idx="3229">
                  <c:v>433</c:v>
                </c:pt>
                <c:pt idx="3230">
                  <c:v>432</c:v>
                </c:pt>
                <c:pt idx="3231">
                  <c:v>432</c:v>
                </c:pt>
                <c:pt idx="3232">
                  <c:v>433</c:v>
                </c:pt>
                <c:pt idx="3233">
                  <c:v>431</c:v>
                </c:pt>
                <c:pt idx="3234">
                  <c:v>433</c:v>
                </c:pt>
                <c:pt idx="3235">
                  <c:v>432</c:v>
                </c:pt>
                <c:pt idx="3236">
                  <c:v>431</c:v>
                </c:pt>
                <c:pt idx="3237">
                  <c:v>432</c:v>
                </c:pt>
                <c:pt idx="3238">
                  <c:v>431</c:v>
                </c:pt>
                <c:pt idx="3239">
                  <c:v>432</c:v>
                </c:pt>
                <c:pt idx="3240">
                  <c:v>432</c:v>
                </c:pt>
                <c:pt idx="3241">
                  <c:v>431</c:v>
                </c:pt>
                <c:pt idx="3242">
                  <c:v>433</c:v>
                </c:pt>
                <c:pt idx="3243">
                  <c:v>431</c:v>
                </c:pt>
                <c:pt idx="3244">
                  <c:v>431</c:v>
                </c:pt>
                <c:pt idx="3245">
                  <c:v>434</c:v>
                </c:pt>
                <c:pt idx="3246">
                  <c:v>431</c:v>
                </c:pt>
                <c:pt idx="3247">
                  <c:v>432</c:v>
                </c:pt>
                <c:pt idx="3248">
                  <c:v>433</c:v>
                </c:pt>
                <c:pt idx="3249">
                  <c:v>431</c:v>
                </c:pt>
                <c:pt idx="3250">
                  <c:v>433</c:v>
                </c:pt>
                <c:pt idx="3251">
                  <c:v>432</c:v>
                </c:pt>
                <c:pt idx="3252">
                  <c:v>432</c:v>
                </c:pt>
                <c:pt idx="3253">
                  <c:v>433</c:v>
                </c:pt>
                <c:pt idx="3254">
                  <c:v>431</c:v>
                </c:pt>
                <c:pt idx="3255">
                  <c:v>433</c:v>
                </c:pt>
                <c:pt idx="3256">
                  <c:v>433</c:v>
                </c:pt>
                <c:pt idx="3257">
                  <c:v>431</c:v>
                </c:pt>
                <c:pt idx="3258">
                  <c:v>433</c:v>
                </c:pt>
                <c:pt idx="3259">
                  <c:v>431</c:v>
                </c:pt>
                <c:pt idx="3260">
                  <c:v>432</c:v>
                </c:pt>
                <c:pt idx="3261">
                  <c:v>433</c:v>
                </c:pt>
                <c:pt idx="3262">
                  <c:v>430</c:v>
                </c:pt>
                <c:pt idx="3263">
                  <c:v>432</c:v>
                </c:pt>
                <c:pt idx="3264">
                  <c:v>432</c:v>
                </c:pt>
                <c:pt idx="3265">
                  <c:v>431</c:v>
                </c:pt>
                <c:pt idx="3266">
                  <c:v>433</c:v>
                </c:pt>
                <c:pt idx="3267">
                  <c:v>432</c:v>
                </c:pt>
                <c:pt idx="3268">
                  <c:v>432</c:v>
                </c:pt>
                <c:pt idx="3269">
                  <c:v>433</c:v>
                </c:pt>
                <c:pt idx="3270">
                  <c:v>431</c:v>
                </c:pt>
                <c:pt idx="3271">
                  <c:v>433</c:v>
                </c:pt>
                <c:pt idx="3272">
                  <c:v>432</c:v>
                </c:pt>
                <c:pt idx="3273">
                  <c:v>432</c:v>
                </c:pt>
                <c:pt idx="3274">
                  <c:v>434</c:v>
                </c:pt>
                <c:pt idx="3275">
                  <c:v>432</c:v>
                </c:pt>
                <c:pt idx="3276">
                  <c:v>432</c:v>
                </c:pt>
                <c:pt idx="3277">
                  <c:v>433</c:v>
                </c:pt>
                <c:pt idx="3278">
                  <c:v>432</c:v>
                </c:pt>
                <c:pt idx="3279">
                  <c:v>433</c:v>
                </c:pt>
                <c:pt idx="3280">
                  <c:v>432</c:v>
                </c:pt>
                <c:pt idx="3281">
                  <c:v>433</c:v>
                </c:pt>
                <c:pt idx="3282">
                  <c:v>433</c:v>
                </c:pt>
                <c:pt idx="3283">
                  <c:v>431</c:v>
                </c:pt>
                <c:pt idx="3284">
                  <c:v>433</c:v>
                </c:pt>
                <c:pt idx="3285">
                  <c:v>433</c:v>
                </c:pt>
                <c:pt idx="3286">
                  <c:v>431</c:v>
                </c:pt>
                <c:pt idx="3287">
                  <c:v>434</c:v>
                </c:pt>
                <c:pt idx="3288">
                  <c:v>433</c:v>
                </c:pt>
                <c:pt idx="3289">
                  <c:v>432</c:v>
                </c:pt>
                <c:pt idx="3290">
                  <c:v>434</c:v>
                </c:pt>
                <c:pt idx="3291">
                  <c:v>431</c:v>
                </c:pt>
                <c:pt idx="3292">
                  <c:v>433</c:v>
                </c:pt>
                <c:pt idx="3293">
                  <c:v>432</c:v>
                </c:pt>
                <c:pt idx="3294">
                  <c:v>433</c:v>
                </c:pt>
                <c:pt idx="3295">
                  <c:v>433</c:v>
                </c:pt>
                <c:pt idx="3296">
                  <c:v>432</c:v>
                </c:pt>
                <c:pt idx="3297">
                  <c:v>433</c:v>
                </c:pt>
                <c:pt idx="3298">
                  <c:v>435</c:v>
                </c:pt>
                <c:pt idx="3299">
                  <c:v>435</c:v>
                </c:pt>
                <c:pt idx="3300">
                  <c:v>437</c:v>
                </c:pt>
                <c:pt idx="3301">
                  <c:v>436</c:v>
                </c:pt>
                <c:pt idx="3302">
                  <c:v>436</c:v>
                </c:pt>
                <c:pt idx="3303">
                  <c:v>438</c:v>
                </c:pt>
                <c:pt idx="3304">
                  <c:v>436</c:v>
                </c:pt>
                <c:pt idx="3305">
                  <c:v>437</c:v>
                </c:pt>
                <c:pt idx="3306">
                  <c:v>437</c:v>
                </c:pt>
                <c:pt idx="3307">
                  <c:v>437</c:v>
                </c:pt>
                <c:pt idx="3308">
                  <c:v>439</c:v>
                </c:pt>
                <c:pt idx="3309">
                  <c:v>438</c:v>
                </c:pt>
                <c:pt idx="3310">
                  <c:v>439</c:v>
                </c:pt>
                <c:pt idx="3311">
                  <c:v>440</c:v>
                </c:pt>
                <c:pt idx="3312">
                  <c:v>438</c:v>
                </c:pt>
                <c:pt idx="3313">
                  <c:v>440</c:v>
                </c:pt>
                <c:pt idx="3314">
                  <c:v>439</c:v>
                </c:pt>
                <c:pt idx="3315">
                  <c:v>438</c:v>
                </c:pt>
                <c:pt idx="3316">
                  <c:v>439</c:v>
                </c:pt>
                <c:pt idx="3317">
                  <c:v>438</c:v>
                </c:pt>
                <c:pt idx="3318">
                  <c:v>438</c:v>
                </c:pt>
                <c:pt idx="3319">
                  <c:v>439</c:v>
                </c:pt>
                <c:pt idx="3320">
                  <c:v>438</c:v>
                </c:pt>
                <c:pt idx="3321">
                  <c:v>439</c:v>
                </c:pt>
                <c:pt idx="3322">
                  <c:v>439</c:v>
                </c:pt>
                <c:pt idx="3323">
                  <c:v>439</c:v>
                </c:pt>
                <c:pt idx="3324">
                  <c:v>440</c:v>
                </c:pt>
                <c:pt idx="3325">
                  <c:v>439</c:v>
                </c:pt>
                <c:pt idx="3326">
                  <c:v>440</c:v>
                </c:pt>
                <c:pt idx="3327">
                  <c:v>440</c:v>
                </c:pt>
                <c:pt idx="3328">
                  <c:v>438</c:v>
                </c:pt>
                <c:pt idx="3329">
                  <c:v>440</c:v>
                </c:pt>
                <c:pt idx="3330">
                  <c:v>439</c:v>
                </c:pt>
                <c:pt idx="3331">
                  <c:v>438</c:v>
                </c:pt>
                <c:pt idx="3332">
                  <c:v>440</c:v>
                </c:pt>
                <c:pt idx="3333">
                  <c:v>438</c:v>
                </c:pt>
                <c:pt idx="3334">
                  <c:v>439</c:v>
                </c:pt>
                <c:pt idx="3335">
                  <c:v>439</c:v>
                </c:pt>
                <c:pt idx="3336">
                  <c:v>438</c:v>
                </c:pt>
                <c:pt idx="3337">
                  <c:v>440</c:v>
                </c:pt>
                <c:pt idx="3338">
                  <c:v>439</c:v>
                </c:pt>
                <c:pt idx="3339">
                  <c:v>439</c:v>
                </c:pt>
                <c:pt idx="3340">
                  <c:v>440</c:v>
                </c:pt>
                <c:pt idx="3341">
                  <c:v>437</c:v>
                </c:pt>
                <c:pt idx="3342">
                  <c:v>438</c:v>
                </c:pt>
                <c:pt idx="3343">
                  <c:v>436</c:v>
                </c:pt>
                <c:pt idx="3344">
                  <c:v>435</c:v>
                </c:pt>
                <c:pt idx="3345">
                  <c:v>437</c:v>
                </c:pt>
                <c:pt idx="3346">
                  <c:v>435</c:v>
                </c:pt>
                <c:pt idx="3347">
                  <c:v>435</c:v>
                </c:pt>
                <c:pt idx="3348">
                  <c:v>436</c:v>
                </c:pt>
                <c:pt idx="3349">
                  <c:v>435</c:v>
                </c:pt>
                <c:pt idx="3350">
                  <c:v>436</c:v>
                </c:pt>
                <c:pt idx="3351">
                  <c:v>436</c:v>
                </c:pt>
                <c:pt idx="3352">
                  <c:v>435</c:v>
                </c:pt>
                <c:pt idx="3353">
                  <c:v>437</c:v>
                </c:pt>
                <c:pt idx="3354">
                  <c:v>435</c:v>
                </c:pt>
                <c:pt idx="3355">
                  <c:v>435</c:v>
                </c:pt>
                <c:pt idx="3356">
                  <c:v>436</c:v>
                </c:pt>
                <c:pt idx="3357">
                  <c:v>435</c:v>
                </c:pt>
                <c:pt idx="3358">
                  <c:v>437</c:v>
                </c:pt>
                <c:pt idx="3359">
                  <c:v>435</c:v>
                </c:pt>
                <c:pt idx="3360">
                  <c:v>436</c:v>
                </c:pt>
                <c:pt idx="3361">
                  <c:v>437</c:v>
                </c:pt>
                <c:pt idx="3362">
                  <c:v>435</c:v>
                </c:pt>
                <c:pt idx="3363">
                  <c:v>435</c:v>
                </c:pt>
                <c:pt idx="3364">
                  <c:v>437</c:v>
                </c:pt>
                <c:pt idx="3365">
                  <c:v>434</c:v>
                </c:pt>
                <c:pt idx="3366">
                  <c:v>436</c:v>
                </c:pt>
                <c:pt idx="3367">
                  <c:v>436</c:v>
                </c:pt>
                <c:pt idx="3368">
                  <c:v>435</c:v>
                </c:pt>
                <c:pt idx="3369">
                  <c:v>436</c:v>
                </c:pt>
                <c:pt idx="3370">
                  <c:v>435</c:v>
                </c:pt>
                <c:pt idx="3371">
                  <c:v>436</c:v>
                </c:pt>
                <c:pt idx="3372">
                  <c:v>436</c:v>
                </c:pt>
                <c:pt idx="3373">
                  <c:v>434</c:v>
                </c:pt>
                <c:pt idx="3374">
                  <c:v>437</c:v>
                </c:pt>
                <c:pt idx="3375">
                  <c:v>435</c:v>
                </c:pt>
                <c:pt idx="3376">
                  <c:v>435</c:v>
                </c:pt>
                <c:pt idx="3377">
                  <c:v>438</c:v>
                </c:pt>
                <c:pt idx="3378">
                  <c:v>436</c:v>
                </c:pt>
                <c:pt idx="3379">
                  <c:v>438</c:v>
                </c:pt>
                <c:pt idx="3380">
                  <c:v>438</c:v>
                </c:pt>
                <c:pt idx="3381">
                  <c:v>438</c:v>
                </c:pt>
                <c:pt idx="3382">
                  <c:v>440</c:v>
                </c:pt>
                <c:pt idx="3383">
                  <c:v>438</c:v>
                </c:pt>
                <c:pt idx="3384">
                  <c:v>440</c:v>
                </c:pt>
                <c:pt idx="3385">
                  <c:v>440</c:v>
                </c:pt>
                <c:pt idx="3386">
                  <c:v>437</c:v>
                </c:pt>
                <c:pt idx="3387">
                  <c:v>440</c:v>
                </c:pt>
                <c:pt idx="3388">
                  <c:v>440</c:v>
                </c:pt>
                <c:pt idx="3389">
                  <c:v>439</c:v>
                </c:pt>
                <c:pt idx="3390">
                  <c:v>442</c:v>
                </c:pt>
                <c:pt idx="3391">
                  <c:v>440</c:v>
                </c:pt>
                <c:pt idx="3392">
                  <c:v>441</c:v>
                </c:pt>
                <c:pt idx="3393">
                  <c:v>442</c:v>
                </c:pt>
                <c:pt idx="3394">
                  <c:v>440</c:v>
                </c:pt>
                <c:pt idx="3395">
                  <c:v>441</c:v>
                </c:pt>
                <c:pt idx="3396">
                  <c:v>441</c:v>
                </c:pt>
                <c:pt idx="3397">
                  <c:v>440</c:v>
                </c:pt>
                <c:pt idx="3398">
                  <c:v>441</c:v>
                </c:pt>
                <c:pt idx="3399">
                  <c:v>440</c:v>
                </c:pt>
                <c:pt idx="3400">
                  <c:v>441</c:v>
                </c:pt>
                <c:pt idx="3401">
                  <c:v>441</c:v>
                </c:pt>
                <c:pt idx="3402">
                  <c:v>439</c:v>
                </c:pt>
                <c:pt idx="3403">
                  <c:v>442</c:v>
                </c:pt>
                <c:pt idx="3404">
                  <c:v>440</c:v>
                </c:pt>
                <c:pt idx="3405">
                  <c:v>439</c:v>
                </c:pt>
                <c:pt idx="3406">
                  <c:v>441</c:v>
                </c:pt>
                <c:pt idx="3407">
                  <c:v>440</c:v>
                </c:pt>
                <c:pt idx="3408">
                  <c:v>440</c:v>
                </c:pt>
                <c:pt idx="3409">
                  <c:v>441</c:v>
                </c:pt>
                <c:pt idx="3410">
                  <c:v>439</c:v>
                </c:pt>
                <c:pt idx="3411">
                  <c:v>441</c:v>
                </c:pt>
                <c:pt idx="3412">
                  <c:v>440</c:v>
                </c:pt>
                <c:pt idx="3413">
                  <c:v>441</c:v>
                </c:pt>
                <c:pt idx="3414">
                  <c:v>441</c:v>
                </c:pt>
                <c:pt idx="3415">
                  <c:v>439</c:v>
                </c:pt>
                <c:pt idx="3416">
                  <c:v>440</c:v>
                </c:pt>
                <c:pt idx="3417">
                  <c:v>440</c:v>
                </c:pt>
                <c:pt idx="3418">
                  <c:v>438</c:v>
                </c:pt>
                <c:pt idx="3419">
                  <c:v>437</c:v>
                </c:pt>
                <c:pt idx="3420">
                  <c:v>435</c:v>
                </c:pt>
                <c:pt idx="3421">
                  <c:v>436</c:v>
                </c:pt>
                <c:pt idx="3422">
                  <c:v>437</c:v>
                </c:pt>
                <c:pt idx="3423">
                  <c:v>435</c:v>
                </c:pt>
                <c:pt idx="3424">
                  <c:v>437</c:v>
                </c:pt>
                <c:pt idx="3425">
                  <c:v>436</c:v>
                </c:pt>
                <c:pt idx="3426">
                  <c:v>436</c:v>
                </c:pt>
                <c:pt idx="3427">
                  <c:v>437</c:v>
                </c:pt>
                <c:pt idx="3428">
                  <c:v>436</c:v>
                </c:pt>
                <c:pt idx="3429">
                  <c:v>438</c:v>
                </c:pt>
                <c:pt idx="3430">
                  <c:v>437</c:v>
                </c:pt>
                <c:pt idx="3431">
                  <c:v>436</c:v>
                </c:pt>
                <c:pt idx="3432">
                  <c:v>438</c:v>
                </c:pt>
                <c:pt idx="3433">
                  <c:v>437</c:v>
                </c:pt>
                <c:pt idx="3434">
                  <c:v>437</c:v>
                </c:pt>
                <c:pt idx="3435">
                  <c:v>439</c:v>
                </c:pt>
                <c:pt idx="3436">
                  <c:v>437</c:v>
                </c:pt>
                <c:pt idx="3437">
                  <c:v>437</c:v>
                </c:pt>
                <c:pt idx="3438">
                  <c:v>437</c:v>
                </c:pt>
                <c:pt idx="3439">
                  <c:v>437</c:v>
                </c:pt>
                <c:pt idx="3440">
                  <c:v>437</c:v>
                </c:pt>
                <c:pt idx="3441">
                  <c:v>436</c:v>
                </c:pt>
                <c:pt idx="3442">
                  <c:v>437</c:v>
                </c:pt>
                <c:pt idx="3443">
                  <c:v>437</c:v>
                </c:pt>
                <c:pt idx="3444">
                  <c:v>436</c:v>
                </c:pt>
                <c:pt idx="3445">
                  <c:v>437</c:v>
                </c:pt>
                <c:pt idx="3446">
                  <c:v>436</c:v>
                </c:pt>
                <c:pt idx="3447">
                  <c:v>436</c:v>
                </c:pt>
                <c:pt idx="3448">
                  <c:v>437</c:v>
                </c:pt>
                <c:pt idx="3449">
                  <c:v>435</c:v>
                </c:pt>
                <c:pt idx="3450">
                  <c:v>437</c:v>
                </c:pt>
                <c:pt idx="3451">
                  <c:v>437</c:v>
                </c:pt>
                <c:pt idx="3452">
                  <c:v>436</c:v>
                </c:pt>
                <c:pt idx="3453">
                  <c:v>437</c:v>
                </c:pt>
                <c:pt idx="3454">
                  <c:v>436</c:v>
                </c:pt>
                <c:pt idx="3455">
                  <c:v>436</c:v>
                </c:pt>
                <c:pt idx="3456">
                  <c:v>438</c:v>
                </c:pt>
                <c:pt idx="3457">
                  <c:v>436</c:v>
                </c:pt>
                <c:pt idx="3458">
                  <c:v>437</c:v>
                </c:pt>
                <c:pt idx="3459">
                  <c:v>437</c:v>
                </c:pt>
                <c:pt idx="3460">
                  <c:v>436</c:v>
                </c:pt>
                <c:pt idx="3461">
                  <c:v>437</c:v>
                </c:pt>
                <c:pt idx="3462">
                  <c:v>435</c:v>
                </c:pt>
                <c:pt idx="3463">
                  <c:v>435</c:v>
                </c:pt>
                <c:pt idx="3464">
                  <c:v>436</c:v>
                </c:pt>
                <c:pt idx="3465">
                  <c:v>435</c:v>
                </c:pt>
                <c:pt idx="3466">
                  <c:v>435</c:v>
                </c:pt>
                <c:pt idx="3467">
                  <c:v>436</c:v>
                </c:pt>
                <c:pt idx="3468">
                  <c:v>434</c:v>
                </c:pt>
                <c:pt idx="3469">
                  <c:v>436</c:v>
                </c:pt>
                <c:pt idx="3470">
                  <c:v>435</c:v>
                </c:pt>
                <c:pt idx="3471">
                  <c:v>436</c:v>
                </c:pt>
                <c:pt idx="3472">
                  <c:v>436</c:v>
                </c:pt>
                <c:pt idx="3473">
                  <c:v>434</c:v>
                </c:pt>
                <c:pt idx="3474">
                  <c:v>436</c:v>
                </c:pt>
                <c:pt idx="3475">
                  <c:v>435</c:v>
                </c:pt>
                <c:pt idx="3476">
                  <c:v>435</c:v>
                </c:pt>
                <c:pt idx="3477">
                  <c:v>437</c:v>
                </c:pt>
                <c:pt idx="3478">
                  <c:v>435</c:v>
                </c:pt>
                <c:pt idx="3479">
                  <c:v>435</c:v>
                </c:pt>
                <c:pt idx="3480">
                  <c:v>437</c:v>
                </c:pt>
                <c:pt idx="3481">
                  <c:v>435</c:v>
                </c:pt>
                <c:pt idx="3482">
                  <c:v>437</c:v>
                </c:pt>
                <c:pt idx="3483">
                  <c:v>435</c:v>
                </c:pt>
                <c:pt idx="3484">
                  <c:v>436</c:v>
                </c:pt>
                <c:pt idx="3485">
                  <c:v>438</c:v>
                </c:pt>
                <c:pt idx="3486">
                  <c:v>437</c:v>
                </c:pt>
                <c:pt idx="3487">
                  <c:v>438</c:v>
                </c:pt>
                <c:pt idx="3488">
                  <c:v>438</c:v>
                </c:pt>
                <c:pt idx="3489">
                  <c:v>437</c:v>
                </c:pt>
                <c:pt idx="3490">
                  <c:v>439</c:v>
                </c:pt>
                <c:pt idx="3491">
                  <c:v>438</c:v>
                </c:pt>
                <c:pt idx="3492">
                  <c:v>438</c:v>
                </c:pt>
                <c:pt idx="3493">
                  <c:v>440</c:v>
                </c:pt>
                <c:pt idx="3494">
                  <c:v>437</c:v>
                </c:pt>
                <c:pt idx="3495">
                  <c:v>438</c:v>
                </c:pt>
                <c:pt idx="3496">
                  <c:v>439</c:v>
                </c:pt>
                <c:pt idx="3497">
                  <c:v>438</c:v>
                </c:pt>
                <c:pt idx="3498">
                  <c:v>439</c:v>
                </c:pt>
                <c:pt idx="3499">
                  <c:v>438</c:v>
                </c:pt>
                <c:pt idx="3500">
                  <c:v>439</c:v>
                </c:pt>
                <c:pt idx="3501">
                  <c:v>440</c:v>
                </c:pt>
                <c:pt idx="3502">
                  <c:v>438</c:v>
                </c:pt>
                <c:pt idx="3503">
                  <c:v>440</c:v>
                </c:pt>
                <c:pt idx="3504">
                  <c:v>440</c:v>
                </c:pt>
                <c:pt idx="3505">
                  <c:v>437</c:v>
                </c:pt>
                <c:pt idx="3506">
                  <c:v>440</c:v>
                </c:pt>
                <c:pt idx="3507">
                  <c:v>438</c:v>
                </c:pt>
                <c:pt idx="3508">
                  <c:v>438</c:v>
                </c:pt>
                <c:pt idx="3509">
                  <c:v>439</c:v>
                </c:pt>
                <c:pt idx="3510">
                  <c:v>437</c:v>
                </c:pt>
                <c:pt idx="3511">
                  <c:v>439</c:v>
                </c:pt>
                <c:pt idx="3512">
                  <c:v>438</c:v>
                </c:pt>
                <c:pt idx="3513">
                  <c:v>438</c:v>
                </c:pt>
                <c:pt idx="3514">
                  <c:v>440</c:v>
                </c:pt>
                <c:pt idx="3515">
                  <c:v>438</c:v>
                </c:pt>
                <c:pt idx="3516">
                  <c:v>438</c:v>
                </c:pt>
                <c:pt idx="3517">
                  <c:v>439</c:v>
                </c:pt>
                <c:pt idx="3518">
                  <c:v>437</c:v>
                </c:pt>
                <c:pt idx="3519">
                  <c:v>439</c:v>
                </c:pt>
                <c:pt idx="3520">
                  <c:v>438</c:v>
                </c:pt>
                <c:pt idx="3521">
                  <c:v>438</c:v>
                </c:pt>
                <c:pt idx="3522">
                  <c:v>440</c:v>
                </c:pt>
                <c:pt idx="3523">
                  <c:v>438</c:v>
                </c:pt>
                <c:pt idx="3524">
                  <c:v>439</c:v>
                </c:pt>
                <c:pt idx="3525">
                  <c:v>440</c:v>
                </c:pt>
                <c:pt idx="3526">
                  <c:v>437</c:v>
                </c:pt>
                <c:pt idx="3527">
                  <c:v>439</c:v>
                </c:pt>
                <c:pt idx="3528">
                  <c:v>438</c:v>
                </c:pt>
                <c:pt idx="3529">
                  <c:v>438</c:v>
                </c:pt>
                <c:pt idx="3530">
                  <c:v>439</c:v>
                </c:pt>
                <c:pt idx="3531">
                  <c:v>437</c:v>
                </c:pt>
                <c:pt idx="3532">
                  <c:v>438</c:v>
                </c:pt>
                <c:pt idx="3533">
                  <c:v>438</c:v>
                </c:pt>
                <c:pt idx="3534">
                  <c:v>436</c:v>
                </c:pt>
                <c:pt idx="3535">
                  <c:v>438</c:v>
                </c:pt>
                <c:pt idx="3536">
                  <c:v>437</c:v>
                </c:pt>
                <c:pt idx="3537">
                  <c:v>436</c:v>
                </c:pt>
                <c:pt idx="3538">
                  <c:v>438</c:v>
                </c:pt>
                <c:pt idx="3539">
                  <c:v>437</c:v>
                </c:pt>
                <c:pt idx="3540">
                  <c:v>438</c:v>
                </c:pt>
                <c:pt idx="3541">
                  <c:v>438</c:v>
                </c:pt>
                <c:pt idx="3542">
                  <c:v>437</c:v>
                </c:pt>
                <c:pt idx="3543">
                  <c:v>439</c:v>
                </c:pt>
                <c:pt idx="3544">
                  <c:v>437</c:v>
                </c:pt>
                <c:pt idx="3545">
                  <c:v>437</c:v>
                </c:pt>
                <c:pt idx="3546">
                  <c:v>437</c:v>
                </c:pt>
                <c:pt idx="3547">
                  <c:v>435</c:v>
                </c:pt>
                <c:pt idx="3548">
                  <c:v>437</c:v>
                </c:pt>
                <c:pt idx="3549">
                  <c:v>436</c:v>
                </c:pt>
                <c:pt idx="3550">
                  <c:v>436</c:v>
                </c:pt>
                <c:pt idx="3551">
                  <c:v>437</c:v>
                </c:pt>
                <c:pt idx="3552">
                  <c:v>436</c:v>
                </c:pt>
                <c:pt idx="3553">
                  <c:v>436</c:v>
                </c:pt>
                <c:pt idx="3554">
                  <c:v>438</c:v>
                </c:pt>
                <c:pt idx="3555">
                  <c:v>436</c:v>
                </c:pt>
                <c:pt idx="3556">
                  <c:v>438</c:v>
                </c:pt>
                <c:pt idx="3557">
                  <c:v>437</c:v>
                </c:pt>
                <c:pt idx="3558">
                  <c:v>437</c:v>
                </c:pt>
                <c:pt idx="3559">
                  <c:v>438</c:v>
                </c:pt>
                <c:pt idx="3560">
                  <c:v>436</c:v>
                </c:pt>
                <c:pt idx="3561">
                  <c:v>438</c:v>
                </c:pt>
                <c:pt idx="3562">
                  <c:v>437</c:v>
                </c:pt>
                <c:pt idx="3563">
                  <c:v>436</c:v>
                </c:pt>
                <c:pt idx="3564">
                  <c:v>438</c:v>
                </c:pt>
                <c:pt idx="3565">
                  <c:v>436</c:v>
                </c:pt>
                <c:pt idx="3566">
                  <c:v>436</c:v>
                </c:pt>
                <c:pt idx="3567">
                  <c:v>438</c:v>
                </c:pt>
                <c:pt idx="3568">
                  <c:v>436</c:v>
                </c:pt>
                <c:pt idx="3569">
                  <c:v>437</c:v>
                </c:pt>
                <c:pt idx="3570">
                  <c:v>437</c:v>
                </c:pt>
                <c:pt idx="3571">
                  <c:v>437</c:v>
                </c:pt>
                <c:pt idx="3572">
                  <c:v>439</c:v>
                </c:pt>
                <c:pt idx="3573">
                  <c:v>437</c:v>
                </c:pt>
                <c:pt idx="3574">
                  <c:v>438</c:v>
                </c:pt>
                <c:pt idx="3575">
                  <c:v>438</c:v>
                </c:pt>
                <c:pt idx="3576">
                  <c:v>437</c:v>
                </c:pt>
                <c:pt idx="3577">
                  <c:v>438</c:v>
                </c:pt>
                <c:pt idx="3578">
                  <c:v>436</c:v>
                </c:pt>
                <c:pt idx="3579">
                  <c:v>436</c:v>
                </c:pt>
                <c:pt idx="3580">
                  <c:v>437</c:v>
                </c:pt>
                <c:pt idx="3581">
                  <c:v>436</c:v>
                </c:pt>
                <c:pt idx="3582">
                  <c:v>436</c:v>
                </c:pt>
                <c:pt idx="3583">
                  <c:v>437</c:v>
                </c:pt>
                <c:pt idx="3584">
                  <c:v>435</c:v>
                </c:pt>
                <c:pt idx="3585">
                  <c:v>437</c:v>
                </c:pt>
                <c:pt idx="3586">
                  <c:v>437</c:v>
                </c:pt>
                <c:pt idx="3587">
                  <c:v>436</c:v>
                </c:pt>
                <c:pt idx="3588">
                  <c:v>437</c:v>
                </c:pt>
                <c:pt idx="3589">
                  <c:v>436</c:v>
                </c:pt>
                <c:pt idx="3590">
                  <c:v>438</c:v>
                </c:pt>
                <c:pt idx="3591">
                  <c:v>436</c:v>
                </c:pt>
                <c:pt idx="3592">
                  <c:v>435</c:v>
                </c:pt>
                <c:pt idx="3593">
                  <c:v>437</c:v>
                </c:pt>
                <c:pt idx="3594">
                  <c:v>435</c:v>
                </c:pt>
                <c:pt idx="3595">
                  <c:v>435</c:v>
                </c:pt>
                <c:pt idx="3596">
                  <c:v>437</c:v>
                </c:pt>
                <c:pt idx="3597">
                  <c:v>435</c:v>
                </c:pt>
                <c:pt idx="3598">
                  <c:v>436</c:v>
                </c:pt>
                <c:pt idx="3599">
                  <c:v>436</c:v>
                </c:pt>
                <c:pt idx="3600">
                  <c:v>436</c:v>
                </c:pt>
                <c:pt idx="3601">
                  <c:v>439</c:v>
                </c:pt>
                <c:pt idx="3602">
                  <c:v>437</c:v>
                </c:pt>
                <c:pt idx="3603">
                  <c:v>439</c:v>
                </c:pt>
                <c:pt idx="3604">
                  <c:v>441</c:v>
                </c:pt>
                <c:pt idx="3605">
                  <c:v>440</c:v>
                </c:pt>
                <c:pt idx="3606">
                  <c:v>442</c:v>
                </c:pt>
                <c:pt idx="3607">
                  <c:v>441</c:v>
                </c:pt>
                <c:pt idx="3608">
                  <c:v>440</c:v>
                </c:pt>
                <c:pt idx="3609">
                  <c:v>442</c:v>
                </c:pt>
                <c:pt idx="3610">
                  <c:v>440</c:v>
                </c:pt>
                <c:pt idx="3611">
                  <c:v>440</c:v>
                </c:pt>
                <c:pt idx="3612">
                  <c:v>442</c:v>
                </c:pt>
                <c:pt idx="3613">
                  <c:v>439</c:v>
                </c:pt>
                <c:pt idx="3614">
                  <c:v>441</c:v>
                </c:pt>
                <c:pt idx="3615">
                  <c:v>440</c:v>
                </c:pt>
                <c:pt idx="3616">
                  <c:v>440</c:v>
                </c:pt>
                <c:pt idx="3617">
                  <c:v>441</c:v>
                </c:pt>
                <c:pt idx="3618">
                  <c:v>440</c:v>
                </c:pt>
                <c:pt idx="3619">
                  <c:v>441</c:v>
                </c:pt>
                <c:pt idx="3620">
                  <c:v>442</c:v>
                </c:pt>
                <c:pt idx="3621">
                  <c:v>440</c:v>
                </c:pt>
                <c:pt idx="3622">
                  <c:v>443</c:v>
                </c:pt>
                <c:pt idx="3623">
                  <c:v>441</c:v>
                </c:pt>
                <c:pt idx="3624">
                  <c:v>440</c:v>
                </c:pt>
                <c:pt idx="3625">
                  <c:v>442</c:v>
                </c:pt>
                <c:pt idx="3626">
                  <c:v>440</c:v>
                </c:pt>
                <c:pt idx="3627">
                  <c:v>441</c:v>
                </c:pt>
                <c:pt idx="3628">
                  <c:v>441</c:v>
                </c:pt>
                <c:pt idx="3629">
                  <c:v>440</c:v>
                </c:pt>
                <c:pt idx="3630">
                  <c:v>441</c:v>
                </c:pt>
                <c:pt idx="3631">
                  <c:v>440</c:v>
                </c:pt>
                <c:pt idx="3632">
                  <c:v>441</c:v>
                </c:pt>
                <c:pt idx="3633">
                  <c:v>442</c:v>
                </c:pt>
                <c:pt idx="3634">
                  <c:v>440</c:v>
                </c:pt>
                <c:pt idx="3635">
                  <c:v>442</c:v>
                </c:pt>
                <c:pt idx="3636">
                  <c:v>441</c:v>
                </c:pt>
                <c:pt idx="3637">
                  <c:v>440</c:v>
                </c:pt>
                <c:pt idx="3638">
                  <c:v>442</c:v>
                </c:pt>
                <c:pt idx="3639">
                  <c:v>441</c:v>
                </c:pt>
                <c:pt idx="3640">
                  <c:v>440</c:v>
                </c:pt>
                <c:pt idx="3641">
                  <c:v>442</c:v>
                </c:pt>
                <c:pt idx="3642">
                  <c:v>440</c:v>
                </c:pt>
                <c:pt idx="3643">
                  <c:v>441</c:v>
                </c:pt>
                <c:pt idx="3644">
                  <c:v>441</c:v>
                </c:pt>
                <c:pt idx="3645">
                  <c:v>439</c:v>
                </c:pt>
                <c:pt idx="3646">
                  <c:v>441</c:v>
                </c:pt>
                <c:pt idx="3647">
                  <c:v>440</c:v>
                </c:pt>
                <c:pt idx="3648">
                  <c:v>441</c:v>
                </c:pt>
                <c:pt idx="3649">
                  <c:v>441</c:v>
                </c:pt>
                <c:pt idx="3650">
                  <c:v>440</c:v>
                </c:pt>
                <c:pt idx="3651">
                  <c:v>442</c:v>
                </c:pt>
                <c:pt idx="3652">
                  <c:v>441</c:v>
                </c:pt>
                <c:pt idx="3653">
                  <c:v>440</c:v>
                </c:pt>
                <c:pt idx="3654">
                  <c:v>442</c:v>
                </c:pt>
                <c:pt idx="3655">
                  <c:v>440</c:v>
                </c:pt>
                <c:pt idx="3656">
                  <c:v>440</c:v>
                </c:pt>
                <c:pt idx="3657">
                  <c:v>442</c:v>
                </c:pt>
                <c:pt idx="3658">
                  <c:v>440</c:v>
                </c:pt>
                <c:pt idx="3659">
                  <c:v>441</c:v>
                </c:pt>
                <c:pt idx="3660">
                  <c:v>440</c:v>
                </c:pt>
                <c:pt idx="3661">
                  <c:v>440</c:v>
                </c:pt>
                <c:pt idx="3662">
                  <c:v>442</c:v>
                </c:pt>
                <c:pt idx="3663">
                  <c:v>439</c:v>
                </c:pt>
                <c:pt idx="3664">
                  <c:v>441</c:v>
                </c:pt>
                <c:pt idx="3665">
                  <c:v>441</c:v>
                </c:pt>
                <c:pt idx="3666">
                  <c:v>440</c:v>
                </c:pt>
                <c:pt idx="3667">
                  <c:v>441</c:v>
                </c:pt>
                <c:pt idx="3668">
                  <c:v>440</c:v>
                </c:pt>
                <c:pt idx="3669">
                  <c:v>440</c:v>
                </c:pt>
                <c:pt idx="3670">
                  <c:v>441</c:v>
                </c:pt>
                <c:pt idx="3671">
                  <c:v>440</c:v>
                </c:pt>
                <c:pt idx="3672">
                  <c:v>442</c:v>
                </c:pt>
                <c:pt idx="3673">
                  <c:v>441</c:v>
                </c:pt>
                <c:pt idx="3674">
                  <c:v>440</c:v>
                </c:pt>
                <c:pt idx="3675">
                  <c:v>441</c:v>
                </c:pt>
                <c:pt idx="3676">
                  <c:v>441</c:v>
                </c:pt>
                <c:pt idx="3677">
                  <c:v>441</c:v>
                </c:pt>
                <c:pt idx="3678">
                  <c:v>440</c:v>
                </c:pt>
                <c:pt idx="3679">
                  <c:v>438</c:v>
                </c:pt>
                <c:pt idx="3680">
                  <c:v>439</c:v>
                </c:pt>
                <c:pt idx="3681">
                  <c:v>438</c:v>
                </c:pt>
                <c:pt idx="3682">
                  <c:v>437</c:v>
                </c:pt>
                <c:pt idx="3683">
                  <c:v>439</c:v>
                </c:pt>
                <c:pt idx="3684">
                  <c:v>437</c:v>
                </c:pt>
                <c:pt idx="3685">
                  <c:v>438</c:v>
                </c:pt>
                <c:pt idx="3686">
                  <c:v>440</c:v>
                </c:pt>
                <c:pt idx="3687">
                  <c:v>439</c:v>
                </c:pt>
                <c:pt idx="3688">
                  <c:v>439</c:v>
                </c:pt>
                <c:pt idx="3689">
                  <c:v>440</c:v>
                </c:pt>
                <c:pt idx="3690">
                  <c:v>440</c:v>
                </c:pt>
                <c:pt idx="3691">
                  <c:v>441</c:v>
                </c:pt>
                <c:pt idx="3692">
                  <c:v>440</c:v>
                </c:pt>
                <c:pt idx="3693">
                  <c:v>441</c:v>
                </c:pt>
                <c:pt idx="3694">
                  <c:v>440</c:v>
                </c:pt>
                <c:pt idx="3695">
                  <c:v>439</c:v>
                </c:pt>
                <c:pt idx="3696">
                  <c:v>441</c:v>
                </c:pt>
                <c:pt idx="3697">
                  <c:v>440</c:v>
                </c:pt>
                <c:pt idx="3698">
                  <c:v>439</c:v>
                </c:pt>
                <c:pt idx="3699">
                  <c:v>441</c:v>
                </c:pt>
                <c:pt idx="3700">
                  <c:v>438</c:v>
                </c:pt>
                <c:pt idx="3701">
                  <c:v>440</c:v>
                </c:pt>
                <c:pt idx="3702">
                  <c:v>440</c:v>
                </c:pt>
                <c:pt idx="3703">
                  <c:v>438</c:v>
                </c:pt>
                <c:pt idx="3704">
                  <c:v>440</c:v>
                </c:pt>
                <c:pt idx="3705">
                  <c:v>438</c:v>
                </c:pt>
                <c:pt idx="3706">
                  <c:v>439</c:v>
                </c:pt>
                <c:pt idx="3707">
                  <c:v>440</c:v>
                </c:pt>
                <c:pt idx="3708">
                  <c:v>439</c:v>
                </c:pt>
                <c:pt idx="3709">
                  <c:v>440</c:v>
                </c:pt>
                <c:pt idx="3710">
                  <c:v>439</c:v>
                </c:pt>
                <c:pt idx="3711">
                  <c:v>438</c:v>
                </c:pt>
                <c:pt idx="3712">
                  <c:v>440</c:v>
                </c:pt>
                <c:pt idx="3713">
                  <c:v>438</c:v>
                </c:pt>
                <c:pt idx="3714">
                  <c:v>438</c:v>
                </c:pt>
                <c:pt idx="3715">
                  <c:v>439</c:v>
                </c:pt>
                <c:pt idx="3716">
                  <c:v>438</c:v>
                </c:pt>
                <c:pt idx="3717">
                  <c:v>439</c:v>
                </c:pt>
                <c:pt idx="3718">
                  <c:v>438</c:v>
                </c:pt>
                <c:pt idx="3719">
                  <c:v>439</c:v>
                </c:pt>
                <c:pt idx="3720">
                  <c:v>439</c:v>
                </c:pt>
                <c:pt idx="3721">
                  <c:v>437</c:v>
                </c:pt>
                <c:pt idx="3722">
                  <c:v>438</c:v>
                </c:pt>
                <c:pt idx="3723">
                  <c:v>438</c:v>
                </c:pt>
                <c:pt idx="3724">
                  <c:v>436</c:v>
                </c:pt>
                <c:pt idx="3725">
                  <c:v>438</c:v>
                </c:pt>
                <c:pt idx="3726">
                  <c:v>437</c:v>
                </c:pt>
                <c:pt idx="3727">
                  <c:v>437</c:v>
                </c:pt>
                <c:pt idx="3728">
                  <c:v>439</c:v>
                </c:pt>
                <c:pt idx="3729">
                  <c:v>436</c:v>
                </c:pt>
                <c:pt idx="3730">
                  <c:v>438</c:v>
                </c:pt>
                <c:pt idx="3731">
                  <c:v>437</c:v>
                </c:pt>
                <c:pt idx="3732">
                  <c:v>436</c:v>
                </c:pt>
                <c:pt idx="3733">
                  <c:v>438</c:v>
                </c:pt>
                <c:pt idx="3734">
                  <c:v>437</c:v>
                </c:pt>
                <c:pt idx="3735">
                  <c:v>437</c:v>
                </c:pt>
                <c:pt idx="3736">
                  <c:v>438</c:v>
                </c:pt>
                <c:pt idx="3737">
                  <c:v>437</c:v>
                </c:pt>
                <c:pt idx="3738">
                  <c:v>438</c:v>
                </c:pt>
                <c:pt idx="3739">
                  <c:v>436</c:v>
                </c:pt>
                <c:pt idx="3740">
                  <c:v>436</c:v>
                </c:pt>
                <c:pt idx="3741">
                  <c:v>439</c:v>
                </c:pt>
                <c:pt idx="3742">
                  <c:v>436</c:v>
                </c:pt>
                <c:pt idx="3743">
                  <c:v>436</c:v>
                </c:pt>
                <c:pt idx="3744">
                  <c:v>437</c:v>
                </c:pt>
                <c:pt idx="3745">
                  <c:v>435</c:v>
                </c:pt>
                <c:pt idx="3746">
                  <c:v>437</c:v>
                </c:pt>
                <c:pt idx="3747">
                  <c:v>435</c:v>
                </c:pt>
                <c:pt idx="3748">
                  <c:v>436</c:v>
                </c:pt>
                <c:pt idx="3749">
                  <c:v>437</c:v>
                </c:pt>
                <c:pt idx="3750">
                  <c:v>435</c:v>
                </c:pt>
                <c:pt idx="3751">
                  <c:v>437</c:v>
                </c:pt>
                <c:pt idx="3752">
                  <c:v>437</c:v>
                </c:pt>
                <c:pt idx="3753">
                  <c:v>434</c:v>
                </c:pt>
                <c:pt idx="3754">
                  <c:v>437</c:v>
                </c:pt>
                <c:pt idx="3755">
                  <c:v>436</c:v>
                </c:pt>
                <c:pt idx="3756">
                  <c:v>436</c:v>
                </c:pt>
                <c:pt idx="3757">
                  <c:v>437</c:v>
                </c:pt>
                <c:pt idx="3758">
                  <c:v>436</c:v>
                </c:pt>
                <c:pt idx="3759">
                  <c:v>436</c:v>
                </c:pt>
                <c:pt idx="3760">
                  <c:v>436</c:v>
                </c:pt>
                <c:pt idx="3761">
                  <c:v>434</c:v>
                </c:pt>
                <c:pt idx="3762">
                  <c:v>437</c:v>
                </c:pt>
                <c:pt idx="3763">
                  <c:v>435</c:v>
                </c:pt>
                <c:pt idx="3764">
                  <c:v>436</c:v>
                </c:pt>
                <c:pt idx="3765">
                  <c:v>436</c:v>
                </c:pt>
                <c:pt idx="3766">
                  <c:v>435</c:v>
                </c:pt>
                <c:pt idx="3767">
                  <c:v>436</c:v>
                </c:pt>
                <c:pt idx="3768">
                  <c:v>436</c:v>
                </c:pt>
                <c:pt idx="3769">
                  <c:v>435</c:v>
                </c:pt>
                <c:pt idx="3770">
                  <c:v>437</c:v>
                </c:pt>
                <c:pt idx="3771">
                  <c:v>435</c:v>
                </c:pt>
                <c:pt idx="3772">
                  <c:v>436</c:v>
                </c:pt>
                <c:pt idx="3773">
                  <c:v>437</c:v>
                </c:pt>
                <c:pt idx="3774">
                  <c:v>435</c:v>
                </c:pt>
                <c:pt idx="3775">
                  <c:v>436</c:v>
                </c:pt>
                <c:pt idx="3776">
                  <c:v>436</c:v>
                </c:pt>
                <c:pt idx="3777">
                  <c:v>436</c:v>
                </c:pt>
                <c:pt idx="3778">
                  <c:v>436</c:v>
                </c:pt>
                <c:pt idx="3779">
                  <c:v>435</c:v>
                </c:pt>
                <c:pt idx="3780">
                  <c:v>436</c:v>
                </c:pt>
                <c:pt idx="3781">
                  <c:v>436</c:v>
                </c:pt>
                <c:pt idx="3782">
                  <c:v>434</c:v>
                </c:pt>
                <c:pt idx="3783">
                  <c:v>437</c:v>
                </c:pt>
                <c:pt idx="3784">
                  <c:v>435</c:v>
                </c:pt>
                <c:pt idx="3785">
                  <c:v>434</c:v>
                </c:pt>
                <c:pt idx="3786">
                  <c:v>437</c:v>
                </c:pt>
                <c:pt idx="3787">
                  <c:v>435</c:v>
                </c:pt>
                <c:pt idx="3788">
                  <c:v>436</c:v>
                </c:pt>
                <c:pt idx="3789">
                  <c:v>437</c:v>
                </c:pt>
                <c:pt idx="3790">
                  <c:v>435</c:v>
                </c:pt>
                <c:pt idx="3791">
                  <c:v>437</c:v>
                </c:pt>
                <c:pt idx="3792">
                  <c:v>436</c:v>
                </c:pt>
                <c:pt idx="3793">
                  <c:v>435</c:v>
                </c:pt>
                <c:pt idx="3794">
                  <c:v>436</c:v>
                </c:pt>
                <c:pt idx="3795">
                  <c:v>435</c:v>
                </c:pt>
                <c:pt idx="3796">
                  <c:v>435</c:v>
                </c:pt>
                <c:pt idx="3797">
                  <c:v>435</c:v>
                </c:pt>
                <c:pt idx="3798">
                  <c:v>434</c:v>
                </c:pt>
                <c:pt idx="3799">
                  <c:v>436</c:v>
                </c:pt>
                <c:pt idx="3800">
                  <c:v>434</c:v>
                </c:pt>
                <c:pt idx="3801">
                  <c:v>435</c:v>
                </c:pt>
                <c:pt idx="3802">
                  <c:v>436</c:v>
                </c:pt>
                <c:pt idx="3803">
                  <c:v>433</c:v>
                </c:pt>
                <c:pt idx="3804">
                  <c:v>436</c:v>
                </c:pt>
                <c:pt idx="3805">
                  <c:v>436</c:v>
                </c:pt>
                <c:pt idx="3806">
                  <c:v>435</c:v>
                </c:pt>
                <c:pt idx="3807">
                  <c:v>436</c:v>
                </c:pt>
                <c:pt idx="3808">
                  <c:v>434</c:v>
                </c:pt>
                <c:pt idx="3809">
                  <c:v>435</c:v>
                </c:pt>
                <c:pt idx="3810">
                  <c:v>436</c:v>
                </c:pt>
                <c:pt idx="3811">
                  <c:v>434</c:v>
                </c:pt>
                <c:pt idx="3812">
                  <c:v>436</c:v>
                </c:pt>
                <c:pt idx="3813">
                  <c:v>435</c:v>
                </c:pt>
                <c:pt idx="3814">
                  <c:v>434</c:v>
                </c:pt>
                <c:pt idx="3815">
                  <c:v>436</c:v>
                </c:pt>
                <c:pt idx="3816">
                  <c:v>435</c:v>
                </c:pt>
                <c:pt idx="3817">
                  <c:v>436</c:v>
                </c:pt>
                <c:pt idx="3818">
                  <c:v>436</c:v>
                </c:pt>
                <c:pt idx="3819">
                  <c:v>434</c:v>
                </c:pt>
                <c:pt idx="3820">
                  <c:v>436</c:v>
                </c:pt>
                <c:pt idx="3821">
                  <c:v>435</c:v>
                </c:pt>
                <c:pt idx="3822">
                  <c:v>434</c:v>
                </c:pt>
                <c:pt idx="3823">
                  <c:v>436</c:v>
                </c:pt>
                <c:pt idx="3824">
                  <c:v>434</c:v>
                </c:pt>
                <c:pt idx="3825">
                  <c:v>435</c:v>
                </c:pt>
                <c:pt idx="3826">
                  <c:v>435</c:v>
                </c:pt>
                <c:pt idx="3827">
                  <c:v>435</c:v>
                </c:pt>
                <c:pt idx="3828">
                  <c:v>436</c:v>
                </c:pt>
                <c:pt idx="3829">
                  <c:v>434</c:v>
                </c:pt>
                <c:pt idx="3830">
                  <c:v>435</c:v>
                </c:pt>
                <c:pt idx="3831">
                  <c:v>436</c:v>
                </c:pt>
                <c:pt idx="3832">
                  <c:v>434</c:v>
                </c:pt>
                <c:pt idx="3833">
                  <c:v>435</c:v>
                </c:pt>
                <c:pt idx="3834">
                  <c:v>435</c:v>
                </c:pt>
                <c:pt idx="3835">
                  <c:v>434</c:v>
                </c:pt>
                <c:pt idx="3836">
                  <c:v>436</c:v>
                </c:pt>
                <c:pt idx="3837">
                  <c:v>433</c:v>
                </c:pt>
                <c:pt idx="3838">
                  <c:v>435</c:v>
                </c:pt>
                <c:pt idx="3839">
                  <c:v>434</c:v>
                </c:pt>
                <c:pt idx="3840">
                  <c:v>433</c:v>
                </c:pt>
                <c:pt idx="3841">
                  <c:v>435</c:v>
                </c:pt>
                <c:pt idx="3842">
                  <c:v>434</c:v>
                </c:pt>
                <c:pt idx="3843">
                  <c:v>433</c:v>
                </c:pt>
                <c:pt idx="3844">
                  <c:v>435</c:v>
                </c:pt>
                <c:pt idx="3845">
                  <c:v>434</c:v>
                </c:pt>
                <c:pt idx="3846">
                  <c:v>435</c:v>
                </c:pt>
                <c:pt idx="3847">
                  <c:v>435</c:v>
                </c:pt>
                <c:pt idx="3848">
                  <c:v>433</c:v>
                </c:pt>
                <c:pt idx="3849">
                  <c:v>436</c:v>
                </c:pt>
                <c:pt idx="3850">
                  <c:v>433</c:v>
                </c:pt>
                <c:pt idx="3851">
                  <c:v>433</c:v>
                </c:pt>
                <c:pt idx="3852">
                  <c:v>434</c:v>
                </c:pt>
                <c:pt idx="3853">
                  <c:v>432</c:v>
                </c:pt>
                <c:pt idx="3854">
                  <c:v>434</c:v>
                </c:pt>
                <c:pt idx="3855">
                  <c:v>434</c:v>
                </c:pt>
                <c:pt idx="3856">
                  <c:v>433</c:v>
                </c:pt>
                <c:pt idx="3857">
                  <c:v>434</c:v>
                </c:pt>
                <c:pt idx="3858">
                  <c:v>433</c:v>
                </c:pt>
                <c:pt idx="3859">
                  <c:v>433</c:v>
                </c:pt>
                <c:pt idx="3860">
                  <c:v>436</c:v>
                </c:pt>
                <c:pt idx="3861">
                  <c:v>433</c:v>
                </c:pt>
                <c:pt idx="3862">
                  <c:v>434</c:v>
                </c:pt>
                <c:pt idx="3863">
                  <c:v>434</c:v>
                </c:pt>
                <c:pt idx="3864">
                  <c:v>433</c:v>
                </c:pt>
                <c:pt idx="3865">
                  <c:v>434</c:v>
                </c:pt>
                <c:pt idx="3866">
                  <c:v>433</c:v>
                </c:pt>
                <c:pt idx="3867">
                  <c:v>432</c:v>
                </c:pt>
                <c:pt idx="3868">
                  <c:v>434</c:v>
                </c:pt>
                <c:pt idx="3869">
                  <c:v>432</c:v>
                </c:pt>
                <c:pt idx="3870">
                  <c:v>434</c:v>
                </c:pt>
                <c:pt idx="3871">
                  <c:v>434</c:v>
                </c:pt>
                <c:pt idx="3872">
                  <c:v>432</c:v>
                </c:pt>
                <c:pt idx="3873">
                  <c:v>434</c:v>
                </c:pt>
                <c:pt idx="3874">
                  <c:v>432</c:v>
                </c:pt>
                <c:pt idx="3875">
                  <c:v>433</c:v>
                </c:pt>
                <c:pt idx="3876">
                  <c:v>433</c:v>
                </c:pt>
                <c:pt idx="3877">
                  <c:v>432</c:v>
                </c:pt>
                <c:pt idx="3878">
                  <c:v>434</c:v>
                </c:pt>
                <c:pt idx="3879">
                  <c:v>433</c:v>
                </c:pt>
                <c:pt idx="3880">
                  <c:v>433</c:v>
                </c:pt>
                <c:pt idx="3881">
                  <c:v>435</c:v>
                </c:pt>
                <c:pt idx="3882">
                  <c:v>434</c:v>
                </c:pt>
                <c:pt idx="3883">
                  <c:v>435</c:v>
                </c:pt>
                <c:pt idx="3884">
                  <c:v>436</c:v>
                </c:pt>
                <c:pt idx="3885">
                  <c:v>434</c:v>
                </c:pt>
                <c:pt idx="3886">
                  <c:v>437</c:v>
                </c:pt>
                <c:pt idx="3887">
                  <c:v>435</c:v>
                </c:pt>
                <c:pt idx="3888">
                  <c:v>435</c:v>
                </c:pt>
                <c:pt idx="3889">
                  <c:v>438</c:v>
                </c:pt>
                <c:pt idx="3890">
                  <c:v>436</c:v>
                </c:pt>
                <c:pt idx="3891">
                  <c:v>437</c:v>
                </c:pt>
                <c:pt idx="3892">
                  <c:v>439</c:v>
                </c:pt>
                <c:pt idx="3893">
                  <c:v>436</c:v>
                </c:pt>
                <c:pt idx="3894">
                  <c:v>438</c:v>
                </c:pt>
                <c:pt idx="3895">
                  <c:v>437</c:v>
                </c:pt>
                <c:pt idx="3896">
                  <c:v>437</c:v>
                </c:pt>
                <c:pt idx="3897">
                  <c:v>438</c:v>
                </c:pt>
                <c:pt idx="3898">
                  <c:v>436</c:v>
                </c:pt>
                <c:pt idx="3899">
                  <c:v>438</c:v>
                </c:pt>
                <c:pt idx="3900">
                  <c:v>437</c:v>
                </c:pt>
                <c:pt idx="3901">
                  <c:v>436</c:v>
                </c:pt>
                <c:pt idx="3902">
                  <c:v>438</c:v>
                </c:pt>
                <c:pt idx="3903">
                  <c:v>437</c:v>
                </c:pt>
                <c:pt idx="3904">
                  <c:v>436</c:v>
                </c:pt>
                <c:pt idx="3905">
                  <c:v>438</c:v>
                </c:pt>
                <c:pt idx="3906">
                  <c:v>437</c:v>
                </c:pt>
                <c:pt idx="3907">
                  <c:v>438</c:v>
                </c:pt>
                <c:pt idx="3908">
                  <c:v>438</c:v>
                </c:pt>
                <c:pt idx="3909">
                  <c:v>437</c:v>
                </c:pt>
                <c:pt idx="3910">
                  <c:v>439</c:v>
                </c:pt>
                <c:pt idx="3911">
                  <c:v>437</c:v>
                </c:pt>
                <c:pt idx="3912">
                  <c:v>438</c:v>
                </c:pt>
                <c:pt idx="3913">
                  <c:v>439</c:v>
                </c:pt>
                <c:pt idx="3914">
                  <c:v>436</c:v>
                </c:pt>
                <c:pt idx="3915">
                  <c:v>437</c:v>
                </c:pt>
                <c:pt idx="3916">
                  <c:v>438</c:v>
                </c:pt>
                <c:pt idx="3917">
                  <c:v>436</c:v>
                </c:pt>
                <c:pt idx="3918">
                  <c:v>439</c:v>
                </c:pt>
                <c:pt idx="3919">
                  <c:v>437</c:v>
                </c:pt>
                <c:pt idx="3920">
                  <c:v>438</c:v>
                </c:pt>
                <c:pt idx="3921">
                  <c:v>438</c:v>
                </c:pt>
                <c:pt idx="3922">
                  <c:v>437</c:v>
                </c:pt>
                <c:pt idx="3923">
                  <c:v>438</c:v>
                </c:pt>
                <c:pt idx="3924">
                  <c:v>437</c:v>
                </c:pt>
                <c:pt idx="3925">
                  <c:v>438</c:v>
                </c:pt>
                <c:pt idx="3926">
                  <c:v>438</c:v>
                </c:pt>
                <c:pt idx="3927">
                  <c:v>437</c:v>
                </c:pt>
                <c:pt idx="3928">
                  <c:v>438</c:v>
                </c:pt>
                <c:pt idx="3929">
                  <c:v>438</c:v>
                </c:pt>
                <c:pt idx="3930">
                  <c:v>437</c:v>
                </c:pt>
                <c:pt idx="3931">
                  <c:v>438</c:v>
                </c:pt>
                <c:pt idx="3932">
                  <c:v>438</c:v>
                </c:pt>
                <c:pt idx="3933">
                  <c:v>438</c:v>
                </c:pt>
                <c:pt idx="3934">
                  <c:v>439</c:v>
                </c:pt>
                <c:pt idx="3935">
                  <c:v>438</c:v>
                </c:pt>
                <c:pt idx="3936">
                  <c:v>437</c:v>
                </c:pt>
                <c:pt idx="3937">
                  <c:v>438</c:v>
                </c:pt>
                <c:pt idx="3938">
                  <c:v>437</c:v>
                </c:pt>
                <c:pt idx="3939">
                  <c:v>438</c:v>
                </c:pt>
                <c:pt idx="3940">
                  <c:v>437</c:v>
                </c:pt>
                <c:pt idx="3941">
                  <c:v>438</c:v>
                </c:pt>
                <c:pt idx="3942">
                  <c:v>438</c:v>
                </c:pt>
                <c:pt idx="3943">
                  <c:v>437</c:v>
                </c:pt>
                <c:pt idx="3944">
                  <c:v>439</c:v>
                </c:pt>
                <c:pt idx="3945">
                  <c:v>438</c:v>
                </c:pt>
                <c:pt idx="3946">
                  <c:v>438</c:v>
                </c:pt>
                <c:pt idx="3947">
                  <c:v>440</c:v>
                </c:pt>
                <c:pt idx="3948">
                  <c:v>438</c:v>
                </c:pt>
                <c:pt idx="3949">
                  <c:v>437</c:v>
                </c:pt>
                <c:pt idx="3950">
                  <c:v>437</c:v>
                </c:pt>
                <c:pt idx="3951">
                  <c:v>434</c:v>
                </c:pt>
                <c:pt idx="3952">
                  <c:v>435</c:v>
                </c:pt>
                <c:pt idx="3953">
                  <c:v>433</c:v>
                </c:pt>
                <c:pt idx="3954">
                  <c:v>432</c:v>
                </c:pt>
                <c:pt idx="3955">
                  <c:v>433</c:v>
                </c:pt>
                <c:pt idx="3956">
                  <c:v>432</c:v>
                </c:pt>
                <c:pt idx="3957">
                  <c:v>433</c:v>
                </c:pt>
                <c:pt idx="3958">
                  <c:v>432</c:v>
                </c:pt>
                <c:pt idx="3959">
                  <c:v>432</c:v>
                </c:pt>
                <c:pt idx="3960">
                  <c:v>435</c:v>
                </c:pt>
                <c:pt idx="3961">
                  <c:v>433</c:v>
                </c:pt>
                <c:pt idx="3962">
                  <c:v>433</c:v>
                </c:pt>
                <c:pt idx="3963">
                  <c:v>435</c:v>
                </c:pt>
                <c:pt idx="3964">
                  <c:v>433</c:v>
                </c:pt>
                <c:pt idx="3965">
                  <c:v>434</c:v>
                </c:pt>
                <c:pt idx="3966">
                  <c:v>434</c:v>
                </c:pt>
                <c:pt idx="3967">
                  <c:v>433</c:v>
                </c:pt>
                <c:pt idx="3968">
                  <c:v>435</c:v>
                </c:pt>
                <c:pt idx="3969">
                  <c:v>432</c:v>
                </c:pt>
                <c:pt idx="3970">
                  <c:v>433</c:v>
                </c:pt>
                <c:pt idx="3971">
                  <c:v>434</c:v>
                </c:pt>
                <c:pt idx="3972">
                  <c:v>432</c:v>
                </c:pt>
                <c:pt idx="3973">
                  <c:v>434</c:v>
                </c:pt>
                <c:pt idx="3974">
                  <c:v>433</c:v>
                </c:pt>
                <c:pt idx="3975">
                  <c:v>432</c:v>
                </c:pt>
                <c:pt idx="3976">
                  <c:v>434</c:v>
                </c:pt>
                <c:pt idx="3977">
                  <c:v>432</c:v>
                </c:pt>
                <c:pt idx="3978">
                  <c:v>433</c:v>
                </c:pt>
                <c:pt idx="3979">
                  <c:v>434</c:v>
                </c:pt>
                <c:pt idx="3980">
                  <c:v>432</c:v>
                </c:pt>
                <c:pt idx="3981">
                  <c:v>433</c:v>
                </c:pt>
                <c:pt idx="3982">
                  <c:v>432</c:v>
                </c:pt>
                <c:pt idx="3983">
                  <c:v>432</c:v>
                </c:pt>
                <c:pt idx="3984">
                  <c:v>434</c:v>
                </c:pt>
                <c:pt idx="3985">
                  <c:v>433</c:v>
                </c:pt>
                <c:pt idx="3986">
                  <c:v>435</c:v>
                </c:pt>
                <c:pt idx="3987">
                  <c:v>434</c:v>
                </c:pt>
                <c:pt idx="3988">
                  <c:v>434</c:v>
                </c:pt>
                <c:pt idx="3989">
                  <c:v>436</c:v>
                </c:pt>
                <c:pt idx="3990">
                  <c:v>434</c:v>
                </c:pt>
                <c:pt idx="3991">
                  <c:v>434</c:v>
                </c:pt>
                <c:pt idx="3992">
                  <c:v>435</c:v>
                </c:pt>
                <c:pt idx="3993">
                  <c:v>434</c:v>
                </c:pt>
                <c:pt idx="3994">
                  <c:v>434</c:v>
                </c:pt>
                <c:pt idx="3995">
                  <c:v>433</c:v>
                </c:pt>
                <c:pt idx="3996">
                  <c:v>433</c:v>
                </c:pt>
                <c:pt idx="3997">
                  <c:v>435</c:v>
                </c:pt>
                <c:pt idx="3998">
                  <c:v>433</c:v>
                </c:pt>
                <c:pt idx="3999">
                  <c:v>433</c:v>
                </c:pt>
                <c:pt idx="4000">
                  <c:v>435</c:v>
                </c:pt>
                <c:pt idx="4001">
                  <c:v>432</c:v>
                </c:pt>
                <c:pt idx="4002">
                  <c:v>434</c:v>
                </c:pt>
                <c:pt idx="4003">
                  <c:v>434</c:v>
                </c:pt>
                <c:pt idx="4004">
                  <c:v>433</c:v>
                </c:pt>
                <c:pt idx="4005">
                  <c:v>435</c:v>
                </c:pt>
                <c:pt idx="4006">
                  <c:v>433</c:v>
                </c:pt>
                <c:pt idx="4007">
                  <c:v>434</c:v>
                </c:pt>
                <c:pt idx="4008">
                  <c:v>435</c:v>
                </c:pt>
                <c:pt idx="4009">
                  <c:v>433</c:v>
                </c:pt>
                <c:pt idx="4010">
                  <c:v>435</c:v>
                </c:pt>
                <c:pt idx="4011">
                  <c:v>435</c:v>
                </c:pt>
                <c:pt idx="4012">
                  <c:v>433</c:v>
                </c:pt>
                <c:pt idx="4013">
                  <c:v>434</c:v>
                </c:pt>
                <c:pt idx="4014">
                  <c:v>433</c:v>
                </c:pt>
                <c:pt idx="4015">
                  <c:v>434</c:v>
                </c:pt>
                <c:pt idx="4016">
                  <c:v>435</c:v>
                </c:pt>
                <c:pt idx="4017">
                  <c:v>433</c:v>
                </c:pt>
                <c:pt idx="4018">
                  <c:v>435</c:v>
                </c:pt>
                <c:pt idx="4019">
                  <c:v>434</c:v>
                </c:pt>
                <c:pt idx="4020">
                  <c:v>433</c:v>
                </c:pt>
                <c:pt idx="4021">
                  <c:v>436</c:v>
                </c:pt>
                <c:pt idx="4022">
                  <c:v>435</c:v>
                </c:pt>
                <c:pt idx="4023">
                  <c:v>433</c:v>
                </c:pt>
                <c:pt idx="4024">
                  <c:v>435</c:v>
                </c:pt>
                <c:pt idx="4025">
                  <c:v>434</c:v>
                </c:pt>
                <c:pt idx="4026">
                  <c:v>434</c:v>
                </c:pt>
                <c:pt idx="4027">
                  <c:v>434</c:v>
                </c:pt>
                <c:pt idx="4028">
                  <c:v>433</c:v>
                </c:pt>
                <c:pt idx="4029">
                  <c:v>434</c:v>
                </c:pt>
                <c:pt idx="4030">
                  <c:v>432</c:v>
                </c:pt>
                <c:pt idx="4031">
                  <c:v>433</c:v>
                </c:pt>
                <c:pt idx="4032">
                  <c:v>434</c:v>
                </c:pt>
                <c:pt idx="4033">
                  <c:v>432</c:v>
                </c:pt>
                <c:pt idx="4034">
                  <c:v>434</c:v>
                </c:pt>
                <c:pt idx="4035">
                  <c:v>433</c:v>
                </c:pt>
                <c:pt idx="4036">
                  <c:v>433</c:v>
                </c:pt>
                <c:pt idx="4037">
                  <c:v>435</c:v>
                </c:pt>
                <c:pt idx="4038">
                  <c:v>433</c:v>
                </c:pt>
                <c:pt idx="4039">
                  <c:v>434</c:v>
                </c:pt>
                <c:pt idx="4040">
                  <c:v>435</c:v>
                </c:pt>
                <c:pt idx="4041">
                  <c:v>433</c:v>
                </c:pt>
                <c:pt idx="4042">
                  <c:v>434</c:v>
                </c:pt>
                <c:pt idx="4043">
                  <c:v>433</c:v>
                </c:pt>
                <c:pt idx="4044">
                  <c:v>433</c:v>
                </c:pt>
                <c:pt idx="4045">
                  <c:v>433</c:v>
                </c:pt>
                <c:pt idx="4046">
                  <c:v>432</c:v>
                </c:pt>
                <c:pt idx="4047">
                  <c:v>433</c:v>
                </c:pt>
                <c:pt idx="4048">
                  <c:v>432</c:v>
                </c:pt>
                <c:pt idx="4049">
                  <c:v>432</c:v>
                </c:pt>
                <c:pt idx="4050">
                  <c:v>434</c:v>
                </c:pt>
                <c:pt idx="4051">
                  <c:v>432</c:v>
                </c:pt>
                <c:pt idx="4052">
                  <c:v>433</c:v>
                </c:pt>
                <c:pt idx="4053">
                  <c:v>434</c:v>
                </c:pt>
                <c:pt idx="4054">
                  <c:v>433</c:v>
                </c:pt>
                <c:pt idx="4055">
                  <c:v>433</c:v>
                </c:pt>
                <c:pt idx="4056">
                  <c:v>433</c:v>
                </c:pt>
                <c:pt idx="4057">
                  <c:v>432</c:v>
                </c:pt>
                <c:pt idx="4058">
                  <c:v>433</c:v>
                </c:pt>
                <c:pt idx="4059">
                  <c:v>430</c:v>
                </c:pt>
                <c:pt idx="4060">
                  <c:v>432</c:v>
                </c:pt>
                <c:pt idx="4061">
                  <c:v>432</c:v>
                </c:pt>
                <c:pt idx="4062">
                  <c:v>431</c:v>
                </c:pt>
                <c:pt idx="4063">
                  <c:v>433</c:v>
                </c:pt>
                <c:pt idx="4064">
                  <c:v>432</c:v>
                </c:pt>
                <c:pt idx="4065">
                  <c:v>432</c:v>
                </c:pt>
                <c:pt idx="4066">
                  <c:v>433</c:v>
                </c:pt>
                <c:pt idx="4067">
                  <c:v>432</c:v>
                </c:pt>
                <c:pt idx="4068">
                  <c:v>432</c:v>
                </c:pt>
                <c:pt idx="4069">
                  <c:v>433</c:v>
                </c:pt>
                <c:pt idx="4070">
                  <c:v>431</c:v>
                </c:pt>
                <c:pt idx="4071">
                  <c:v>432</c:v>
                </c:pt>
                <c:pt idx="4072">
                  <c:v>432</c:v>
                </c:pt>
                <c:pt idx="4073">
                  <c:v>432</c:v>
                </c:pt>
                <c:pt idx="4074">
                  <c:v>433</c:v>
                </c:pt>
                <c:pt idx="4075">
                  <c:v>431</c:v>
                </c:pt>
                <c:pt idx="4076">
                  <c:v>433</c:v>
                </c:pt>
                <c:pt idx="4077">
                  <c:v>432</c:v>
                </c:pt>
                <c:pt idx="4078">
                  <c:v>431</c:v>
                </c:pt>
                <c:pt idx="4079">
                  <c:v>433</c:v>
                </c:pt>
                <c:pt idx="4080">
                  <c:v>432</c:v>
                </c:pt>
                <c:pt idx="4081">
                  <c:v>432</c:v>
                </c:pt>
                <c:pt idx="4082">
                  <c:v>433</c:v>
                </c:pt>
                <c:pt idx="4083">
                  <c:v>431</c:v>
                </c:pt>
                <c:pt idx="4084">
                  <c:v>432</c:v>
                </c:pt>
                <c:pt idx="4085">
                  <c:v>432</c:v>
                </c:pt>
                <c:pt idx="4086">
                  <c:v>431</c:v>
                </c:pt>
                <c:pt idx="4087">
                  <c:v>432</c:v>
                </c:pt>
                <c:pt idx="4088">
                  <c:v>430</c:v>
                </c:pt>
                <c:pt idx="4089">
                  <c:v>431</c:v>
                </c:pt>
                <c:pt idx="4090">
                  <c:v>432</c:v>
                </c:pt>
                <c:pt idx="4091">
                  <c:v>431</c:v>
                </c:pt>
                <c:pt idx="4092">
                  <c:v>433</c:v>
                </c:pt>
                <c:pt idx="4093">
                  <c:v>432</c:v>
                </c:pt>
                <c:pt idx="4094">
                  <c:v>431</c:v>
                </c:pt>
                <c:pt idx="4095">
                  <c:v>433</c:v>
                </c:pt>
                <c:pt idx="4096">
                  <c:v>431</c:v>
                </c:pt>
                <c:pt idx="4097">
                  <c:v>432</c:v>
                </c:pt>
                <c:pt idx="4098">
                  <c:v>433</c:v>
                </c:pt>
                <c:pt idx="4099">
                  <c:v>430</c:v>
                </c:pt>
                <c:pt idx="4100">
                  <c:v>432</c:v>
                </c:pt>
                <c:pt idx="4101">
                  <c:v>432</c:v>
                </c:pt>
                <c:pt idx="4102">
                  <c:v>431</c:v>
                </c:pt>
                <c:pt idx="4103">
                  <c:v>433</c:v>
                </c:pt>
                <c:pt idx="4104">
                  <c:v>431</c:v>
                </c:pt>
                <c:pt idx="4105">
                  <c:v>432</c:v>
                </c:pt>
                <c:pt idx="4106">
                  <c:v>433</c:v>
                </c:pt>
                <c:pt idx="4107">
                  <c:v>431</c:v>
                </c:pt>
                <c:pt idx="4108">
                  <c:v>433</c:v>
                </c:pt>
                <c:pt idx="4109">
                  <c:v>432</c:v>
                </c:pt>
                <c:pt idx="4110">
                  <c:v>431</c:v>
                </c:pt>
                <c:pt idx="4111">
                  <c:v>433</c:v>
                </c:pt>
                <c:pt idx="4112">
                  <c:v>432</c:v>
                </c:pt>
                <c:pt idx="4113">
                  <c:v>433</c:v>
                </c:pt>
                <c:pt idx="4114">
                  <c:v>435</c:v>
                </c:pt>
                <c:pt idx="4115">
                  <c:v>434</c:v>
                </c:pt>
                <c:pt idx="4116">
                  <c:v>436</c:v>
                </c:pt>
                <c:pt idx="4117">
                  <c:v>434</c:v>
                </c:pt>
                <c:pt idx="4118">
                  <c:v>435</c:v>
                </c:pt>
                <c:pt idx="4119">
                  <c:v>437</c:v>
                </c:pt>
                <c:pt idx="4120">
                  <c:v>435</c:v>
                </c:pt>
                <c:pt idx="4121">
                  <c:v>436</c:v>
                </c:pt>
                <c:pt idx="4122">
                  <c:v>437</c:v>
                </c:pt>
                <c:pt idx="4123">
                  <c:v>435</c:v>
                </c:pt>
                <c:pt idx="4124">
                  <c:v>439</c:v>
                </c:pt>
                <c:pt idx="4125">
                  <c:v>437</c:v>
                </c:pt>
                <c:pt idx="4126">
                  <c:v>437</c:v>
                </c:pt>
                <c:pt idx="4127">
                  <c:v>439</c:v>
                </c:pt>
                <c:pt idx="4128">
                  <c:v>436</c:v>
                </c:pt>
                <c:pt idx="4129">
                  <c:v>437</c:v>
                </c:pt>
                <c:pt idx="4130">
                  <c:v>437</c:v>
                </c:pt>
                <c:pt idx="4131">
                  <c:v>436</c:v>
                </c:pt>
                <c:pt idx="4132">
                  <c:v>438</c:v>
                </c:pt>
                <c:pt idx="4133">
                  <c:v>436</c:v>
                </c:pt>
                <c:pt idx="4134">
                  <c:v>438</c:v>
                </c:pt>
                <c:pt idx="4135">
                  <c:v>438</c:v>
                </c:pt>
                <c:pt idx="4136">
                  <c:v>436</c:v>
                </c:pt>
                <c:pt idx="4137">
                  <c:v>439</c:v>
                </c:pt>
                <c:pt idx="4138">
                  <c:v>438</c:v>
                </c:pt>
                <c:pt idx="4139">
                  <c:v>437</c:v>
                </c:pt>
                <c:pt idx="4140">
                  <c:v>439</c:v>
                </c:pt>
                <c:pt idx="4141">
                  <c:v>438</c:v>
                </c:pt>
                <c:pt idx="4142">
                  <c:v>437</c:v>
                </c:pt>
                <c:pt idx="4143">
                  <c:v>439</c:v>
                </c:pt>
                <c:pt idx="4144">
                  <c:v>437</c:v>
                </c:pt>
                <c:pt idx="4145">
                  <c:v>438</c:v>
                </c:pt>
                <c:pt idx="4146">
                  <c:v>437</c:v>
                </c:pt>
                <c:pt idx="4147">
                  <c:v>438</c:v>
                </c:pt>
                <c:pt idx="4148">
                  <c:v>438</c:v>
                </c:pt>
                <c:pt idx="4149">
                  <c:v>437</c:v>
                </c:pt>
                <c:pt idx="4150">
                  <c:v>438</c:v>
                </c:pt>
                <c:pt idx="4151">
                  <c:v>438</c:v>
                </c:pt>
                <c:pt idx="4152">
                  <c:v>437</c:v>
                </c:pt>
                <c:pt idx="4153">
                  <c:v>439</c:v>
                </c:pt>
                <c:pt idx="4154">
                  <c:v>438</c:v>
                </c:pt>
                <c:pt idx="4155">
                  <c:v>438</c:v>
                </c:pt>
                <c:pt idx="4156">
                  <c:v>440</c:v>
                </c:pt>
                <c:pt idx="4157">
                  <c:v>437</c:v>
                </c:pt>
                <c:pt idx="4158">
                  <c:v>439</c:v>
                </c:pt>
                <c:pt idx="4159">
                  <c:v>439</c:v>
                </c:pt>
                <c:pt idx="4160">
                  <c:v>437</c:v>
                </c:pt>
                <c:pt idx="4161">
                  <c:v>438</c:v>
                </c:pt>
                <c:pt idx="4162">
                  <c:v>438</c:v>
                </c:pt>
                <c:pt idx="4163">
                  <c:v>438</c:v>
                </c:pt>
                <c:pt idx="4164">
                  <c:v>438</c:v>
                </c:pt>
                <c:pt idx="4165">
                  <c:v>437</c:v>
                </c:pt>
                <c:pt idx="4166">
                  <c:v>439</c:v>
                </c:pt>
                <c:pt idx="4167">
                  <c:v>438</c:v>
                </c:pt>
                <c:pt idx="4168">
                  <c:v>438</c:v>
                </c:pt>
                <c:pt idx="4169">
                  <c:v>440</c:v>
                </c:pt>
                <c:pt idx="4170">
                  <c:v>438</c:v>
                </c:pt>
                <c:pt idx="4171">
                  <c:v>438</c:v>
                </c:pt>
                <c:pt idx="4172">
                  <c:v>439</c:v>
                </c:pt>
                <c:pt idx="4173">
                  <c:v>438</c:v>
                </c:pt>
                <c:pt idx="4174">
                  <c:v>439</c:v>
                </c:pt>
                <c:pt idx="4175">
                  <c:v>438</c:v>
                </c:pt>
                <c:pt idx="4176">
                  <c:v>438</c:v>
                </c:pt>
                <c:pt idx="4177">
                  <c:v>439</c:v>
                </c:pt>
                <c:pt idx="4178">
                  <c:v>438</c:v>
                </c:pt>
                <c:pt idx="4179">
                  <c:v>438</c:v>
                </c:pt>
                <c:pt idx="4180">
                  <c:v>439</c:v>
                </c:pt>
                <c:pt idx="4181">
                  <c:v>437</c:v>
                </c:pt>
                <c:pt idx="4182">
                  <c:v>439</c:v>
                </c:pt>
                <c:pt idx="4183">
                  <c:v>439</c:v>
                </c:pt>
                <c:pt idx="4184">
                  <c:v>438</c:v>
                </c:pt>
                <c:pt idx="4185">
                  <c:v>438</c:v>
                </c:pt>
                <c:pt idx="4186">
                  <c:v>438</c:v>
                </c:pt>
                <c:pt idx="4187">
                  <c:v>437</c:v>
                </c:pt>
                <c:pt idx="4188">
                  <c:v>439</c:v>
                </c:pt>
                <c:pt idx="4189">
                  <c:v>438</c:v>
                </c:pt>
                <c:pt idx="4190">
                  <c:v>439</c:v>
                </c:pt>
                <c:pt idx="4191">
                  <c:v>439</c:v>
                </c:pt>
                <c:pt idx="4192">
                  <c:v>439</c:v>
                </c:pt>
                <c:pt idx="4193">
                  <c:v>439</c:v>
                </c:pt>
                <c:pt idx="4194">
                  <c:v>438</c:v>
                </c:pt>
                <c:pt idx="4195">
                  <c:v>440</c:v>
                </c:pt>
                <c:pt idx="4196">
                  <c:v>438</c:v>
                </c:pt>
                <c:pt idx="4197">
                  <c:v>437</c:v>
                </c:pt>
                <c:pt idx="4198">
                  <c:v>440</c:v>
                </c:pt>
                <c:pt idx="4199">
                  <c:v>438</c:v>
                </c:pt>
                <c:pt idx="4200">
                  <c:v>437</c:v>
                </c:pt>
                <c:pt idx="4201">
                  <c:v>439</c:v>
                </c:pt>
                <c:pt idx="4202">
                  <c:v>437</c:v>
                </c:pt>
                <c:pt idx="4203">
                  <c:v>438</c:v>
                </c:pt>
                <c:pt idx="4204">
                  <c:v>439</c:v>
                </c:pt>
                <c:pt idx="4205">
                  <c:v>438</c:v>
                </c:pt>
                <c:pt idx="4206">
                  <c:v>439</c:v>
                </c:pt>
                <c:pt idx="4207">
                  <c:v>438</c:v>
                </c:pt>
                <c:pt idx="4208">
                  <c:v>438</c:v>
                </c:pt>
                <c:pt idx="4209">
                  <c:v>439</c:v>
                </c:pt>
                <c:pt idx="4210">
                  <c:v>438</c:v>
                </c:pt>
                <c:pt idx="4211">
                  <c:v>439</c:v>
                </c:pt>
                <c:pt idx="4212">
                  <c:v>439</c:v>
                </c:pt>
                <c:pt idx="4213">
                  <c:v>438</c:v>
                </c:pt>
                <c:pt idx="4214">
                  <c:v>440</c:v>
                </c:pt>
                <c:pt idx="4215">
                  <c:v>438</c:v>
                </c:pt>
                <c:pt idx="4216">
                  <c:v>439</c:v>
                </c:pt>
                <c:pt idx="4217">
                  <c:v>439</c:v>
                </c:pt>
                <c:pt idx="4218">
                  <c:v>438</c:v>
                </c:pt>
                <c:pt idx="4219">
                  <c:v>439</c:v>
                </c:pt>
                <c:pt idx="4220">
                  <c:v>438</c:v>
                </c:pt>
                <c:pt idx="4221">
                  <c:v>436</c:v>
                </c:pt>
                <c:pt idx="4222">
                  <c:v>436</c:v>
                </c:pt>
                <c:pt idx="4223">
                  <c:v>434</c:v>
                </c:pt>
                <c:pt idx="4224">
                  <c:v>435</c:v>
                </c:pt>
                <c:pt idx="4225">
                  <c:v>434</c:v>
                </c:pt>
                <c:pt idx="4226">
                  <c:v>432</c:v>
                </c:pt>
                <c:pt idx="4227">
                  <c:v>435</c:v>
                </c:pt>
                <c:pt idx="4228">
                  <c:v>432</c:v>
                </c:pt>
                <c:pt idx="4229">
                  <c:v>433</c:v>
                </c:pt>
                <c:pt idx="4230">
                  <c:v>435</c:v>
                </c:pt>
                <c:pt idx="4231">
                  <c:v>433</c:v>
                </c:pt>
                <c:pt idx="4232">
                  <c:v>434</c:v>
                </c:pt>
                <c:pt idx="4233">
                  <c:v>435</c:v>
                </c:pt>
                <c:pt idx="4234">
                  <c:v>434</c:v>
                </c:pt>
                <c:pt idx="4235">
                  <c:v>435</c:v>
                </c:pt>
                <c:pt idx="4236">
                  <c:v>433</c:v>
                </c:pt>
                <c:pt idx="4237">
                  <c:v>433</c:v>
                </c:pt>
                <c:pt idx="4238">
                  <c:v>434</c:v>
                </c:pt>
                <c:pt idx="4239">
                  <c:v>431</c:v>
                </c:pt>
                <c:pt idx="4240">
                  <c:v>433</c:v>
                </c:pt>
                <c:pt idx="4241">
                  <c:v>432</c:v>
                </c:pt>
                <c:pt idx="4242">
                  <c:v>431</c:v>
                </c:pt>
                <c:pt idx="4243">
                  <c:v>433</c:v>
                </c:pt>
                <c:pt idx="4244">
                  <c:v>432</c:v>
                </c:pt>
                <c:pt idx="4245">
                  <c:v>432</c:v>
                </c:pt>
                <c:pt idx="4246">
                  <c:v>434</c:v>
                </c:pt>
                <c:pt idx="4247">
                  <c:v>431</c:v>
                </c:pt>
                <c:pt idx="4248">
                  <c:v>433</c:v>
                </c:pt>
                <c:pt idx="4249">
                  <c:v>434</c:v>
                </c:pt>
                <c:pt idx="4250">
                  <c:v>432</c:v>
                </c:pt>
                <c:pt idx="4251">
                  <c:v>432</c:v>
                </c:pt>
                <c:pt idx="4252">
                  <c:v>432</c:v>
                </c:pt>
                <c:pt idx="4253">
                  <c:v>433</c:v>
                </c:pt>
                <c:pt idx="4254">
                  <c:v>433</c:v>
                </c:pt>
                <c:pt idx="4255">
                  <c:v>431</c:v>
                </c:pt>
                <c:pt idx="4256">
                  <c:v>433</c:v>
                </c:pt>
                <c:pt idx="4257">
                  <c:v>431</c:v>
                </c:pt>
                <c:pt idx="4258">
                  <c:v>431</c:v>
                </c:pt>
                <c:pt idx="4259">
                  <c:v>433</c:v>
                </c:pt>
                <c:pt idx="4260">
                  <c:v>430</c:v>
                </c:pt>
                <c:pt idx="4261">
                  <c:v>431</c:v>
                </c:pt>
                <c:pt idx="4262">
                  <c:v>432</c:v>
                </c:pt>
                <c:pt idx="4263">
                  <c:v>430</c:v>
                </c:pt>
                <c:pt idx="4264">
                  <c:v>431</c:v>
                </c:pt>
                <c:pt idx="4265">
                  <c:v>431</c:v>
                </c:pt>
                <c:pt idx="4266">
                  <c:v>430</c:v>
                </c:pt>
                <c:pt idx="4267">
                  <c:v>432</c:v>
                </c:pt>
                <c:pt idx="4268">
                  <c:v>430</c:v>
                </c:pt>
                <c:pt idx="4269">
                  <c:v>431</c:v>
                </c:pt>
                <c:pt idx="4270">
                  <c:v>432</c:v>
                </c:pt>
                <c:pt idx="4271">
                  <c:v>429</c:v>
                </c:pt>
                <c:pt idx="4272">
                  <c:v>431</c:v>
                </c:pt>
                <c:pt idx="4273">
                  <c:v>431</c:v>
                </c:pt>
                <c:pt idx="4274">
                  <c:v>430</c:v>
                </c:pt>
                <c:pt idx="4275">
                  <c:v>432</c:v>
                </c:pt>
                <c:pt idx="4276">
                  <c:v>430</c:v>
                </c:pt>
                <c:pt idx="4277">
                  <c:v>431</c:v>
                </c:pt>
                <c:pt idx="4278">
                  <c:v>431</c:v>
                </c:pt>
                <c:pt idx="4279">
                  <c:v>430</c:v>
                </c:pt>
                <c:pt idx="4280">
                  <c:v>432</c:v>
                </c:pt>
                <c:pt idx="4281">
                  <c:v>430</c:v>
                </c:pt>
                <c:pt idx="4282">
                  <c:v>431</c:v>
                </c:pt>
                <c:pt idx="4283">
                  <c:v>432</c:v>
                </c:pt>
                <c:pt idx="4284">
                  <c:v>431</c:v>
                </c:pt>
                <c:pt idx="4285">
                  <c:v>432</c:v>
                </c:pt>
                <c:pt idx="4286">
                  <c:v>432</c:v>
                </c:pt>
                <c:pt idx="4287">
                  <c:v>431</c:v>
                </c:pt>
                <c:pt idx="4288">
                  <c:v>433</c:v>
                </c:pt>
                <c:pt idx="4289">
                  <c:v>432</c:v>
                </c:pt>
                <c:pt idx="4290">
                  <c:v>431</c:v>
                </c:pt>
                <c:pt idx="4291">
                  <c:v>433</c:v>
                </c:pt>
                <c:pt idx="4292">
                  <c:v>432</c:v>
                </c:pt>
                <c:pt idx="4293">
                  <c:v>431</c:v>
                </c:pt>
                <c:pt idx="4294">
                  <c:v>432</c:v>
                </c:pt>
                <c:pt idx="4295">
                  <c:v>431</c:v>
                </c:pt>
                <c:pt idx="4296">
                  <c:v>432</c:v>
                </c:pt>
                <c:pt idx="4297">
                  <c:v>431</c:v>
                </c:pt>
                <c:pt idx="4298">
                  <c:v>432</c:v>
                </c:pt>
                <c:pt idx="4299">
                  <c:v>432</c:v>
                </c:pt>
                <c:pt idx="4300">
                  <c:v>430</c:v>
                </c:pt>
                <c:pt idx="4301">
                  <c:v>432</c:v>
                </c:pt>
                <c:pt idx="4302">
                  <c:v>432</c:v>
                </c:pt>
                <c:pt idx="4303">
                  <c:v>430</c:v>
                </c:pt>
                <c:pt idx="4304">
                  <c:v>432</c:v>
                </c:pt>
                <c:pt idx="4305">
                  <c:v>431</c:v>
                </c:pt>
                <c:pt idx="4306">
                  <c:v>431</c:v>
                </c:pt>
                <c:pt idx="4307">
                  <c:v>432</c:v>
                </c:pt>
                <c:pt idx="4308">
                  <c:v>430</c:v>
                </c:pt>
                <c:pt idx="4309">
                  <c:v>431</c:v>
                </c:pt>
                <c:pt idx="4310">
                  <c:v>431</c:v>
                </c:pt>
                <c:pt idx="4311">
                  <c:v>431</c:v>
                </c:pt>
                <c:pt idx="4312">
                  <c:v>432</c:v>
                </c:pt>
                <c:pt idx="4313">
                  <c:v>431</c:v>
                </c:pt>
                <c:pt idx="4314">
                  <c:v>432</c:v>
                </c:pt>
                <c:pt idx="4315">
                  <c:v>431</c:v>
                </c:pt>
                <c:pt idx="4316">
                  <c:v>430</c:v>
                </c:pt>
                <c:pt idx="4317">
                  <c:v>433</c:v>
                </c:pt>
                <c:pt idx="4318">
                  <c:v>431</c:v>
                </c:pt>
                <c:pt idx="4319">
                  <c:v>431</c:v>
                </c:pt>
                <c:pt idx="4320">
                  <c:v>432</c:v>
                </c:pt>
                <c:pt idx="4321">
                  <c:v>430</c:v>
                </c:pt>
                <c:pt idx="4322">
                  <c:v>430</c:v>
                </c:pt>
                <c:pt idx="4323">
                  <c:v>431</c:v>
                </c:pt>
                <c:pt idx="4324">
                  <c:v>431</c:v>
                </c:pt>
                <c:pt idx="4325">
                  <c:v>431</c:v>
                </c:pt>
                <c:pt idx="4326">
                  <c:v>431</c:v>
                </c:pt>
                <c:pt idx="4327">
                  <c:v>431</c:v>
                </c:pt>
                <c:pt idx="4328">
                  <c:v>432</c:v>
                </c:pt>
                <c:pt idx="4329">
                  <c:v>430</c:v>
                </c:pt>
                <c:pt idx="4330">
                  <c:v>431</c:v>
                </c:pt>
                <c:pt idx="4331">
                  <c:v>431</c:v>
                </c:pt>
                <c:pt idx="4332">
                  <c:v>430</c:v>
                </c:pt>
                <c:pt idx="4333">
                  <c:v>431</c:v>
                </c:pt>
                <c:pt idx="4334">
                  <c:v>430</c:v>
                </c:pt>
                <c:pt idx="4335">
                  <c:v>430</c:v>
                </c:pt>
                <c:pt idx="4336">
                  <c:v>430</c:v>
                </c:pt>
                <c:pt idx="4337">
                  <c:v>429</c:v>
                </c:pt>
                <c:pt idx="4338">
                  <c:v>430</c:v>
                </c:pt>
                <c:pt idx="4339">
                  <c:v>430</c:v>
                </c:pt>
                <c:pt idx="4340">
                  <c:v>430</c:v>
                </c:pt>
                <c:pt idx="4341">
                  <c:v>431</c:v>
                </c:pt>
                <c:pt idx="4342">
                  <c:v>430</c:v>
                </c:pt>
                <c:pt idx="4343">
                  <c:v>430</c:v>
                </c:pt>
                <c:pt idx="4344">
                  <c:v>431</c:v>
                </c:pt>
                <c:pt idx="4345">
                  <c:v>429</c:v>
                </c:pt>
                <c:pt idx="4346">
                  <c:v>432</c:v>
                </c:pt>
                <c:pt idx="4347">
                  <c:v>430</c:v>
                </c:pt>
                <c:pt idx="4348">
                  <c:v>429</c:v>
                </c:pt>
                <c:pt idx="4349">
                  <c:v>432</c:v>
                </c:pt>
                <c:pt idx="4350">
                  <c:v>429</c:v>
                </c:pt>
                <c:pt idx="4351">
                  <c:v>430</c:v>
                </c:pt>
                <c:pt idx="4352">
                  <c:v>431</c:v>
                </c:pt>
                <c:pt idx="4353">
                  <c:v>429</c:v>
                </c:pt>
                <c:pt idx="4354">
                  <c:v>431</c:v>
                </c:pt>
                <c:pt idx="4355">
                  <c:v>431</c:v>
                </c:pt>
                <c:pt idx="4356">
                  <c:v>431</c:v>
                </c:pt>
                <c:pt idx="4357">
                  <c:v>432</c:v>
                </c:pt>
                <c:pt idx="4358">
                  <c:v>431</c:v>
                </c:pt>
                <c:pt idx="4359">
                  <c:v>431</c:v>
                </c:pt>
                <c:pt idx="4360">
                  <c:v>432</c:v>
                </c:pt>
                <c:pt idx="4361">
                  <c:v>430</c:v>
                </c:pt>
                <c:pt idx="4362">
                  <c:v>432</c:v>
                </c:pt>
                <c:pt idx="4363">
                  <c:v>431</c:v>
                </c:pt>
                <c:pt idx="4364">
                  <c:v>430</c:v>
                </c:pt>
                <c:pt idx="4365">
                  <c:v>432</c:v>
                </c:pt>
                <c:pt idx="4366">
                  <c:v>430</c:v>
                </c:pt>
                <c:pt idx="4367">
                  <c:v>431</c:v>
                </c:pt>
                <c:pt idx="4368">
                  <c:v>431</c:v>
                </c:pt>
                <c:pt idx="4369">
                  <c:v>430</c:v>
                </c:pt>
                <c:pt idx="4370">
                  <c:v>431</c:v>
                </c:pt>
                <c:pt idx="4371">
                  <c:v>431</c:v>
                </c:pt>
                <c:pt idx="4372">
                  <c:v>430</c:v>
                </c:pt>
                <c:pt idx="4373">
                  <c:v>432</c:v>
                </c:pt>
                <c:pt idx="4374">
                  <c:v>430</c:v>
                </c:pt>
                <c:pt idx="4375">
                  <c:v>431</c:v>
                </c:pt>
                <c:pt idx="4376">
                  <c:v>432</c:v>
                </c:pt>
                <c:pt idx="4377">
                  <c:v>430</c:v>
                </c:pt>
                <c:pt idx="4378">
                  <c:v>433</c:v>
                </c:pt>
                <c:pt idx="4379">
                  <c:v>429</c:v>
                </c:pt>
                <c:pt idx="4380">
                  <c:v>430</c:v>
                </c:pt>
                <c:pt idx="4381">
                  <c:v>432</c:v>
                </c:pt>
                <c:pt idx="4382">
                  <c:v>430</c:v>
                </c:pt>
                <c:pt idx="4383">
                  <c:v>431</c:v>
                </c:pt>
                <c:pt idx="4384">
                  <c:v>430</c:v>
                </c:pt>
                <c:pt idx="4385">
                  <c:v>430</c:v>
                </c:pt>
                <c:pt idx="4386">
                  <c:v>431</c:v>
                </c:pt>
                <c:pt idx="4387">
                  <c:v>429</c:v>
                </c:pt>
                <c:pt idx="4388">
                  <c:v>430</c:v>
                </c:pt>
                <c:pt idx="4389">
                  <c:v>432</c:v>
                </c:pt>
                <c:pt idx="4390">
                  <c:v>429</c:v>
                </c:pt>
                <c:pt idx="4391">
                  <c:v>432</c:v>
                </c:pt>
                <c:pt idx="4392">
                  <c:v>431</c:v>
                </c:pt>
                <c:pt idx="4393">
                  <c:v>430</c:v>
                </c:pt>
                <c:pt idx="4394">
                  <c:v>432</c:v>
                </c:pt>
                <c:pt idx="4395">
                  <c:v>430</c:v>
                </c:pt>
                <c:pt idx="4396">
                  <c:v>430</c:v>
                </c:pt>
                <c:pt idx="4397">
                  <c:v>431</c:v>
                </c:pt>
                <c:pt idx="4398">
                  <c:v>429</c:v>
                </c:pt>
                <c:pt idx="4399">
                  <c:v>430</c:v>
                </c:pt>
                <c:pt idx="4400">
                  <c:v>431</c:v>
                </c:pt>
                <c:pt idx="4401">
                  <c:v>429</c:v>
                </c:pt>
                <c:pt idx="4402">
                  <c:v>430</c:v>
                </c:pt>
                <c:pt idx="4403">
                  <c:v>429</c:v>
                </c:pt>
                <c:pt idx="4404">
                  <c:v>431</c:v>
                </c:pt>
                <c:pt idx="4405">
                  <c:v>431</c:v>
                </c:pt>
                <c:pt idx="4406">
                  <c:v>429</c:v>
                </c:pt>
                <c:pt idx="4407">
                  <c:v>431</c:v>
                </c:pt>
                <c:pt idx="4408">
                  <c:v>430</c:v>
                </c:pt>
                <c:pt idx="4409">
                  <c:v>429</c:v>
                </c:pt>
                <c:pt idx="4410">
                  <c:v>432</c:v>
                </c:pt>
                <c:pt idx="4411">
                  <c:v>430</c:v>
                </c:pt>
                <c:pt idx="4412">
                  <c:v>430</c:v>
                </c:pt>
                <c:pt idx="4413">
                  <c:v>431</c:v>
                </c:pt>
                <c:pt idx="4414">
                  <c:v>429</c:v>
                </c:pt>
                <c:pt idx="4415">
                  <c:v>431</c:v>
                </c:pt>
                <c:pt idx="4416">
                  <c:v>430</c:v>
                </c:pt>
                <c:pt idx="4417">
                  <c:v>430</c:v>
                </c:pt>
                <c:pt idx="4418">
                  <c:v>431</c:v>
                </c:pt>
                <c:pt idx="4419">
                  <c:v>429</c:v>
                </c:pt>
                <c:pt idx="4420">
                  <c:v>431</c:v>
                </c:pt>
                <c:pt idx="4421">
                  <c:v>431</c:v>
                </c:pt>
                <c:pt idx="4422">
                  <c:v>429</c:v>
                </c:pt>
                <c:pt idx="4423">
                  <c:v>431</c:v>
                </c:pt>
                <c:pt idx="4424">
                  <c:v>430</c:v>
                </c:pt>
                <c:pt idx="4425">
                  <c:v>430</c:v>
                </c:pt>
                <c:pt idx="4426">
                  <c:v>431</c:v>
                </c:pt>
                <c:pt idx="4427">
                  <c:v>430</c:v>
                </c:pt>
                <c:pt idx="4428">
                  <c:v>431</c:v>
                </c:pt>
                <c:pt idx="4429">
                  <c:v>432</c:v>
                </c:pt>
                <c:pt idx="4430">
                  <c:v>430</c:v>
                </c:pt>
                <c:pt idx="4431">
                  <c:v>431</c:v>
                </c:pt>
                <c:pt idx="4432">
                  <c:v>430</c:v>
                </c:pt>
                <c:pt idx="4433">
                  <c:v>430</c:v>
                </c:pt>
                <c:pt idx="4434">
                  <c:v>431</c:v>
                </c:pt>
                <c:pt idx="4435">
                  <c:v>429</c:v>
                </c:pt>
                <c:pt idx="4436">
                  <c:v>431</c:v>
                </c:pt>
                <c:pt idx="4437">
                  <c:v>431</c:v>
                </c:pt>
                <c:pt idx="4438">
                  <c:v>429</c:v>
                </c:pt>
                <c:pt idx="4439">
                  <c:v>432</c:v>
                </c:pt>
                <c:pt idx="4440">
                  <c:v>430</c:v>
                </c:pt>
                <c:pt idx="4441">
                  <c:v>430</c:v>
                </c:pt>
                <c:pt idx="4442">
                  <c:v>432</c:v>
                </c:pt>
                <c:pt idx="4443">
                  <c:v>429</c:v>
                </c:pt>
                <c:pt idx="4444">
                  <c:v>430</c:v>
                </c:pt>
                <c:pt idx="4445">
                  <c:v>430</c:v>
                </c:pt>
                <c:pt idx="4446">
                  <c:v>429</c:v>
                </c:pt>
                <c:pt idx="4447">
                  <c:v>431</c:v>
                </c:pt>
                <c:pt idx="4448">
                  <c:v>430</c:v>
                </c:pt>
                <c:pt idx="4449">
                  <c:v>430</c:v>
                </c:pt>
                <c:pt idx="4450">
                  <c:v>431</c:v>
                </c:pt>
                <c:pt idx="4451">
                  <c:v>429</c:v>
                </c:pt>
                <c:pt idx="4452">
                  <c:v>432</c:v>
                </c:pt>
                <c:pt idx="4453">
                  <c:v>430</c:v>
                </c:pt>
                <c:pt idx="4454">
                  <c:v>430</c:v>
                </c:pt>
                <c:pt idx="4455">
                  <c:v>432</c:v>
                </c:pt>
                <c:pt idx="4456">
                  <c:v>430</c:v>
                </c:pt>
                <c:pt idx="4457">
                  <c:v>431</c:v>
                </c:pt>
                <c:pt idx="4458">
                  <c:v>432</c:v>
                </c:pt>
                <c:pt idx="4459">
                  <c:v>432</c:v>
                </c:pt>
                <c:pt idx="4460">
                  <c:v>434</c:v>
                </c:pt>
                <c:pt idx="4461">
                  <c:v>434</c:v>
                </c:pt>
                <c:pt idx="4462">
                  <c:v>434</c:v>
                </c:pt>
                <c:pt idx="4463">
                  <c:v>435</c:v>
                </c:pt>
                <c:pt idx="4464">
                  <c:v>433</c:v>
                </c:pt>
                <c:pt idx="4465">
                  <c:v>435</c:v>
                </c:pt>
                <c:pt idx="4466">
                  <c:v>434</c:v>
                </c:pt>
                <c:pt idx="4467">
                  <c:v>433</c:v>
                </c:pt>
                <c:pt idx="4468">
                  <c:v>436</c:v>
                </c:pt>
                <c:pt idx="4469">
                  <c:v>435</c:v>
                </c:pt>
                <c:pt idx="4470">
                  <c:v>434</c:v>
                </c:pt>
                <c:pt idx="4471">
                  <c:v>436</c:v>
                </c:pt>
                <c:pt idx="4472">
                  <c:v>435</c:v>
                </c:pt>
                <c:pt idx="4473">
                  <c:v>436</c:v>
                </c:pt>
                <c:pt idx="4474">
                  <c:v>436</c:v>
                </c:pt>
                <c:pt idx="4475">
                  <c:v>436</c:v>
                </c:pt>
                <c:pt idx="4476">
                  <c:v>437</c:v>
                </c:pt>
                <c:pt idx="4477">
                  <c:v>436</c:v>
                </c:pt>
                <c:pt idx="4478">
                  <c:v>436</c:v>
                </c:pt>
                <c:pt idx="4479">
                  <c:v>437</c:v>
                </c:pt>
                <c:pt idx="4480">
                  <c:v>436</c:v>
                </c:pt>
                <c:pt idx="4481">
                  <c:v>438</c:v>
                </c:pt>
                <c:pt idx="4482">
                  <c:v>437</c:v>
                </c:pt>
                <c:pt idx="4483">
                  <c:v>436</c:v>
                </c:pt>
                <c:pt idx="4484">
                  <c:v>438</c:v>
                </c:pt>
                <c:pt idx="4485">
                  <c:v>437</c:v>
                </c:pt>
                <c:pt idx="4486">
                  <c:v>437</c:v>
                </c:pt>
                <c:pt idx="4487">
                  <c:v>438</c:v>
                </c:pt>
                <c:pt idx="4488">
                  <c:v>437</c:v>
                </c:pt>
                <c:pt idx="4489">
                  <c:v>438</c:v>
                </c:pt>
                <c:pt idx="4490">
                  <c:v>437</c:v>
                </c:pt>
                <c:pt idx="4491">
                  <c:v>437</c:v>
                </c:pt>
                <c:pt idx="4492">
                  <c:v>438</c:v>
                </c:pt>
                <c:pt idx="4493">
                  <c:v>437</c:v>
                </c:pt>
                <c:pt idx="4494">
                  <c:v>437</c:v>
                </c:pt>
                <c:pt idx="4495">
                  <c:v>438</c:v>
                </c:pt>
                <c:pt idx="4496">
                  <c:v>436</c:v>
                </c:pt>
                <c:pt idx="4497">
                  <c:v>437</c:v>
                </c:pt>
                <c:pt idx="4498">
                  <c:v>435</c:v>
                </c:pt>
                <c:pt idx="4499">
                  <c:v>435</c:v>
                </c:pt>
                <c:pt idx="4500">
                  <c:v>436</c:v>
                </c:pt>
                <c:pt idx="4501">
                  <c:v>433</c:v>
                </c:pt>
                <c:pt idx="4502">
                  <c:v>434</c:v>
                </c:pt>
                <c:pt idx="4503">
                  <c:v>434</c:v>
                </c:pt>
                <c:pt idx="4504">
                  <c:v>432</c:v>
                </c:pt>
                <c:pt idx="4505">
                  <c:v>433</c:v>
                </c:pt>
                <c:pt idx="4506">
                  <c:v>432</c:v>
                </c:pt>
                <c:pt idx="4507">
                  <c:v>431</c:v>
                </c:pt>
                <c:pt idx="4508">
                  <c:v>433</c:v>
                </c:pt>
                <c:pt idx="4509">
                  <c:v>432</c:v>
                </c:pt>
                <c:pt idx="4510">
                  <c:v>433</c:v>
                </c:pt>
                <c:pt idx="4511">
                  <c:v>433</c:v>
                </c:pt>
                <c:pt idx="4512">
                  <c:v>432</c:v>
                </c:pt>
                <c:pt idx="4513">
                  <c:v>434</c:v>
                </c:pt>
                <c:pt idx="4514">
                  <c:v>433</c:v>
                </c:pt>
                <c:pt idx="4515">
                  <c:v>432</c:v>
                </c:pt>
                <c:pt idx="4516">
                  <c:v>434</c:v>
                </c:pt>
                <c:pt idx="4517">
                  <c:v>432</c:v>
                </c:pt>
                <c:pt idx="4518">
                  <c:v>433</c:v>
                </c:pt>
                <c:pt idx="4519">
                  <c:v>432</c:v>
                </c:pt>
                <c:pt idx="4520">
                  <c:v>431</c:v>
                </c:pt>
                <c:pt idx="4521">
                  <c:v>432</c:v>
                </c:pt>
                <c:pt idx="4522">
                  <c:v>430</c:v>
                </c:pt>
                <c:pt idx="4523">
                  <c:v>430</c:v>
                </c:pt>
                <c:pt idx="4524">
                  <c:v>431</c:v>
                </c:pt>
                <c:pt idx="4525">
                  <c:v>429</c:v>
                </c:pt>
                <c:pt idx="4526">
                  <c:v>430</c:v>
                </c:pt>
                <c:pt idx="4527">
                  <c:v>430</c:v>
                </c:pt>
                <c:pt idx="4528">
                  <c:v>428</c:v>
                </c:pt>
                <c:pt idx="4529">
                  <c:v>431</c:v>
                </c:pt>
                <c:pt idx="4530">
                  <c:v>428</c:v>
                </c:pt>
                <c:pt idx="4531">
                  <c:v>428</c:v>
                </c:pt>
                <c:pt idx="4532">
                  <c:v>429</c:v>
                </c:pt>
                <c:pt idx="4533">
                  <c:v>428</c:v>
                </c:pt>
                <c:pt idx="4534">
                  <c:v>428</c:v>
                </c:pt>
                <c:pt idx="4535">
                  <c:v>428</c:v>
                </c:pt>
                <c:pt idx="4536">
                  <c:v>427</c:v>
                </c:pt>
                <c:pt idx="4537">
                  <c:v>428</c:v>
                </c:pt>
                <c:pt idx="4538">
                  <c:v>426</c:v>
                </c:pt>
                <c:pt idx="4539">
                  <c:v>427</c:v>
                </c:pt>
                <c:pt idx="4540">
                  <c:v>427</c:v>
                </c:pt>
                <c:pt idx="4541">
                  <c:v>425</c:v>
                </c:pt>
                <c:pt idx="4542">
                  <c:v>427</c:v>
                </c:pt>
                <c:pt idx="4543">
                  <c:v>425</c:v>
                </c:pt>
                <c:pt idx="4544">
                  <c:v>425</c:v>
                </c:pt>
                <c:pt idx="4545">
                  <c:v>426</c:v>
                </c:pt>
                <c:pt idx="4546">
                  <c:v>424</c:v>
                </c:pt>
                <c:pt idx="4547">
                  <c:v>425</c:v>
                </c:pt>
                <c:pt idx="4548">
                  <c:v>425</c:v>
                </c:pt>
                <c:pt idx="4549">
                  <c:v>423</c:v>
                </c:pt>
                <c:pt idx="4550">
                  <c:v>424</c:v>
                </c:pt>
                <c:pt idx="4551">
                  <c:v>423</c:v>
                </c:pt>
                <c:pt idx="4552">
                  <c:v>422</c:v>
                </c:pt>
                <c:pt idx="4553">
                  <c:v>423</c:v>
                </c:pt>
                <c:pt idx="4554">
                  <c:v>422</c:v>
                </c:pt>
                <c:pt idx="4555">
                  <c:v>423</c:v>
                </c:pt>
                <c:pt idx="4556">
                  <c:v>423</c:v>
                </c:pt>
                <c:pt idx="4557">
                  <c:v>422</c:v>
                </c:pt>
                <c:pt idx="4558">
                  <c:v>424</c:v>
                </c:pt>
                <c:pt idx="4559">
                  <c:v>423</c:v>
                </c:pt>
                <c:pt idx="4560">
                  <c:v>423</c:v>
                </c:pt>
                <c:pt idx="4561">
                  <c:v>424</c:v>
                </c:pt>
                <c:pt idx="4562">
                  <c:v>421</c:v>
                </c:pt>
                <c:pt idx="4563">
                  <c:v>422</c:v>
                </c:pt>
                <c:pt idx="4564">
                  <c:v>422</c:v>
                </c:pt>
                <c:pt idx="4565">
                  <c:v>420</c:v>
                </c:pt>
                <c:pt idx="4566">
                  <c:v>422</c:v>
                </c:pt>
                <c:pt idx="4567">
                  <c:v>420</c:v>
                </c:pt>
                <c:pt idx="4568">
                  <c:v>420</c:v>
                </c:pt>
                <c:pt idx="4569">
                  <c:v>421</c:v>
                </c:pt>
                <c:pt idx="4570">
                  <c:v>420</c:v>
                </c:pt>
                <c:pt idx="4571">
                  <c:v>420</c:v>
                </c:pt>
                <c:pt idx="4572">
                  <c:v>422</c:v>
                </c:pt>
                <c:pt idx="4573">
                  <c:v>420</c:v>
                </c:pt>
                <c:pt idx="4574">
                  <c:v>422</c:v>
                </c:pt>
                <c:pt idx="4575">
                  <c:v>421</c:v>
                </c:pt>
                <c:pt idx="4576">
                  <c:v>421</c:v>
                </c:pt>
                <c:pt idx="4577">
                  <c:v>422</c:v>
                </c:pt>
                <c:pt idx="4578">
                  <c:v>421</c:v>
                </c:pt>
                <c:pt idx="4579">
                  <c:v>422</c:v>
                </c:pt>
                <c:pt idx="4580">
                  <c:v>421</c:v>
                </c:pt>
                <c:pt idx="4581">
                  <c:v>421</c:v>
                </c:pt>
                <c:pt idx="4582">
                  <c:v>422</c:v>
                </c:pt>
                <c:pt idx="4583">
                  <c:v>421</c:v>
                </c:pt>
                <c:pt idx="4584">
                  <c:v>422</c:v>
                </c:pt>
                <c:pt idx="4585">
                  <c:v>422</c:v>
                </c:pt>
                <c:pt idx="4586">
                  <c:v>421</c:v>
                </c:pt>
                <c:pt idx="4587">
                  <c:v>423</c:v>
                </c:pt>
                <c:pt idx="4588">
                  <c:v>422</c:v>
                </c:pt>
                <c:pt idx="4589">
                  <c:v>421</c:v>
                </c:pt>
                <c:pt idx="4590">
                  <c:v>423</c:v>
                </c:pt>
                <c:pt idx="4591">
                  <c:v>421</c:v>
                </c:pt>
                <c:pt idx="4592">
                  <c:v>421</c:v>
                </c:pt>
                <c:pt idx="4593">
                  <c:v>421</c:v>
                </c:pt>
                <c:pt idx="4594">
                  <c:v>421</c:v>
                </c:pt>
                <c:pt idx="4595">
                  <c:v>421</c:v>
                </c:pt>
                <c:pt idx="4596">
                  <c:v>421</c:v>
                </c:pt>
                <c:pt idx="4597">
                  <c:v>421</c:v>
                </c:pt>
                <c:pt idx="4598">
                  <c:v>423</c:v>
                </c:pt>
                <c:pt idx="4599">
                  <c:v>421</c:v>
                </c:pt>
                <c:pt idx="4600">
                  <c:v>422</c:v>
                </c:pt>
                <c:pt idx="4601">
                  <c:v>423</c:v>
                </c:pt>
                <c:pt idx="4602">
                  <c:v>421</c:v>
                </c:pt>
                <c:pt idx="4603">
                  <c:v>422</c:v>
                </c:pt>
                <c:pt idx="4604">
                  <c:v>422</c:v>
                </c:pt>
                <c:pt idx="4605">
                  <c:v>421</c:v>
                </c:pt>
                <c:pt idx="4606">
                  <c:v>422</c:v>
                </c:pt>
                <c:pt idx="4607">
                  <c:v>421</c:v>
                </c:pt>
                <c:pt idx="4608">
                  <c:v>422</c:v>
                </c:pt>
                <c:pt idx="4609">
                  <c:v>422</c:v>
                </c:pt>
                <c:pt idx="4610">
                  <c:v>421</c:v>
                </c:pt>
                <c:pt idx="4611">
                  <c:v>423</c:v>
                </c:pt>
                <c:pt idx="4612">
                  <c:v>421</c:v>
                </c:pt>
                <c:pt idx="4613">
                  <c:v>422</c:v>
                </c:pt>
                <c:pt idx="4614">
                  <c:v>422</c:v>
                </c:pt>
                <c:pt idx="4615">
                  <c:v>421</c:v>
                </c:pt>
                <c:pt idx="4616">
                  <c:v>423</c:v>
                </c:pt>
                <c:pt idx="4617">
                  <c:v>422</c:v>
                </c:pt>
                <c:pt idx="4618">
                  <c:v>421</c:v>
                </c:pt>
                <c:pt idx="4619">
                  <c:v>423</c:v>
                </c:pt>
                <c:pt idx="4620">
                  <c:v>422</c:v>
                </c:pt>
                <c:pt idx="4621">
                  <c:v>421</c:v>
                </c:pt>
                <c:pt idx="4622">
                  <c:v>423</c:v>
                </c:pt>
                <c:pt idx="4623">
                  <c:v>423</c:v>
                </c:pt>
                <c:pt idx="4624">
                  <c:v>424</c:v>
                </c:pt>
                <c:pt idx="4625">
                  <c:v>424</c:v>
                </c:pt>
                <c:pt idx="4626">
                  <c:v>424</c:v>
                </c:pt>
                <c:pt idx="4627">
                  <c:v>424</c:v>
                </c:pt>
                <c:pt idx="4628">
                  <c:v>423</c:v>
                </c:pt>
                <c:pt idx="4629">
                  <c:v>423</c:v>
                </c:pt>
                <c:pt idx="4630">
                  <c:v>424</c:v>
                </c:pt>
                <c:pt idx="4631">
                  <c:v>422</c:v>
                </c:pt>
                <c:pt idx="4632">
                  <c:v>424</c:v>
                </c:pt>
                <c:pt idx="4633">
                  <c:v>423</c:v>
                </c:pt>
                <c:pt idx="4634">
                  <c:v>422</c:v>
                </c:pt>
                <c:pt idx="4635">
                  <c:v>423</c:v>
                </c:pt>
                <c:pt idx="4636">
                  <c:v>423</c:v>
                </c:pt>
                <c:pt idx="4637">
                  <c:v>424</c:v>
                </c:pt>
                <c:pt idx="4638">
                  <c:v>424</c:v>
                </c:pt>
                <c:pt idx="4639">
                  <c:v>423</c:v>
                </c:pt>
                <c:pt idx="4640">
                  <c:v>423</c:v>
                </c:pt>
                <c:pt idx="4641">
                  <c:v>423</c:v>
                </c:pt>
                <c:pt idx="4642">
                  <c:v>422</c:v>
                </c:pt>
                <c:pt idx="4643">
                  <c:v>424</c:v>
                </c:pt>
                <c:pt idx="4644">
                  <c:v>423</c:v>
                </c:pt>
                <c:pt idx="4645">
                  <c:v>424</c:v>
                </c:pt>
                <c:pt idx="4646">
                  <c:v>424</c:v>
                </c:pt>
                <c:pt idx="4647">
                  <c:v>423</c:v>
                </c:pt>
                <c:pt idx="4648">
                  <c:v>425</c:v>
                </c:pt>
                <c:pt idx="4649">
                  <c:v>422</c:v>
                </c:pt>
                <c:pt idx="4650">
                  <c:v>423</c:v>
                </c:pt>
                <c:pt idx="4651">
                  <c:v>425</c:v>
                </c:pt>
                <c:pt idx="4652">
                  <c:v>424</c:v>
                </c:pt>
                <c:pt idx="4653">
                  <c:v>424</c:v>
                </c:pt>
                <c:pt idx="4654">
                  <c:v>424</c:v>
                </c:pt>
                <c:pt idx="4655">
                  <c:v>423</c:v>
                </c:pt>
                <c:pt idx="4656">
                  <c:v>424</c:v>
                </c:pt>
                <c:pt idx="4657">
                  <c:v>422</c:v>
                </c:pt>
                <c:pt idx="4658">
                  <c:v>423</c:v>
                </c:pt>
                <c:pt idx="4659">
                  <c:v>424</c:v>
                </c:pt>
                <c:pt idx="4660">
                  <c:v>421</c:v>
                </c:pt>
                <c:pt idx="4661">
                  <c:v>422</c:v>
                </c:pt>
                <c:pt idx="4662">
                  <c:v>423</c:v>
                </c:pt>
                <c:pt idx="4663">
                  <c:v>422</c:v>
                </c:pt>
                <c:pt idx="4664">
                  <c:v>424</c:v>
                </c:pt>
                <c:pt idx="4665">
                  <c:v>423</c:v>
                </c:pt>
                <c:pt idx="4666">
                  <c:v>423</c:v>
                </c:pt>
                <c:pt idx="4667">
                  <c:v>424</c:v>
                </c:pt>
                <c:pt idx="4668">
                  <c:v>423</c:v>
                </c:pt>
                <c:pt idx="4669">
                  <c:v>424</c:v>
                </c:pt>
                <c:pt idx="4670">
                  <c:v>424</c:v>
                </c:pt>
                <c:pt idx="4671">
                  <c:v>423</c:v>
                </c:pt>
                <c:pt idx="4672">
                  <c:v>424</c:v>
                </c:pt>
                <c:pt idx="4673">
                  <c:v>423</c:v>
                </c:pt>
                <c:pt idx="4674">
                  <c:v>424</c:v>
                </c:pt>
                <c:pt idx="4675">
                  <c:v>424</c:v>
                </c:pt>
                <c:pt idx="4676">
                  <c:v>423</c:v>
                </c:pt>
                <c:pt idx="4677">
                  <c:v>424</c:v>
                </c:pt>
                <c:pt idx="4678">
                  <c:v>423</c:v>
                </c:pt>
                <c:pt idx="4679">
                  <c:v>422</c:v>
                </c:pt>
                <c:pt idx="4680">
                  <c:v>425</c:v>
                </c:pt>
                <c:pt idx="4681">
                  <c:v>422</c:v>
                </c:pt>
                <c:pt idx="4682">
                  <c:v>422</c:v>
                </c:pt>
                <c:pt idx="4683">
                  <c:v>424</c:v>
                </c:pt>
                <c:pt idx="4684">
                  <c:v>422</c:v>
                </c:pt>
                <c:pt idx="4685">
                  <c:v>423</c:v>
                </c:pt>
                <c:pt idx="4686">
                  <c:v>423</c:v>
                </c:pt>
                <c:pt idx="4687">
                  <c:v>424</c:v>
                </c:pt>
                <c:pt idx="4688">
                  <c:v>425</c:v>
                </c:pt>
                <c:pt idx="4689">
                  <c:v>425</c:v>
                </c:pt>
                <c:pt idx="4690">
                  <c:v>425</c:v>
                </c:pt>
                <c:pt idx="4691">
                  <c:v>426</c:v>
                </c:pt>
                <c:pt idx="4692">
                  <c:v>423</c:v>
                </c:pt>
                <c:pt idx="4693">
                  <c:v>425</c:v>
                </c:pt>
                <c:pt idx="4694">
                  <c:v>424</c:v>
                </c:pt>
                <c:pt idx="4695">
                  <c:v>424</c:v>
                </c:pt>
                <c:pt idx="4696">
                  <c:v>425</c:v>
                </c:pt>
                <c:pt idx="4697">
                  <c:v>423</c:v>
                </c:pt>
                <c:pt idx="4698">
                  <c:v>424</c:v>
                </c:pt>
                <c:pt idx="4699">
                  <c:v>423</c:v>
                </c:pt>
                <c:pt idx="4700">
                  <c:v>423</c:v>
                </c:pt>
                <c:pt idx="4701">
                  <c:v>425</c:v>
                </c:pt>
                <c:pt idx="4702">
                  <c:v>424</c:v>
                </c:pt>
                <c:pt idx="4703">
                  <c:v>423</c:v>
                </c:pt>
                <c:pt idx="4704">
                  <c:v>424</c:v>
                </c:pt>
                <c:pt idx="4705">
                  <c:v>422</c:v>
                </c:pt>
                <c:pt idx="4706">
                  <c:v>424</c:v>
                </c:pt>
                <c:pt idx="4707">
                  <c:v>424</c:v>
                </c:pt>
                <c:pt idx="4708">
                  <c:v>423</c:v>
                </c:pt>
                <c:pt idx="4709">
                  <c:v>425</c:v>
                </c:pt>
                <c:pt idx="4710">
                  <c:v>424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F5-4E9E-BECC-2787F80896BB}"/>
            </c:ext>
          </c:extLst>
        </c:ser>
        <c:ser>
          <c:idx val="1"/>
          <c:order val="1"/>
          <c:tx>
            <c:strRef>
              <c:f>extend!$E$1</c:f>
              <c:strCache>
                <c:ptCount val="1"/>
                <c:pt idx="0">
                  <c:v> pr2</c:v>
                </c:pt>
              </c:strCache>
            </c:strRef>
          </c:tx>
          <c:spPr>
            <a:ln w="1908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extend!$C$2:$C$4712</c:f>
              <c:numCache>
                <c:formatCode>General</c:formatCode>
                <c:ptCount val="47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9.9999904632568359E-3</c:v>
                </c:pt>
                <c:pt idx="9">
                  <c:v>9.9999904632568359E-3</c:v>
                </c:pt>
                <c:pt idx="10">
                  <c:v>9.9999904632568359E-3</c:v>
                </c:pt>
                <c:pt idx="11">
                  <c:v>9.9999904632568359E-3</c:v>
                </c:pt>
                <c:pt idx="12">
                  <c:v>9.9999904632568359E-3</c:v>
                </c:pt>
                <c:pt idx="13">
                  <c:v>9.9999904632568359E-3</c:v>
                </c:pt>
                <c:pt idx="14">
                  <c:v>9.9999904632568359E-3</c:v>
                </c:pt>
                <c:pt idx="15">
                  <c:v>9.9999904632568359E-3</c:v>
                </c:pt>
                <c:pt idx="16">
                  <c:v>9.9999904632568359E-3</c:v>
                </c:pt>
                <c:pt idx="17">
                  <c:v>9.9999904632568359E-3</c:v>
                </c:pt>
                <c:pt idx="18">
                  <c:v>9.9999904632568359E-3</c:v>
                </c:pt>
                <c:pt idx="19">
                  <c:v>9.9999904632568359E-3</c:v>
                </c:pt>
                <c:pt idx="20">
                  <c:v>9.9999904632568359E-3</c:v>
                </c:pt>
                <c:pt idx="21">
                  <c:v>9.9999904632568359E-3</c:v>
                </c:pt>
                <c:pt idx="22">
                  <c:v>9.9999904632568359E-3</c:v>
                </c:pt>
                <c:pt idx="23">
                  <c:v>9.9999904632568359E-3</c:v>
                </c:pt>
                <c:pt idx="24">
                  <c:v>9.9999904632568359E-3</c:v>
                </c:pt>
                <c:pt idx="25">
                  <c:v>9.9999904632568359E-3</c:v>
                </c:pt>
                <c:pt idx="26">
                  <c:v>9.9999904632568359E-3</c:v>
                </c:pt>
                <c:pt idx="27">
                  <c:v>9.9999904632568359E-3</c:v>
                </c:pt>
                <c:pt idx="28">
                  <c:v>9.9999904632568359E-3</c:v>
                </c:pt>
                <c:pt idx="29">
                  <c:v>9.9999904632568359E-3</c:v>
                </c:pt>
                <c:pt idx="30">
                  <c:v>9.9999904632568359E-3</c:v>
                </c:pt>
                <c:pt idx="31">
                  <c:v>9.9999904632568359E-3</c:v>
                </c:pt>
                <c:pt idx="32">
                  <c:v>9.9999904632568359E-3</c:v>
                </c:pt>
                <c:pt idx="33">
                  <c:v>9.9999904632568359E-3</c:v>
                </c:pt>
                <c:pt idx="34">
                  <c:v>9.9999904632568359E-3</c:v>
                </c:pt>
                <c:pt idx="35">
                  <c:v>9.9999904632568359E-3</c:v>
                </c:pt>
                <c:pt idx="36">
                  <c:v>9.9999904632568359E-3</c:v>
                </c:pt>
                <c:pt idx="37">
                  <c:v>9.9999904632568359E-3</c:v>
                </c:pt>
                <c:pt idx="38">
                  <c:v>9.9999904632568359E-3</c:v>
                </c:pt>
                <c:pt idx="39">
                  <c:v>9.9999904632568359E-3</c:v>
                </c:pt>
                <c:pt idx="40">
                  <c:v>9.9999904632568359E-3</c:v>
                </c:pt>
                <c:pt idx="41">
                  <c:v>9.9999904632568359E-3</c:v>
                </c:pt>
                <c:pt idx="42">
                  <c:v>9.9999904632568359E-3</c:v>
                </c:pt>
                <c:pt idx="43">
                  <c:v>9.9999904632568359E-3</c:v>
                </c:pt>
                <c:pt idx="44">
                  <c:v>9.9999904632568359E-3</c:v>
                </c:pt>
                <c:pt idx="45">
                  <c:v>9.9999904632568359E-3</c:v>
                </c:pt>
                <c:pt idx="46">
                  <c:v>9.9999904632568359E-3</c:v>
                </c:pt>
                <c:pt idx="47">
                  <c:v>9.9999904632568359E-3</c:v>
                </c:pt>
                <c:pt idx="48">
                  <c:v>9.9999904632568359E-3</c:v>
                </c:pt>
                <c:pt idx="49">
                  <c:v>9.9999904632568359E-3</c:v>
                </c:pt>
                <c:pt idx="50">
                  <c:v>9.9999904632568359E-3</c:v>
                </c:pt>
                <c:pt idx="51">
                  <c:v>9.9999904632568359E-3</c:v>
                </c:pt>
                <c:pt idx="52">
                  <c:v>9.9999904632568359E-3</c:v>
                </c:pt>
                <c:pt idx="53">
                  <c:v>9.9999904632568359E-3</c:v>
                </c:pt>
                <c:pt idx="54">
                  <c:v>9.9999904632568359E-3</c:v>
                </c:pt>
                <c:pt idx="55">
                  <c:v>9.9999904632568359E-3</c:v>
                </c:pt>
                <c:pt idx="56">
                  <c:v>9.9999904632568359E-3</c:v>
                </c:pt>
                <c:pt idx="57">
                  <c:v>9.9999904632568359E-3</c:v>
                </c:pt>
                <c:pt idx="58">
                  <c:v>9.9999904632568359E-3</c:v>
                </c:pt>
                <c:pt idx="59">
                  <c:v>9.9999904632568359E-3</c:v>
                </c:pt>
                <c:pt idx="60">
                  <c:v>9.9999904632568359E-3</c:v>
                </c:pt>
                <c:pt idx="61">
                  <c:v>9.9999904632568359E-3</c:v>
                </c:pt>
                <c:pt idx="62">
                  <c:v>9.9999904632568359E-3</c:v>
                </c:pt>
                <c:pt idx="63">
                  <c:v>9.9999904632568359E-3</c:v>
                </c:pt>
                <c:pt idx="64">
                  <c:v>9.9999904632568359E-3</c:v>
                </c:pt>
                <c:pt idx="65">
                  <c:v>9.9999904632568359E-3</c:v>
                </c:pt>
                <c:pt idx="66">
                  <c:v>9.9999904632568359E-3</c:v>
                </c:pt>
                <c:pt idx="67">
                  <c:v>9.9999904632568359E-3</c:v>
                </c:pt>
                <c:pt idx="68">
                  <c:v>9.9999904632568359E-3</c:v>
                </c:pt>
                <c:pt idx="69">
                  <c:v>9.9999904632568359E-3</c:v>
                </c:pt>
                <c:pt idx="70">
                  <c:v>9.9999904632568359E-3</c:v>
                </c:pt>
                <c:pt idx="71">
                  <c:v>9.9999904632568359E-3</c:v>
                </c:pt>
                <c:pt idx="72">
                  <c:v>9.9999904632568359E-3</c:v>
                </c:pt>
                <c:pt idx="73">
                  <c:v>9.9999904632568359E-3</c:v>
                </c:pt>
                <c:pt idx="74">
                  <c:v>9.9999904632568359E-3</c:v>
                </c:pt>
                <c:pt idx="75">
                  <c:v>9.9999904632568359E-3</c:v>
                </c:pt>
                <c:pt idx="76">
                  <c:v>9.9999904632568359E-3</c:v>
                </c:pt>
                <c:pt idx="77">
                  <c:v>9.9999904632568359E-3</c:v>
                </c:pt>
                <c:pt idx="78">
                  <c:v>9.9999904632568359E-3</c:v>
                </c:pt>
                <c:pt idx="79">
                  <c:v>9.9999904632568359E-3</c:v>
                </c:pt>
                <c:pt idx="80">
                  <c:v>9.9999904632568359E-3</c:v>
                </c:pt>
                <c:pt idx="81">
                  <c:v>9.9999904632568359E-3</c:v>
                </c:pt>
                <c:pt idx="82">
                  <c:v>9.9999904632568359E-3</c:v>
                </c:pt>
                <c:pt idx="83">
                  <c:v>9.9999904632568359E-3</c:v>
                </c:pt>
                <c:pt idx="84">
                  <c:v>9.9999904632568359E-3</c:v>
                </c:pt>
                <c:pt idx="85">
                  <c:v>9.9999904632568359E-3</c:v>
                </c:pt>
                <c:pt idx="86">
                  <c:v>9.9999904632568359E-3</c:v>
                </c:pt>
                <c:pt idx="87">
                  <c:v>9.9999904632568359E-3</c:v>
                </c:pt>
                <c:pt idx="88">
                  <c:v>9.9999904632568359E-3</c:v>
                </c:pt>
                <c:pt idx="89">
                  <c:v>9.9999904632568359E-3</c:v>
                </c:pt>
                <c:pt idx="90">
                  <c:v>9.9999904632568359E-3</c:v>
                </c:pt>
                <c:pt idx="91">
                  <c:v>9.9999904632568359E-3</c:v>
                </c:pt>
                <c:pt idx="92">
                  <c:v>9.9999904632568359E-3</c:v>
                </c:pt>
                <c:pt idx="93">
                  <c:v>9.9999904632568359E-3</c:v>
                </c:pt>
                <c:pt idx="94">
                  <c:v>9.9999904632568359E-3</c:v>
                </c:pt>
                <c:pt idx="95">
                  <c:v>9.9999904632568359E-3</c:v>
                </c:pt>
                <c:pt idx="96">
                  <c:v>9.9999904632568359E-3</c:v>
                </c:pt>
                <c:pt idx="97">
                  <c:v>9.9999904632568359E-3</c:v>
                </c:pt>
                <c:pt idx="98">
                  <c:v>9.9999904632568359E-3</c:v>
                </c:pt>
                <c:pt idx="99">
                  <c:v>9.9999904632568359E-3</c:v>
                </c:pt>
                <c:pt idx="100">
                  <c:v>9.9999904632568359E-3</c:v>
                </c:pt>
                <c:pt idx="101">
                  <c:v>9.9999904632568359E-3</c:v>
                </c:pt>
                <c:pt idx="102">
                  <c:v>9.9999904632568359E-3</c:v>
                </c:pt>
                <c:pt idx="103">
                  <c:v>9.9999904632568359E-3</c:v>
                </c:pt>
                <c:pt idx="104">
                  <c:v>9.9999904632568359E-3</c:v>
                </c:pt>
                <c:pt idx="105">
                  <c:v>9.9999904632568359E-3</c:v>
                </c:pt>
                <c:pt idx="106">
                  <c:v>9.9999904632568359E-3</c:v>
                </c:pt>
                <c:pt idx="107">
                  <c:v>9.9999904632568359E-3</c:v>
                </c:pt>
                <c:pt idx="108">
                  <c:v>9.9999904632568359E-3</c:v>
                </c:pt>
                <c:pt idx="109">
                  <c:v>9.9999904632568359E-3</c:v>
                </c:pt>
                <c:pt idx="110">
                  <c:v>9.9999904632568359E-3</c:v>
                </c:pt>
                <c:pt idx="111">
                  <c:v>9.9999904632568359E-3</c:v>
                </c:pt>
                <c:pt idx="112">
                  <c:v>9.9999904632568359E-3</c:v>
                </c:pt>
                <c:pt idx="113">
                  <c:v>9.9999904632568359E-3</c:v>
                </c:pt>
                <c:pt idx="114">
                  <c:v>9.9999904632568359E-3</c:v>
                </c:pt>
                <c:pt idx="115">
                  <c:v>9.9999904632568359E-3</c:v>
                </c:pt>
                <c:pt idx="116">
                  <c:v>9.9999904632568359E-3</c:v>
                </c:pt>
                <c:pt idx="117">
                  <c:v>9.9999904632568359E-3</c:v>
                </c:pt>
                <c:pt idx="118">
                  <c:v>9.9999904632568359E-3</c:v>
                </c:pt>
                <c:pt idx="119">
                  <c:v>9.9999904632568359E-3</c:v>
                </c:pt>
                <c:pt idx="120">
                  <c:v>9.9999904632568359E-3</c:v>
                </c:pt>
                <c:pt idx="121">
                  <c:v>9.9999904632568359E-3</c:v>
                </c:pt>
                <c:pt idx="122">
                  <c:v>9.9999904632568359E-3</c:v>
                </c:pt>
                <c:pt idx="123">
                  <c:v>9.9999904632568359E-3</c:v>
                </c:pt>
                <c:pt idx="124">
                  <c:v>9.9999904632568359E-3</c:v>
                </c:pt>
                <c:pt idx="125">
                  <c:v>9.9999904632568359E-3</c:v>
                </c:pt>
                <c:pt idx="126">
                  <c:v>9.9999904632568359E-3</c:v>
                </c:pt>
                <c:pt idx="127">
                  <c:v>9.9999904632568359E-3</c:v>
                </c:pt>
                <c:pt idx="128">
                  <c:v>9.9999904632568359E-3</c:v>
                </c:pt>
                <c:pt idx="129">
                  <c:v>1.9999980926513672E-2</c:v>
                </c:pt>
                <c:pt idx="130">
                  <c:v>1.9999980926513672E-2</c:v>
                </c:pt>
                <c:pt idx="131">
                  <c:v>1.9999980926513672E-2</c:v>
                </c:pt>
                <c:pt idx="132">
                  <c:v>1.9999980926513672E-2</c:v>
                </c:pt>
                <c:pt idx="133">
                  <c:v>1.9999980926513672E-2</c:v>
                </c:pt>
                <c:pt idx="134">
                  <c:v>1.9999980926513672E-2</c:v>
                </c:pt>
                <c:pt idx="135">
                  <c:v>1.9999980926513672E-2</c:v>
                </c:pt>
                <c:pt idx="136">
                  <c:v>1.9999980926513672E-2</c:v>
                </c:pt>
                <c:pt idx="137">
                  <c:v>1.9999980926513672E-2</c:v>
                </c:pt>
                <c:pt idx="138">
                  <c:v>1.9999980926513672E-2</c:v>
                </c:pt>
                <c:pt idx="139">
                  <c:v>1.9999980926513672E-2</c:v>
                </c:pt>
                <c:pt idx="140">
                  <c:v>1.9999980926513672E-2</c:v>
                </c:pt>
                <c:pt idx="141">
                  <c:v>1.9999980926513672E-2</c:v>
                </c:pt>
                <c:pt idx="142">
                  <c:v>1.9999980926513672E-2</c:v>
                </c:pt>
                <c:pt idx="143">
                  <c:v>1.9999980926513672E-2</c:v>
                </c:pt>
                <c:pt idx="144">
                  <c:v>1.9999980926513672E-2</c:v>
                </c:pt>
                <c:pt idx="145">
                  <c:v>1.9999980926513672E-2</c:v>
                </c:pt>
                <c:pt idx="146">
                  <c:v>1.9999980926513672E-2</c:v>
                </c:pt>
                <c:pt idx="147">
                  <c:v>1.9999980926513672E-2</c:v>
                </c:pt>
                <c:pt idx="148">
                  <c:v>1.9999980926513672E-2</c:v>
                </c:pt>
                <c:pt idx="149">
                  <c:v>1.9999980926513672E-2</c:v>
                </c:pt>
                <c:pt idx="150">
                  <c:v>1.9999980926513672E-2</c:v>
                </c:pt>
                <c:pt idx="151">
                  <c:v>1.9999980926513672E-2</c:v>
                </c:pt>
                <c:pt idx="152">
                  <c:v>1.9999980926513672E-2</c:v>
                </c:pt>
                <c:pt idx="153">
                  <c:v>1.9999980926513672E-2</c:v>
                </c:pt>
                <c:pt idx="154">
                  <c:v>1.9999980926513672E-2</c:v>
                </c:pt>
                <c:pt idx="155">
                  <c:v>1.9999980926513672E-2</c:v>
                </c:pt>
                <c:pt idx="156">
                  <c:v>1.9999980926513672E-2</c:v>
                </c:pt>
                <c:pt idx="157">
                  <c:v>1.9999980926513672E-2</c:v>
                </c:pt>
                <c:pt idx="158">
                  <c:v>1.9999980926513672E-2</c:v>
                </c:pt>
                <c:pt idx="159">
                  <c:v>1.9999980926513672E-2</c:v>
                </c:pt>
                <c:pt idx="160">
                  <c:v>1.9999980926513672E-2</c:v>
                </c:pt>
                <c:pt idx="161">
                  <c:v>1.9999980926513672E-2</c:v>
                </c:pt>
                <c:pt idx="162">
                  <c:v>1.9999980926513672E-2</c:v>
                </c:pt>
                <c:pt idx="163">
                  <c:v>1.9999980926513672E-2</c:v>
                </c:pt>
                <c:pt idx="164">
                  <c:v>2.9999971389770508E-2</c:v>
                </c:pt>
                <c:pt idx="165">
                  <c:v>4.999995231628418E-2</c:v>
                </c:pt>
                <c:pt idx="166">
                  <c:v>6.9999933242797852E-2</c:v>
                </c:pt>
                <c:pt idx="167">
                  <c:v>8.9999914169311523E-2</c:v>
                </c:pt>
                <c:pt idx="168">
                  <c:v>0.11999988555908203</c:v>
                </c:pt>
                <c:pt idx="169">
                  <c:v>0.1399998664855957</c:v>
                </c:pt>
                <c:pt idx="170">
                  <c:v>0.15999984741210938</c:v>
                </c:pt>
                <c:pt idx="171">
                  <c:v>0.17999982833862305</c:v>
                </c:pt>
                <c:pt idx="172">
                  <c:v>0.21000003814697266</c:v>
                </c:pt>
                <c:pt idx="173">
                  <c:v>0.23000001907348633</c:v>
                </c:pt>
                <c:pt idx="174">
                  <c:v>0.25</c:v>
                </c:pt>
                <c:pt idx="175">
                  <c:v>0.26999998092651367</c:v>
                </c:pt>
                <c:pt idx="176">
                  <c:v>0.28999996185302734</c:v>
                </c:pt>
                <c:pt idx="177">
                  <c:v>0.31999993324279785</c:v>
                </c:pt>
                <c:pt idx="178">
                  <c:v>0.33999991416931152</c:v>
                </c:pt>
                <c:pt idx="179">
                  <c:v>0.3599998950958252</c:v>
                </c:pt>
                <c:pt idx="180">
                  <c:v>0.37999987602233887</c:v>
                </c:pt>
                <c:pt idx="181">
                  <c:v>0.39999985694885254</c:v>
                </c:pt>
                <c:pt idx="182">
                  <c:v>0.41999983787536621</c:v>
                </c:pt>
                <c:pt idx="183">
                  <c:v>0.45000004768371582</c:v>
                </c:pt>
                <c:pt idx="184">
                  <c:v>0.47000002861022949</c:v>
                </c:pt>
                <c:pt idx="185">
                  <c:v>0.49000000953674316</c:v>
                </c:pt>
                <c:pt idx="186">
                  <c:v>0.50999999046325684</c:v>
                </c:pt>
                <c:pt idx="187">
                  <c:v>0.52999997138977051</c:v>
                </c:pt>
                <c:pt idx="188">
                  <c:v>0.54999995231628418</c:v>
                </c:pt>
                <c:pt idx="189">
                  <c:v>0.57999992370605469</c:v>
                </c:pt>
                <c:pt idx="190">
                  <c:v>0.59999990463256836</c:v>
                </c:pt>
                <c:pt idx="191">
                  <c:v>0.61999988555908203</c:v>
                </c:pt>
                <c:pt idx="192">
                  <c:v>0.6399998664855957</c:v>
                </c:pt>
                <c:pt idx="193">
                  <c:v>0.65999984741210938</c:v>
                </c:pt>
                <c:pt idx="194">
                  <c:v>0.67999982833862305</c:v>
                </c:pt>
                <c:pt idx="195">
                  <c:v>0.71000003814697266</c:v>
                </c:pt>
                <c:pt idx="196">
                  <c:v>0.73000001907348633</c:v>
                </c:pt>
                <c:pt idx="197">
                  <c:v>0.75</c:v>
                </c:pt>
                <c:pt idx="198">
                  <c:v>0.76999998092651367</c:v>
                </c:pt>
                <c:pt idx="199">
                  <c:v>0.79999995231628418</c:v>
                </c:pt>
                <c:pt idx="200">
                  <c:v>0.81999993324279785</c:v>
                </c:pt>
                <c:pt idx="201">
                  <c:v>0.83999991416931152</c:v>
                </c:pt>
                <c:pt idx="202">
                  <c:v>0.8599998950958252</c:v>
                </c:pt>
                <c:pt idx="203">
                  <c:v>0.87999987602233887</c:v>
                </c:pt>
                <c:pt idx="204">
                  <c:v>0.90999984741210938</c:v>
                </c:pt>
                <c:pt idx="205">
                  <c:v>0.92999982833862305</c:v>
                </c:pt>
                <c:pt idx="206">
                  <c:v>0.95000004768371582</c:v>
                </c:pt>
                <c:pt idx="207">
                  <c:v>0.97000002861022949</c:v>
                </c:pt>
                <c:pt idx="208">
                  <c:v>0.99000000953674316</c:v>
                </c:pt>
                <c:pt idx="209">
                  <c:v>1.0099999904632568</c:v>
                </c:pt>
                <c:pt idx="210">
                  <c:v>1.0399999618530273</c:v>
                </c:pt>
                <c:pt idx="211">
                  <c:v>1.059999942779541</c:v>
                </c:pt>
                <c:pt idx="212">
                  <c:v>1.0799999237060547</c:v>
                </c:pt>
                <c:pt idx="213">
                  <c:v>1.0999999046325684</c:v>
                </c:pt>
                <c:pt idx="214">
                  <c:v>1.119999885559082</c:v>
                </c:pt>
                <c:pt idx="215">
                  <c:v>1.1399998664855957</c:v>
                </c:pt>
                <c:pt idx="216">
                  <c:v>1.1699998378753662</c:v>
                </c:pt>
                <c:pt idx="217">
                  <c:v>1.1899998188018799</c:v>
                </c:pt>
                <c:pt idx="218">
                  <c:v>1.2100000381469727</c:v>
                </c:pt>
                <c:pt idx="219">
                  <c:v>1.2300000190734863</c:v>
                </c:pt>
                <c:pt idx="220">
                  <c:v>1.25</c:v>
                </c:pt>
                <c:pt idx="221">
                  <c:v>1.2699999809265137</c:v>
                </c:pt>
                <c:pt idx="222">
                  <c:v>1.2999999523162842</c:v>
                </c:pt>
                <c:pt idx="223">
                  <c:v>1.3199999332427979</c:v>
                </c:pt>
                <c:pt idx="224">
                  <c:v>1.3399999141693115</c:v>
                </c:pt>
                <c:pt idx="225">
                  <c:v>1.3599998950958252</c:v>
                </c:pt>
                <c:pt idx="226">
                  <c:v>1.3799998760223389</c:v>
                </c:pt>
                <c:pt idx="227">
                  <c:v>1.4099998474121094</c:v>
                </c:pt>
                <c:pt idx="228">
                  <c:v>1.429999828338623</c:v>
                </c:pt>
                <c:pt idx="229">
                  <c:v>1.4500000476837158</c:v>
                </c:pt>
                <c:pt idx="230">
                  <c:v>1.4700000286102295</c:v>
                </c:pt>
                <c:pt idx="231">
                  <c:v>1.5</c:v>
                </c:pt>
                <c:pt idx="232">
                  <c:v>1.5199999809265137</c:v>
                </c:pt>
                <c:pt idx="233">
                  <c:v>1.5399999618530273</c:v>
                </c:pt>
                <c:pt idx="234">
                  <c:v>1.559999942779541</c:v>
                </c:pt>
                <c:pt idx="235">
                  <c:v>1.5799999237060547</c:v>
                </c:pt>
                <c:pt idx="236">
                  <c:v>1.5999999046325684</c:v>
                </c:pt>
                <c:pt idx="237">
                  <c:v>1.6299998760223389</c:v>
                </c:pt>
                <c:pt idx="238">
                  <c:v>1.6499998569488525</c:v>
                </c:pt>
                <c:pt idx="239">
                  <c:v>1.6699998378753662</c:v>
                </c:pt>
                <c:pt idx="240">
                  <c:v>1.6899998188018799</c:v>
                </c:pt>
                <c:pt idx="241">
                  <c:v>1.7100000381469727</c:v>
                </c:pt>
                <c:pt idx="242">
                  <c:v>1.7300000190734863</c:v>
                </c:pt>
                <c:pt idx="243">
                  <c:v>1.7599999904632568</c:v>
                </c:pt>
                <c:pt idx="244">
                  <c:v>1.7799999713897705</c:v>
                </c:pt>
                <c:pt idx="245">
                  <c:v>1.7999999523162842</c:v>
                </c:pt>
                <c:pt idx="246">
                  <c:v>1.8199999332427979</c:v>
                </c:pt>
                <c:pt idx="247">
                  <c:v>1.8399999141693115</c:v>
                </c:pt>
                <c:pt idx="248">
                  <c:v>1.8599998950958252</c:v>
                </c:pt>
                <c:pt idx="249">
                  <c:v>1.8899998664855957</c:v>
                </c:pt>
                <c:pt idx="250">
                  <c:v>1.9099998474121094</c:v>
                </c:pt>
                <c:pt idx="251">
                  <c:v>1.929999828338623</c:v>
                </c:pt>
                <c:pt idx="252">
                  <c:v>1.9500000476837158</c:v>
                </c:pt>
                <c:pt idx="253">
                  <c:v>1.9700000286102295</c:v>
                </c:pt>
                <c:pt idx="254">
                  <c:v>2</c:v>
                </c:pt>
                <c:pt idx="255">
                  <c:v>2.0199999809265137</c:v>
                </c:pt>
                <c:pt idx="256">
                  <c:v>2.0399999618530273</c:v>
                </c:pt>
                <c:pt idx="257">
                  <c:v>2.059999942779541</c:v>
                </c:pt>
                <c:pt idx="258">
                  <c:v>2.0899999141693115</c:v>
                </c:pt>
                <c:pt idx="259">
                  <c:v>2.1099998950958252</c:v>
                </c:pt>
                <c:pt idx="260">
                  <c:v>2.1299998760223389</c:v>
                </c:pt>
                <c:pt idx="261">
                  <c:v>2.1499998569488525</c:v>
                </c:pt>
                <c:pt idx="262">
                  <c:v>2.1699998378753662</c:v>
                </c:pt>
                <c:pt idx="263">
                  <c:v>2.1899998188018799</c:v>
                </c:pt>
                <c:pt idx="264">
                  <c:v>2.2200000286102295</c:v>
                </c:pt>
                <c:pt idx="265">
                  <c:v>2.2400000095367432</c:v>
                </c:pt>
                <c:pt idx="266">
                  <c:v>2.2599999904632568</c:v>
                </c:pt>
                <c:pt idx="267">
                  <c:v>2.2799999713897705</c:v>
                </c:pt>
                <c:pt idx="268">
                  <c:v>2.2999999523162842</c:v>
                </c:pt>
                <c:pt idx="269">
                  <c:v>2.3199999332427979</c:v>
                </c:pt>
                <c:pt idx="270">
                  <c:v>2.3499999046325684</c:v>
                </c:pt>
                <c:pt idx="271">
                  <c:v>2.369999885559082</c:v>
                </c:pt>
                <c:pt idx="272">
                  <c:v>2.3899998664855957</c:v>
                </c:pt>
                <c:pt idx="273">
                  <c:v>2.4099998474121094</c:v>
                </c:pt>
                <c:pt idx="274">
                  <c:v>2.429999828338623</c:v>
                </c:pt>
                <c:pt idx="275">
                  <c:v>2.4500000476837158</c:v>
                </c:pt>
                <c:pt idx="276">
                  <c:v>2.4800000190734863</c:v>
                </c:pt>
                <c:pt idx="277">
                  <c:v>2.5</c:v>
                </c:pt>
                <c:pt idx="278">
                  <c:v>2.5199999809265137</c:v>
                </c:pt>
                <c:pt idx="279">
                  <c:v>2.5399999618530273</c:v>
                </c:pt>
                <c:pt idx="280">
                  <c:v>2.559999942779541</c:v>
                </c:pt>
                <c:pt idx="281">
                  <c:v>2.5799999237060547</c:v>
                </c:pt>
                <c:pt idx="282">
                  <c:v>2.6099998950958252</c:v>
                </c:pt>
                <c:pt idx="283">
                  <c:v>2.6299998760223389</c:v>
                </c:pt>
                <c:pt idx="284">
                  <c:v>2.6499998569488525</c:v>
                </c:pt>
                <c:pt idx="285">
                  <c:v>2.6699998378753662</c:v>
                </c:pt>
                <c:pt idx="286">
                  <c:v>2.7000000476837158</c:v>
                </c:pt>
                <c:pt idx="287">
                  <c:v>2.7200000286102295</c:v>
                </c:pt>
                <c:pt idx="288">
                  <c:v>2.7400000095367432</c:v>
                </c:pt>
                <c:pt idx="289">
                  <c:v>2.7599999904632568</c:v>
                </c:pt>
                <c:pt idx="290">
                  <c:v>2.7799999713897705</c:v>
                </c:pt>
                <c:pt idx="291">
                  <c:v>2.809999942779541</c:v>
                </c:pt>
                <c:pt idx="292">
                  <c:v>2.8299999237060547</c:v>
                </c:pt>
                <c:pt idx="293">
                  <c:v>2.8499999046325684</c:v>
                </c:pt>
                <c:pt idx="294">
                  <c:v>2.869999885559082</c:v>
                </c:pt>
                <c:pt idx="295">
                  <c:v>2.8899998664855957</c:v>
                </c:pt>
                <c:pt idx="296">
                  <c:v>2.9099998474121094</c:v>
                </c:pt>
                <c:pt idx="297">
                  <c:v>2.9399998188018799</c:v>
                </c:pt>
                <c:pt idx="298">
                  <c:v>2.9600000381469727</c:v>
                </c:pt>
                <c:pt idx="299">
                  <c:v>2.9800000190734863</c:v>
                </c:pt>
                <c:pt idx="300">
                  <c:v>3</c:v>
                </c:pt>
                <c:pt idx="301">
                  <c:v>3.0199999809265137</c:v>
                </c:pt>
                <c:pt idx="302">
                  <c:v>3.0399999618530273</c:v>
                </c:pt>
                <c:pt idx="303">
                  <c:v>3.0699999332427979</c:v>
                </c:pt>
                <c:pt idx="304">
                  <c:v>3.0899999141693115</c:v>
                </c:pt>
                <c:pt idx="305">
                  <c:v>3.1099998950958252</c:v>
                </c:pt>
                <c:pt idx="306">
                  <c:v>3.1299998760223389</c:v>
                </c:pt>
                <c:pt idx="307">
                  <c:v>3.1499998569488525</c:v>
                </c:pt>
                <c:pt idx="308">
                  <c:v>3.1699998378753662</c:v>
                </c:pt>
                <c:pt idx="309">
                  <c:v>3.2000000476837158</c:v>
                </c:pt>
                <c:pt idx="310">
                  <c:v>3.2200000286102295</c:v>
                </c:pt>
                <c:pt idx="311">
                  <c:v>3.2400000095367432</c:v>
                </c:pt>
                <c:pt idx="312">
                  <c:v>3.2599999904632568</c:v>
                </c:pt>
                <c:pt idx="313">
                  <c:v>3.2899999618530273</c:v>
                </c:pt>
                <c:pt idx="314">
                  <c:v>3.309999942779541</c:v>
                </c:pt>
                <c:pt idx="315">
                  <c:v>3.3299999237060547</c:v>
                </c:pt>
                <c:pt idx="316">
                  <c:v>3.3499999046325684</c:v>
                </c:pt>
                <c:pt idx="317">
                  <c:v>3.369999885559082</c:v>
                </c:pt>
                <c:pt idx="318">
                  <c:v>3.3999998569488525</c:v>
                </c:pt>
                <c:pt idx="319">
                  <c:v>3.4199998378753662</c:v>
                </c:pt>
                <c:pt idx="320">
                  <c:v>3.4399998188018799</c:v>
                </c:pt>
                <c:pt idx="321">
                  <c:v>3.4600000381469727</c:v>
                </c:pt>
                <c:pt idx="322">
                  <c:v>3.4800000190734863</c:v>
                </c:pt>
                <c:pt idx="323">
                  <c:v>3.5</c:v>
                </c:pt>
                <c:pt idx="324">
                  <c:v>3.5299999713897705</c:v>
                </c:pt>
                <c:pt idx="325">
                  <c:v>3.5499999523162842</c:v>
                </c:pt>
                <c:pt idx="326">
                  <c:v>3.5699999332427979</c:v>
                </c:pt>
                <c:pt idx="327">
                  <c:v>3.5899999141693115</c:v>
                </c:pt>
                <c:pt idx="328">
                  <c:v>3.6099998950958252</c:v>
                </c:pt>
                <c:pt idx="329">
                  <c:v>3.6299998760223389</c:v>
                </c:pt>
                <c:pt idx="330">
                  <c:v>3.6599998474121094</c:v>
                </c:pt>
                <c:pt idx="331">
                  <c:v>3.679999828338623</c:v>
                </c:pt>
                <c:pt idx="332">
                  <c:v>3.7000000476837158</c:v>
                </c:pt>
                <c:pt idx="333">
                  <c:v>3.7200000286102295</c:v>
                </c:pt>
                <c:pt idx="334">
                  <c:v>3.7400000095367432</c:v>
                </c:pt>
                <c:pt idx="335">
                  <c:v>3.7599999904632568</c:v>
                </c:pt>
                <c:pt idx="336">
                  <c:v>3.7899999618530273</c:v>
                </c:pt>
                <c:pt idx="337">
                  <c:v>3.809999942779541</c:v>
                </c:pt>
                <c:pt idx="338">
                  <c:v>3.8299999237060547</c:v>
                </c:pt>
                <c:pt idx="339">
                  <c:v>3.8499999046325684</c:v>
                </c:pt>
                <c:pt idx="340">
                  <c:v>3.8799998760223389</c:v>
                </c:pt>
                <c:pt idx="341">
                  <c:v>3.8999998569488525</c:v>
                </c:pt>
                <c:pt idx="342">
                  <c:v>3.9199998378753662</c:v>
                </c:pt>
                <c:pt idx="343">
                  <c:v>3.9399998188018799</c:v>
                </c:pt>
                <c:pt idx="344">
                  <c:v>3.9600000381469727</c:v>
                </c:pt>
                <c:pt idx="345">
                  <c:v>3.9900000095367432</c:v>
                </c:pt>
                <c:pt idx="346">
                  <c:v>4.0099999904632568</c:v>
                </c:pt>
                <c:pt idx="347">
                  <c:v>4.0299999713897705</c:v>
                </c:pt>
                <c:pt idx="348">
                  <c:v>4.0499999523162842</c:v>
                </c:pt>
                <c:pt idx="349">
                  <c:v>4.0699999332427979</c:v>
                </c:pt>
                <c:pt idx="350">
                  <c:v>4.0899999141693115</c:v>
                </c:pt>
                <c:pt idx="351">
                  <c:v>4.119999885559082</c:v>
                </c:pt>
                <c:pt idx="352">
                  <c:v>4.1399998664855957</c:v>
                </c:pt>
                <c:pt idx="353">
                  <c:v>4.1599998474121094</c:v>
                </c:pt>
                <c:pt idx="354">
                  <c:v>4.179999828338623</c:v>
                </c:pt>
                <c:pt idx="355">
                  <c:v>4.2000000476837158</c:v>
                </c:pt>
                <c:pt idx="356">
                  <c:v>4.2200000286102295</c:v>
                </c:pt>
                <c:pt idx="357">
                  <c:v>4.25</c:v>
                </c:pt>
                <c:pt idx="358">
                  <c:v>4.2699999809265137</c:v>
                </c:pt>
                <c:pt idx="359">
                  <c:v>4.2899999618530273</c:v>
                </c:pt>
                <c:pt idx="360">
                  <c:v>4.309999942779541</c:v>
                </c:pt>
                <c:pt idx="361">
                  <c:v>4.3299999237060547</c:v>
                </c:pt>
                <c:pt idx="362">
                  <c:v>4.3499999046325684</c:v>
                </c:pt>
                <c:pt idx="363">
                  <c:v>4.3799998760223389</c:v>
                </c:pt>
                <c:pt idx="364">
                  <c:v>4.3999998569488525</c:v>
                </c:pt>
                <c:pt idx="365">
                  <c:v>4.4199998378753662</c:v>
                </c:pt>
                <c:pt idx="366">
                  <c:v>4.4399998188018799</c:v>
                </c:pt>
                <c:pt idx="367">
                  <c:v>4.4600000381469727</c:v>
                </c:pt>
                <c:pt idx="368">
                  <c:v>4.4900000095367432</c:v>
                </c:pt>
                <c:pt idx="369">
                  <c:v>4.5099999904632568</c:v>
                </c:pt>
                <c:pt idx="370">
                  <c:v>4.5299999713897705</c:v>
                </c:pt>
                <c:pt idx="371">
                  <c:v>4.5499999523162842</c:v>
                </c:pt>
                <c:pt idx="372">
                  <c:v>4.5799999237060547</c:v>
                </c:pt>
                <c:pt idx="373">
                  <c:v>4.5999999046325684</c:v>
                </c:pt>
                <c:pt idx="374">
                  <c:v>4.619999885559082</c:v>
                </c:pt>
                <c:pt idx="375">
                  <c:v>4.6399998664855957</c:v>
                </c:pt>
                <c:pt idx="376">
                  <c:v>4.6599998474121094</c:v>
                </c:pt>
                <c:pt idx="377">
                  <c:v>4.679999828338623</c:v>
                </c:pt>
                <c:pt idx="378">
                  <c:v>4.7100000381469727</c:v>
                </c:pt>
                <c:pt idx="379">
                  <c:v>4.7300000190734863</c:v>
                </c:pt>
                <c:pt idx="380">
                  <c:v>4.75</c:v>
                </c:pt>
                <c:pt idx="381">
                  <c:v>4.7699999809265137</c:v>
                </c:pt>
                <c:pt idx="382">
                  <c:v>4.7899999618530273</c:v>
                </c:pt>
                <c:pt idx="383">
                  <c:v>4.8199999332427979</c:v>
                </c:pt>
                <c:pt idx="384">
                  <c:v>4.8399999141693115</c:v>
                </c:pt>
                <c:pt idx="385">
                  <c:v>4.8599998950958252</c:v>
                </c:pt>
                <c:pt idx="386">
                  <c:v>4.8799998760223389</c:v>
                </c:pt>
                <c:pt idx="387">
                  <c:v>4.8999998569488525</c:v>
                </c:pt>
                <c:pt idx="388">
                  <c:v>4.9199998378753662</c:v>
                </c:pt>
                <c:pt idx="389">
                  <c:v>4.9500000476837158</c:v>
                </c:pt>
                <c:pt idx="390">
                  <c:v>4.9700000286102295</c:v>
                </c:pt>
                <c:pt idx="391">
                  <c:v>4.9900000095367432</c:v>
                </c:pt>
                <c:pt idx="392">
                  <c:v>5.0099999904632568</c:v>
                </c:pt>
                <c:pt idx="393">
                  <c:v>7.5099999904632568</c:v>
                </c:pt>
                <c:pt idx="394">
                  <c:v>7.5099999904632568</c:v>
                </c:pt>
                <c:pt idx="395">
                  <c:v>7.5099999904632568</c:v>
                </c:pt>
                <c:pt idx="396">
                  <c:v>7.5099999904632568</c:v>
                </c:pt>
                <c:pt idx="397">
                  <c:v>7.5099999904632568</c:v>
                </c:pt>
                <c:pt idx="398">
                  <c:v>7.5099999904632568</c:v>
                </c:pt>
                <c:pt idx="399">
                  <c:v>7.5099999904632568</c:v>
                </c:pt>
                <c:pt idx="400">
                  <c:v>7.5099999904632568</c:v>
                </c:pt>
                <c:pt idx="401">
                  <c:v>7.5099999904632568</c:v>
                </c:pt>
                <c:pt idx="402">
                  <c:v>7.5099999904632568</c:v>
                </c:pt>
                <c:pt idx="403">
                  <c:v>7.5099999904632568</c:v>
                </c:pt>
                <c:pt idx="404">
                  <c:v>7.5099999904632568</c:v>
                </c:pt>
                <c:pt idx="405">
                  <c:v>7.5099999904632568</c:v>
                </c:pt>
                <c:pt idx="406">
                  <c:v>7.5099999904632568</c:v>
                </c:pt>
                <c:pt idx="407">
                  <c:v>7.5099999904632568</c:v>
                </c:pt>
                <c:pt idx="408">
                  <c:v>7.5099999904632568</c:v>
                </c:pt>
                <c:pt idx="409">
                  <c:v>7.5099999904632568</c:v>
                </c:pt>
                <c:pt idx="410">
                  <c:v>7.5099999904632568</c:v>
                </c:pt>
                <c:pt idx="411">
                  <c:v>7.5099999904632568</c:v>
                </c:pt>
                <c:pt idx="412">
                  <c:v>7.5099999904632568</c:v>
                </c:pt>
                <c:pt idx="413">
                  <c:v>7.5099999904632568</c:v>
                </c:pt>
                <c:pt idx="414">
                  <c:v>7.5099999904632568</c:v>
                </c:pt>
                <c:pt idx="415">
                  <c:v>7.5099999904632568</c:v>
                </c:pt>
                <c:pt idx="416">
                  <c:v>7.5099999904632568</c:v>
                </c:pt>
                <c:pt idx="417">
                  <c:v>7.5099999904632568</c:v>
                </c:pt>
                <c:pt idx="418">
                  <c:v>7.5099999904632568</c:v>
                </c:pt>
                <c:pt idx="419">
                  <c:v>7.5099999904632568</c:v>
                </c:pt>
                <c:pt idx="420">
                  <c:v>7.5199999809265137</c:v>
                </c:pt>
                <c:pt idx="421">
                  <c:v>7.5199999809265137</c:v>
                </c:pt>
                <c:pt idx="422">
                  <c:v>7.5199999809265137</c:v>
                </c:pt>
                <c:pt idx="423">
                  <c:v>7.5199999809265137</c:v>
                </c:pt>
                <c:pt idx="424">
                  <c:v>7.5199999809265137</c:v>
                </c:pt>
                <c:pt idx="425">
                  <c:v>7.5199999809265137</c:v>
                </c:pt>
                <c:pt idx="426">
                  <c:v>7.5199999809265137</c:v>
                </c:pt>
                <c:pt idx="427">
                  <c:v>7.5199999809265137</c:v>
                </c:pt>
                <c:pt idx="428">
                  <c:v>7.5199999809265137</c:v>
                </c:pt>
                <c:pt idx="429">
                  <c:v>7.5199999809265137</c:v>
                </c:pt>
                <c:pt idx="430">
                  <c:v>7.5199999809265137</c:v>
                </c:pt>
                <c:pt idx="431">
                  <c:v>7.5199999809265137</c:v>
                </c:pt>
                <c:pt idx="432">
                  <c:v>7.5199999809265137</c:v>
                </c:pt>
                <c:pt idx="433">
                  <c:v>7.5199999809265137</c:v>
                </c:pt>
                <c:pt idx="434">
                  <c:v>7.5199999809265137</c:v>
                </c:pt>
                <c:pt idx="435">
                  <c:v>7.5199999809265137</c:v>
                </c:pt>
                <c:pt idx="436">
                  <c:v>7.5199999809265137</c:v>
                </c:pt>
                <c:pt idx="437">
                  <c:v>7.5199999809265137</c:v>
                </c:pt>
                <c:pt idx="438">
                  <c:v>7.5199999809265137</c:v>
                </c:pt>
                <c:pt idx="439">
                  <c:v>7.5199999809265137</c:v>
                </c:pt>
                <c:pt idx="440">
                  <c:v>7.5199999809265137</c:v>
                </c:pt>
                <c:pt idx="441">
                  <c:v>7.5199999809265137</c:v>
                </c:pt>
                <c:pt idx="442">
                  <c:v>7.5199999809265137</c:v>
                </c:pt>
                <c:pt idx="443">
                  <c:v>7.5199999809265137</c:v>
                </c:pt>
                <c:pt idx="444">
                  <c:v>7.5199999809265137</c:v>
                </c:pt>
                <c:pt idx="445">
                  <c:v>7.5199999809265137</c:v>
                </c:pt>
                <c:pt idx="446">
                  <c:v>7.5199999809265137</c:v>
                </c:pt>
                <c:pt idx="447">
                  <c:v>7.5199999809265137</c:v>
                </c:pt>
                <c:pt idx="448">
                  <c:v>7.5199999809265137</c:v>
                </c:pt>
                <c:pt idx="449">
                  <c:v>7.5199999809265137</c:v>
                </c:pt>
                <c:pt idx="450">
                  <c:v>7.5199999809265137</c:v>
                </c:pt>
                <c:pt idx="451">
                  <c:v>7.5199999809265137</c:v>
                </c:pt>
                <c:pt idx="452">
                  <c:v>7.5199999809265137</c:v>
                </c:pt>
                <c:pt idx="453">
                  <c:v>7.5199999809265137</c:v>
                </c:pt>
                <c:pt idx="454">
                  <c:v>7.5199999809265137</c:v>
                </c:pt>
                <c:pt idx="455">
                  <c:v>7.5199999809265137</c:v>
                </c:pt>
                <c:pt idx="456">
                  <c:v>7.5199999809265137</c:v>
                </c:pt>
                <c:pt idx="457">
                  <c:v>7.5199999809265137</c:v>
                </c:pt>
                <c:pt idx="458">
                  <c:v>7.5199999809265137</c:v>
                </c:pt>
                <c:pt idx="459">
                  <c:v>7.5199999809265137</c:v>
                </c:pt>
                <c:pt idx="460">
                  <c:v>7.5199999809265137</c:v>
                </c:pt>
                <c:pt idx="461">
                  <c:v>7.5199999809265137</c:v>
                </c:pt>
                <c:pt idx="462">
                  <c:v>7.5199999809265137</c:v>
                </c:pt>
                <c:pt idx="463">
                  <c:v>7.5199999809265137</c:v>
                </c:pt>
                <c:pt idx="464">
                  <c:v>7.5199999809265137</c:v>
                </c:pt>
                <c:pt idx="465">
                  <c:v>7.5199999809265137</c:v>
                </c:pt>
                <c:pt idx="466">
                  <c:v>7.5199999809265137</c:v>
                </c:pt>
                <c:pt idx="467">
                  <c:v>7.5199999809265137</c:v>
                </c:pt>
                <c:pt idx="468">
                  <c:v>7.5199999809265137</c:v>
                </c:pt>
                <c:pt idx="469">
                  <c:v>7.5199999809265137</c:v>
                </c:pt>
                <c:pt idx="470">
                  <c:v>7.5199999809265137</c:v>
                </c:pt>
                <c:pt idx="471">
                  <c:v>7.5199999809265137</c:v>
                </c:pt>
                <c:pt idx="472">
                  <c:v>7.5199999809265137</c:v>
                </c:pt>
                <c:pt idx="473">
                  <c:v>7.5199999809265137</c:v>
                </c:pt>
                <c:pt idx="474">
                  <c:v>7.5199999809265137</c:v>
                </c:pt>
                <c:pt idx="475">
                  <c:v>7.5199999809265137</c:v>
                </c:pt>
                <c:pt idx="476">
                  <c:v>7.5199999809265137</c:v>
                </c:pt>
                <c:pt idx="477">
                  <c:v>7.5199999809265137</c:v>
                </c:pt>
                <c:pt idx="478">
                  <c:v>7.5199999809265137</c:v>
                </c:pt>
                <c:pt idx="479">
                  <c:v>7.5199999809265137</c:v>
                </c:pt>
                <c:pt idx="480">
                  <c:v>7.5199999809265137</c:v>
                </c:pt>
                <c:pt idx="481">
                  <c:v>7.5199999809265137</c:v>
                </c:pt>
                <c:pt idx="482">
                  <c:v>7.5199999809265137</c:v>
                </c:pt>
                <c:pt idx="483">
                  <c:v>7.5199999809265137</c:v>
                </c:pt>
                <c:pt idx="484">
                  <c:v>7.5199999809265137</c:v>
                </c:pt>
                <c:pt idx="485">
                  <c:v>7.5199999809265137</c:v>
                </c:pt>
                <c:pt idx="486">
                  <c:v>7.5199999809265137</c:v>
                </c:pt>
                <c:pt idx="487">
                  <c:v>7.5199999809265137</c:v>
                </c:pt>
                <c:pt idx="488">
                  <c:v>7.5199999809265137</c:v>
                </c:pt>
                <c:pt idx="489">
                  <c:v>7.5199999809265137</c:v>
                </c:pt>
                <c:pt idx="490">
                  <c:v>7.5199999809265137</c:v>
                </c:pt>
                <c:pt idx="491">
                  <c:v>7.5199999809265137</c:v>
                </c:pt>
                <c:pt idx="492">
                  <c:v>7.5199999809265137</c:v>
                </c:pt>
                <c:pt idx="493">
                  <c:v>7.5199999809265137</c:v>
                </c:pt>
                <c:pt idx="494">
                  <c:v>7.5199999809265137</c:v>
                </c:pt>
                <c:pt idx="495">
                  <c:v>7.5199999809265137</c:v>
                </c:pt>
                <c:pt idx="496">
                  <c:v>7.5199999809265137</c:v>
                </c:pt>
                <c:pt idx="497">
                  <c:v>7.5199999809265137</c:v>
                </c:pt>
                <c:pt idx="498">
                  <c:v>7.5199999809265137</c:v>
                </c:pt>
                <c:pt idx="499">
                  <c:v>7.5199999809265137</c:v>
                </c:pt>
                <c:pt idx="500">
                  <c:v>7.5199999809265137</c:v>
                </c:pt>
                <c:pt idx="501">
                  <c:v>7.5199999809265137</c:v>
                </c:pt>
                <c:pt idx="502">
                  <c:v>7.5199999809265137</c:v>
                </c:pt>
                <c:pt idx="503">
                  <c:v>7.5199999809265137</c:v>
                </c:pt>
                <c:pt idx="504">
                  <c:v>7.5199999809265137</c:v>
                </c:pt>
                <c:pt idx="505">
                  <c:v>7.5199999809265137</c:v>
                </c:pt>
                <c:pt idx="506">
                  <c:v>7.5199999809265137</c:v>
                </c:pt>
                <c:pt idx="507">
                  <c:v>7.5199999809265137</c:v>
                </c:pt>
                <c:pt idx="508">
                  <c:v>7.5399999618530273</c:v>
                </c:pt>
                <c:pt idx="509">
                  <c:v>7.5699999332427979</c:v>
                </c:pt>
                <c:pt idx="510">
                  <c:v>7.5899999141693115</c:v>
                </c:pt>
                <c:pt idx="511">
                  <c:v>7.6099998950958252</c:v>
                </c:pt>
                <c:pt idx="512">
                  <c:v>7.6399998664855957</c:v>
                </c:pt>
                <c:pt idx="513">
                  <c:v>7.6599998474121094</c:v>
                </c:pt>
                <c:pt idx="514">
                  <c:v>7.679999828338623</c:v>
                </c:pt>
                <c:pt idx="515">
                  <c:v>7.7000000476837158</c:v>
                </c:pt>
                <c:pt idx="516">
                  <c:v>7.7200000286102295</c:v>
                </c:pt>
                <c:pt idx="517">
                  <c:v>7.7400000095367432</c:v>
                </c:pt>
                <c:pt idx="518">
                  <c:v>7.7699999809265137</c:v>
                </c:pt>
                <c:pt idx="519">
                  <c:v>7.7899999618530273</c:v>
                </c:pt>
                <c:pt idx="520">
                  <c:v>7.809999942779541</c:v>
                </c:pt>
                <c:pt idx="521">
                  <c:v>7.8299999237060547</c:v>
                </c:pt>
                <c:pt idx="522">
                  <c:v>7.8499999046325684</c:v>
                </c:pt>
                <c:pt idx="523">
                  <c:v>7.869999885559082</c:v>
                </c:pt>
                <c:pt idx="524">
                  <c:v>7.8999998569488525</c:v>
                </c:pt>
                <c:pt idx="525">
                  <c:v>7.9199998378753662</c:v>
                </c:pt>
                <c:pt idx="526">
                  <c:v>7.9399998188018799</c:v>
                </c:pt>
                <c:pt idx="527">
                  <c:v>7.9600000381469727</c:v>
                </c:pt>
                <c:pt idx="528">
                  <c:v>7.9800000190734863</c:v>
                </c:pt>
                <c:pt idx="529">
                  <c:v>8</c:v>
                </c:pt>
                <c:pt idx="530">
                  <c:v>8.0299999713897705</c:v>
                </c:pt>
                <c:pt idx="531">
                  <c:v>8.0499999523162842</c:v>
                </c:pt>
                <c:pt idx="532">
                  <c:v>8.0699999332427979</c:v>
                </c:pt>
                <c:pt idx="533">
                  <c:v>8.0899999141693115</c:v>
                </c:pt>
                <c:pt idx="534">
                  <c:v>8.1099998950958252</c:v>
                </c:pt>
                <c:pt idx="535">
                  <c:v>8.1299998760223389</c:v>
                </c:pt>
                <c:pt idx="536">
                  <c:v>8.1599998474121094</c:v>
                </c:pt>
                <c:pt idx="537">
                  <c:v>8.179999828338623</c:v>
                </c:pt>
                <c:pt idx="538">
                  <c:v>8.2000000476837158</c:v>
                </c:pt>
                <c:pt idx="539">
                  <c:v>8.2200000286102295</c:v>
                </c:pt>
                <c:pt idx="540">
                  <c:v>8.25</c:v>
                </c:pt>
                <c:pt idx="541">
                  <c:v>8.2699999809265137</c:v>
                </c:pt>
                <c:pt idx="542">
                  <c:v>8.2899999618530273</c:v>
                </c:pt>
                <c:pt idx="543">
                  <c:v>8.309999942779541</c:v>
                </c:pt>
                <c:pt idx="544">
                  <c:v>8.3299999237060547</c:v>
                </c:pt>
                <c:pt idx="545">
                  <c:v>8.3599998950958252</c:v>
                </c:pt>
                <c:pt idx="546">
                  <c:v>8.3799998760223389</c:v>
                </c:pt>
                <c:pt idx="547">
                  <c:v>8.3999998569488525</c:v>
                </c:pt>
                <c:pt idx="548">
                  <c:v>8.4199998378753662</c:v>
                </c:pt>
                <c:pt idx="549">
                  <c:v>8.4399998188018799</c:v>
                </c:pt>
                <c:pt idx="550">
                  <c:v>8.4600000381469727</c:v>
                </c:pt>
                <c:pt idx="551">
                  <c:v>8.4900000095367432</c:v>
                </c:pt>
                <c:pt idx="552">
                  <c:v>8.5099999904632568</c:v>
                </c:pt>
                <c:pt idx="553">
                  <c:v>8.5299999713897705</c:v>
                </c:pt>
                <c:pt idx="554">
                  <c:v>8.5499999523162842</c:v>
                </c:pt>
                <c:pt idx="555">
                  <c:v>8.5699999332427979</c:v>
                </c:pt>
                <c:pt idx="556">
                  <c:v>8.5899999141693115</c:v>
                </c:pt>
                <c:pt idx="557">
                  <c:v>8.619999885559082</c:v>
                </c:pt>
                <c:pt idx="558">
                  <c:v>8.6399998664855957</c:v>
                </c:pt>
                <c:pt idx="559">
                  <c:v>8.6599998474121094</c:v>
                </c:pt>
                <c:pt idx="560">
                  <c:v>8.679999828338623</c:v>
                </c:pt>
                <c:pt idx="561">
                  <c:v>8.7000000476837158</c:v>
                </c:pt>
                <c:pt idx="562">
                  <c:v>8.7200000286102295</c:v>
                </c:pt>
                <c:pt idx="563">
                  <c:v>8.75</c:v>
                </c:pt>
                <c:pt idx="564">
                  <c:v>8.7699999809265137</c:v>
                </c:pt>
                <c:pt idx="565">
                  <c:v>8.7899999618530273</c:v>
                </c:pt>
                <c:pt idx="566">
                  <c:v>8.809999942779541</c:v>
                </c:pt>
                <c:pt idx="567">
                  <c:v>8.8399999141693115</c:v>
                </c:pt>
                <c:pt idx="568">
                  <c:v>8.8599998950958252</c:v>
                </c:pt>
                <c:pt idx="569">
                  <c:v>8.8799998760223389</c:v>
                </c:pt>
                <c:pt idx="570">
                  <c:v>8.8999998569488525</c:v>
                </c:pt>
                <c:pt idx="571">
                  <c:v>8.9199998378753662</c:v>
                </c:pt>
                <c:pt idx="572">
                  <c:v>8.9500000476837158</c:v>
                </c:pt>
                <c:pt idx="573">
                  <c:v>8.9700000286102295</c:v>
                </c:pt>
                <c:pt idx="574">
                  <c:v>8.9900000095367432</c:v>
                </c:pt>
                <c:pt idx="575">
                  <c:v>9.0099999904632568</c:v>
                </c:pt>
                <c:pt idx="576">
                  <c:v>9.0299999713897705</c:v>
                </c:pt>
                <c:pt idx="577">
                  <c:v>9.0499999523162842</c:v>
                </c:pt>
                <c:pt idx="578">
                  <c:v>9.0799999237060547</c:v>
                </c:pt>
                <c:pt idx="579">
                  <c:v>9.0999999046325684</c:v>
                </c:pt>
                <c:pt idx="580">
                  <c:v>9.119999885559082</c:v>
                </c:pt>
                <c:pt idx="581">
                  <c:v>9.1399998664855957</c:v>
                </c:pt>
                <c:pt idx="582">
                  <c:v>9.1599998474121094</c:v>
                </c:pt>
                <c:pt idx="583">
                  <c:v>9.179999828338623</c:v>
                </c:pt>
                <c:pt idx="584">
                  <c:v>9.2100000381469727</c:v>
                </c:pt>
                <c:pt idx="585">
                  <c:v>9.2300000190734863</c:v>
                </c:pt>
                <c:pt idx="586">
                  <c:v>9.25</c:v>
                </c:pt>
                <c:pt idx="587">
                  <c:v>9.2699999809265137</c:v>
                </c:pt>
                <c:pt idx="588">
                  <c:v>9.2899999618530273</c:v>
                </c:pt>
                <c:pt idx="589">
                  <c:v>9.309999942779541</c:v>
                </c:pt>
                <c:pt idx="590">
                  <c:v>9.3399999141693115</c:v>
                </c:pt>
                <c:pt idx="591">
                  <c:v>9.3599998950958252</c:v>
                </c:pt>
                <c:pt idx="592">
                  <c:v>9.3799998760223389</c:v>
                </c:pt>
                <c:pt idx="593">
                  <c:v>9.3999998569488525</c:v>
                </c:pt>
                <c:pt idx="594">
                  <c:v>9.4199998378753662</c:v>
                </c:pt>
                <c:pt idx="595">
                  <c:v>9.4500000476837158</c:v>
                </c:pt>
                <c:pt idx="596">
                  <c:v>9.4700000286102295</c:v>
                </c:pt>
                <c:pt idx="597">
                  <c:v>9.4900000095367432</c:v>
                </c:pt>
                <c:pt idx="598">
                  <c:v>9.5099999904632568</c:v>
                </c:pt>
                <c:pt idx="599">
                  <c:v>9.5399999618530273</c:v>
                </c:pt>
                <c:pt idx="600">
                  <c:v>9.559999942779541</c:v>
                </c:pt>
                <c:pt idx="601">
                  <c:v>9.5799999237060547</c:v>
                </c:pt>
                <c:pt idx="602">
                  <c:v>9.5999999046325684</c:v>
                </c:pt>
                <c:pt idx="603">
                  <c:v>9.619999885559082</c:v>
                </c:pt>
                <c:pt idx="604">
                  <c:v>9.6399998664855957</c:v>
                </c:pt>
                <c:pt idx="605">
                  <c:v>9.6699998378753662</c:v>
                </c:pt>
                <c:pt idx="606">
                  <c:v>9.6899998188018799</c:v>
                </c:pt>
                <c:pt idx="607">
                  <c:v>9.7100000381469727</c:v>
                </c:pt>
                <c:pt idx="608">
                  <c:v>9.7300000190734863</c:v>
                </c:pt>
                <c:pt idx="609">
                  <c:v>9.75</c:v>
                </c:pt>
                <c:pt idx="610">
                  <c:v>9.7699999809265137</c:v>
                </c:pt>
                <c:pt idx="611">
                  <c:v>9.7999999523162842</c:v>
                </c:pt>
                <c:pt idx="612">
                  <c:v>9.8199999332427979</c:v>
                </c:pt>
                <c:pt idx="613">
                  <c:v>9.8399999141693115</c:v>
                </c:pt>
                <c:pt idx="614">
                  <c:v>9.8599998950958252</c:v>
                </c:pt>
                <c:pt idx="615">
                  <c:v>9.8799998760223389</c:v>
                </c:pt>
                <c:pt idx="616">
                  <c:v>9.8999998569488525</c:v>
                </c:pt>
                <c:pt idx="617">
                  <c:v>9.929999828338623</c:v>
                </c:pt>
                <c:pt idx="618">
                  <c:v>9.9500000476837158</c:v>
                </c:pt>
                <c:pt idx="619">
                  <c:v>9.9700000286102295</c:v>
                </c:pt>
                <c:pt idx="620">
                  <c:v>9.9900000095367432</c:v>
                </c:pt>
                <c:pt idx="621">
                  <c:v>10.009999990463257</c:v>
                </c:pt>
                <c:pt idx="622">
                  <c:v>10.039999961853027</c:v>
                </c:pt>
                <c:pt idx="623">
                  <c:v>10.059999942779541</c:v>
                </c:pt>
                <c:pt idx="624">
                  <c:v>10.079999923706055</c:v>
                </c:pt>
                <c:pt idx="625">
                  <c:v>10.099999904632568</c:v>
                </c:pt>
                <c:pt idx="626">
                  <c:v>10.129999876022339</c:v>
                </c:pt>
                <c:pt idx="627">
                  <c:v>10.149999856948853</c:v>
                </c:pt>
                <c:pt idx="628">
                  <c:v>10.169999837875366</c:v>
                </c:pt>
                <c:pt idx="629">
                  <c:v>10.18999981880188</c:v>
                </c:pt>
                <c:pt idx="630">
                  <c:v>10.210000038146973</c:v>
                </c:pt>
                <c:pt idx="631">
                  <c:v>10.230000019073486</c:v>
                </c:pt>
                <c:pt idx="632">
                  <c:v>10.259999990463257</c:v>
                </c:pt>
                <c:pt idx="633">
                  <c:v>10.279999971389771</c:v>
                </c:pt>
                <c:pt idx="634">
                  <c:v>10.299999952316284</c:v>
                </c:pt>
                <c:pt idx="635">
                  <c:v>10.319999933242798</c:v>
                </c:pt>
                <c:pt idx="636">
                  <c:v>10.339999914169312</c:v>
                </c:pt>
                <c:pt idx="637">
                  <c:v>10.359999895095825</c:v>
                </c:pt>
                <c:pt idx="638">
                  <c:v>10.389999866485596</c:v>
                </c:pt>
                <c:pt idx="639">
                  <c:v>10.409999847412109</c:v>
                </c:pt>
                <c:pt idx="640">
                  <c:v>10.429999828338623</c:v>
                </c:pt>
                <c:pt idx="641">
                  <c:v>10.450000047683716</c:v>
                </c:pt>
                <c:pt idx="642">
                  <c:v>10.470000028610229</c:v>
                </c:pt>
                <c:pt idx="643">
                  <c:v>10.490000009536743</c:v>
                </c:pt>
                <c:pt idx="644">
                  <c:v>10.519999980926514</c:v>
                </c:pt>
                <c:pt idx="645">
                  <c:v>10.539999961853027</c:v>
                </c:pt>
                <c:pt idx="646">
                  <c:v>10.559999942779541</c:v>
                </c:pt>
                <c:pt idx="647">
                  <c:v>10.579999923706055</c:v>
                </c:pt>
                <c:pt idx="648">
                  <c:v>10.599999904632568</c:v>
                </c:pt>
                <c:pt idx="649">
                  <c:v>10.629999876022339</c:v>
                </c:pt>
                <c:pt idx="650">
                  <c:v>10.649999856948853</c:v>
                </c:pt>
                <c:pt idx="651">
                  <c:v>10.669999837875366</c:v>
                </c:pt>
                <c:pt idx="652">
                  <c:v>10.68999981880188</c:v>
                </c:pt>
                <c:pt idx="653">
                  <c:v>10.720000028610229</c:v>
                </c:pt>
                <c:pt idx="654">
                  <c:v>10.740000009536743</c:v>
                </c:pt>
                <c:pt idx="655">
                  <c:v>10.759999990463257</c:v>
                </c:pt>
                <c:pt idx="656">
                  <c:v>10.779999971389771</c:v>
                </c:pt>
                <c:pt idx="657">
                  <c:v>10.799999952316284</c:v>
                </c:pt>
                <c:pt idx="658">
                  <c:v>10.819999933242798</c:v>
                </c:pt>
                <c:pt idx="659">
                  <c:v>10.849999904632568</c:v>
                </c:pt>
                <c:pt idx="660">
                  <c:v>10.869999885559082</c:v>
                </c:pt>
                <c:pt idx="661">
                  <c:v>10.889999866485596</c:v>
                </c:pt>
                <c:pt idx="662">
                  <c:v>10.909999847412109</c:v>
                </c:pt>
                <c:pt idx="663">
                  <c:v>10.929999828338623</c:v>
                </c:pt>
                <c:pt idx="664">
                  <c:v>10.950000047683716</c:v>
                </c:pt>
                <c:pt idx="665">
                  <c:v>10.980000019073486</c:v>
                </c:pt>
                <c:pt idx="666">
                  <c:v>11</c:v>
                </c:pt>
                <c:pt idx="667">
                  <c:v>11.019999980926514</c:v>
                </c:pt>
                <c:pt idx="668">
                  <c:v>11.039999961853027</c:v>
                </c:pt>
                <c:pt idx="669">
                  <c:v>11.059999942779541</c:v>
                </c:pt>
                <c:pt idx="670">
                  <c:v>11.079999923706055</c:v>
                </c:pt>
                <c:pt idx="671">
                  <c:v>11.109999895095825</c:v>
                </c:pt>
                <c:pt idx="672">
                  <c:v>11.129999876022339</c:v>
                </c:pt>
                <c:pt idx="673">
                  <c:v>11.149999856948853</c:v>
                </c:pt>
                <c:pt idx="674">
                  <c:v>11.169999837875366</c:v>
                </c:pt>
                <c:pt idx="675">
                  <c:v>11.18999981880188</c:v>
                </c:pt>
                <c:pt idx="676">
                  <c:v>11.210000038146973</c:v>
                </c:pt>
                <c:pt idx="677">
                  <c:v>11.240000009536743</c:v>
                </c:pt>
                <c:pt idx="678">
                  <c:v>11.259999990463257</c:v>
                </c:pt>
                <c:pt idx="679">
                  <c:v>11.279999971389771</c:v>
                </c:pt>
                <c:pt idx="680">
                  <c:v>11.299999952316284</c:v>
                </c:pt>
                <c:pt idx="681">
                  <c:v>11.329999923706055</c:v>
                </c:pt>
                <c:pt idx="682">
                  <c:v>11.349999904632568</c:v>
                </c:pt>
                <c:pt idx="683">
                  <c:v>11.369999885559082</c:v>
                </c:pt>
                <c:pt idx="684">
                  <c:v>11.389999866485596</c:v>
                </c:pt>
                <c:pt idx="685">
                  <c:v>11.409999847412109</c:v>
                </c:pt>
                <c:pt idx="686">
                  <c:v>11.43999981880188</c:v>
                </c:pt>
                <c:pt idx="687">
                  <c:v>11.460000038146973</c:v>
                </c:pt>
                <c:pt idx="688">
                  <c:v>11.480000019073486</c:v>
                </c:pt>
                <c:pt idx="689">
                  <c:v>11.5</c:v>
                </c:pt>
                <c:pt idx="690">
                  <c:v>11.519999980926514</c:v>
                </c:pt>
                <c:pt idx="691">
                  <c:v>11.539999961853027</c:v>
                </c:pt>
                <c:pt idx="692">
                  <c:v>11.569999933242798</c:v>
                </c:pt>
                <c:pt idx="693">
                  <c:v>11.589999914169312</c:v>
                </c:pt>
                <c:pt idx="694">
                  <c:v>11.609999895095825</c:v>
                </c:pt>
                <c:pt idx="695">
                  <c:v>11.629999876022339</c:v>
                </c:pt>
                <c:pt idx="696">
                  <c:v>11.649999856948853</c:v>
                </c:pt>
                <c:pt idx="697">
                  <c:v>11.669999837875366</c:v>
                </c:pt>
                <c:pt idx="698">
                  <c:v>11.700000047683716</c:v>
                </c:pt>
                <c:pt idx="699">
                  <c:v>11.720000028610229</c:v>
                </c:pt>
                <c:pt idx="700">
                  <c:v>11.740000009536743</c:v>
                </c:pt>
                <c:pt idx="701">
                  <c:v>11.759999990463257</c:v>
                </c:pt>
                <c:pt idx="702">
                  <c:v>11.779999971389771</c:v>
                </c:pt>
                <c:pt idx="703">
                  <c:v>11.799999952316284</c:v>
                </c:pt>
                <c:pt idx="704">
                  <c:v>11.829999923706055</c:v>
                </c:pt>
                <c:pt idx="705">
                  <c:v>11.849999904632568</c:v>
                </c:pt>
                <c:pt idx="706">
                  <c:v>11.869999885559082</c:v>
                </c:pt>
                <c:pt idx="707">
                  <c:v>11.889999866485596</c:v>
                </c:pt>
                <c:pt idx="708">
                  <c:v>11.919999837875366</c:v>
                </c:pt>
                <c:pt idx="709">
                  <c:v>11.93999981880188</c:v>
                </c:pt>
                <c:pt idx="710">
                  <c:v>11.960000038146973</c:v>
                </c:pt>
                <c:pt idx="711">
                  <c:v>11.980000019073486</c:v>
                </c:pt>
                <c:pt idx="712">
                  <c:v>12</c:v>
                </c:pt>
                <c:pt idx="713">
                  <c:v>12.029999971389771</c:v>
                </c:pt>
                <c:pt idx="714">
                  <c:v>12.049999952316284</c:v>
                </c:pt>
                <c:pt idx="715">
                  <c:v>12.069999933242798</c:v>
                </c:pt>
                <c:pt idx="716">
                  <c:v>12.089999914169312</c:v>
                </c:pt>
                <c:pt idx="717">
                  <c:v>12.109999895095825</c:v>
                </c:pt>
                <c:pt idx="718">
                  <c:v>12.129999876022339</c:v>
                </c:pt>
                <c:pt idx="719">
                  <c:v>12.159999847412109</c:v>
                </c:pt>
                <c:pt idx="720">
                  <c:v>12.179999828338623</c:v>
                </c:pt>
                <c:pt idx="721">
                  <c:v>12.200000047683716</c:v>
                </c:pt>
                <c:pt idx="722">
                  <c:v>12.220000028610229</c:v>
                </c:pt>
                <c:pt idx="723">
                  <c:v>12.240000009536743</c:v>
                </c:pt>
                <c:pt idx="724">
                  <c:v>12.259999990463257</c:v>
                </c:pt>
                <c:pt idx="725">
                  <c:v>12.289999961853027</c:v>
                </c:pt>
                <c:pt idx="726">
                  <c:v>12.309999942779541</c:v>
                </c:pt>
                <c:pt idx="727">
                  <c:v>12.329999923706055</c:v>
                </c:pt>
                <c:pt idx="728">
                  <c:v>12.349999904632568</c:v>
                </c:pt>
                <c:pt idx="729">
                  <c:v>12.369999885559082</c:v>
                </c:pt>
                <c:pt idx="730">
                  <c:v>12.389999866485596</c:v>
                </c:pt>
                <c:pt idx="731">
                  <c:v>12.419999837875366</c:v>
                </c:pt>
                <c:pt idx="732">
                  <c:v>12.43999981880188</c:v>
                </c:pt>
                <c:pt idx="733">
                  <c:v>12.460000038146973</c:v>
                </c:pt>
                <c:pt idx="734">
                  <c:v>12.480000019073486</c:v>
                </c:pt>
                <c:pt idx="735">
                  <c:v>12.509999990463257</c:v>
                </c:pt>
                <c:pt idx="736">
                  <c:v>12.529999971389771</c:v>
                </c:pt>
                <c:pt idx="737">
                  <c:v>13.730000019073486</c:v>
                </c:pt>
                <c:pt idx="738">
                  <c:v>13.730000019073486</c:v>
                </c:pt>
                <c:pt idx="739">
                  <c:v>13.730000019073486</c:v>
                </c:pt>
                <c:pt idx="740">
                  <c:v>13.730000019073486</c:v>
                </c:pt>
                <c:pt idx="741">
                  <c:v>13.730000019073486</c:v>
                </c:pt>
                <c:pt idx="742">
                  <c:v>13.740000009536743</c:v>
                </c:pt>
                <c:pt idx="743">
                  <c:v>13.740000009536743</c:v>
                </c:pt>
                <c:pt idx="744">
                  <c:v>13.740000009536743</c:v>
                </c:pt>
                <c:pt idx="745">
                  <c:v>13.740000009536743</c:v>
                </c:pt>
                <c:pt idx="746">
                  <c:v>13.740000009536743</c:v>
                </c:pt>
                <c:pt idx="747">
                  <c:v>13.740000009536743</c:v>
                </c:pt>
                <c:pt idx="748">
                  <c:v>13.740000009536743</c:v>
                </c:pt>
                <c:pt idx="749">
                  <c:v>13.740000009536743</c:v>
                </c:pt>
                <c:pt idx="750">
                  <c:v>13.740000009536743</c:v>
                </c:pt>
                <c:pt idx="751">
                  <c:v>13.740000009536743</c:v>
                </c:pt>
                <c:pt idx="752">
                  <c:v>13.740000009536743</c:v>
                </c:pt>
                <c:pt idx="753">
                  <c:v>13.740000009536743</c:v>
                </c:pt>
                <c:pt idx="754">
                  <c:v>13.740000009536743</c:v>
                </c:pt>
                <c:pt idx="755">
                  <c:v>13.740000009536743</c:v>
                </c:pt>
                <c:pt idx="756">
                  <c:v>13.740000009536743</c:v>
                </c:pt>
                <c:pt idx="757">
                  <c:v>13.740000009536743</c:v>
                </c:pt>
                <c:pt idx="758">
                  <c:v>13.740000009536743</c:v>
                </c:pt>
                <c:pt idx="759">
                  <c:v>13.740000009536743</c:v>
                </c:pt>
                <c:pt idx="760">
                  <c:v>13.740000009536743</c:v>
                </c:pt>
                <c:pt idx="761">
                  <c:v>13.740000009536743</c:v>
                </c:pt>
                <c:pt idx="762">
                  <c:v>13.740000009536743</c:v>
                </c:pt>
                <c:pt idx="763">
                  <c:v>13.740000009536743</c:v>
                </c:pt>
                <c:pt idx="764">
                  <c:v>13.740000009536743</c:v>
                </c:pt>
                <c:pt idx="765">
                  <c:v>13.740000009536743</c:v>
                </c:pt>
                <c:pt idx="766">
                  <c:v>13.740000009536743</c:v>
                </c:pt>
                <c:pt idx="767">
                  <c:v>13.740000009536743</c:v>
                </c:pt>
                <c:pt idx="768">
                  <c:v>13.740000009536743</c:v>
                </c:pt>
                <c:pt idx="769">
                  <c:v>13.740000009536743</c:v>
                </c:pt>
                <c:pt idx="770">
                  <c:v>13.740000009536743</c:v>
                </c:pt>
                <c:pt idx="771">
                  <c:v>13.740000009536743</c:v>
                </c:pt>
                <c:pt idx="772">
                  <c:v>13.740000009536743</c:v>
                </c:pt>
                <c:pt idx="773">
                  <c:v>13.740000009536743</c:v>
                </c:pt>
                <c:pt idx="774">
                  <c:v>13.740000009536743</c:v>
                </c:pt>
                <c:pt idx="775">
                  <c:v>13.740000009536743</c:v>
                </c:pt>
                <c:pt idx="776">
                  <c:v>13.740000009536743</c:v>
                </c:pt>
                <c:pt idx="777">
                  <c:v>13.740000009536743</c:v>
                </c:pt>
                <c:pt idx="778">
                  <c:v>13.740000009536743</c:v>
                </c:pt>
                <c:pt idx="779">
                  <c:v>13.740000009536743</c:v>
                </c:pt>
                <c:pt idx="780">
                  <c:v>13.740000009536743</c:v>
                </c:pt>
                <c:pt idx="781">
                  <c:v>13.740000009536743</c:v>
                </c:pt>
                <c:pt idx="782">
                  <c:v>13.740000009536743</c:v>
                </c:pt>
                <c:pt idx="783">
                  <c:v>13.740000009536743</c:v>
                </c:pt>
                <c:pt idx="784">
                  <c:v>13.740000009536743</c:v>
                </c:pt>
                <c:pt idx="785">
                  <c:v>13.740000009536743</c:v>
                </c:pt>
                <c:pt idx="786">
                  <c:v>13.740000009536743</c:v>
                </c:pt>
                <c:pt idx="787">
                  <c:v>13.740000009536743</c:v>
                </c:pt>
                <c:pt idx="788">
                  <c:v>13.740000009536743</c:v>
                </c:pt>
                <c:pt idx="789">
                  <c:v>13.740000009536743</c:v>
                </c:pt>
                <c:pt idx="790">
                  <c:v>13.740000009536743</c:v>
                </c:pt>
                <c:pt idx="791">
                  <c:v>13.740000009536743</c:v>
                </c:pt>
                <c:pt idx="792">
                  <c:v>13.75</c:v>
                </c:pt>
                <c:pt idx="793">
                  <c:v>13.769999980926514</c:v>
                </c:pt>
                <c:pt idx="794">
                  <c:v>13.799999952316284</c:v>
                </c:pt>
                <c:pt idx="795">
                  <c:v>13.819999933242798</c:v>
                </c:pt>
                <c:pt idx="796">
                  <c:v>13.839999914169312</c:v>
                </c:pt>
                <c:pt idx="797">
                  <c:v>13.859999895095825</c:v>
                </c:pt>
                <c:pt idx="798">
                  <c:v>13.879999876022339</c:v>
                </c:pt>
                <c:pt idx="799">
                  <c:v>13.909999847412109</c:v>
                </c:pt>
                <c:pt idx="800">
                  <c:v>13.929999828338623</c:v>
                </c:pt>
                <c:pt idx="801">
                  <c:v>13.950000047683716</c:v>
                </c:pt>
                <c:pt idx="802">
                  <c:v>13.970000028610229</c:v>
                </c:pt>
                <c:pt idx="803">
                  <c:v>13.990000009536743</c:v>
                </c:pt>
                <c:pt idx="804">
                  <c:v>14.009999990463257</c:v>
                </c:pt>
                <c:pt idx="805">
                  <c:v>14.039999961853027</c:v>
                </c:pt>
                <c:pt idx="806">
                  <c:v>14.059999942779541</c:v>
                </c:pt>
                <c:pt idx="807">
                  <c:v>14.079999923706055</c:v>
                </c:pt>
                <c:pt idx="808">
                  <c:v>14.099999904632568</c:v>
                </c:pt>
                <c:pt idx="809">
                  <c:v>14.119999885559082</c:v>
                </c:pt>
                <c:pt idx="810">
                  <c:v>14.139999866485596</c:v>
                </c:pt>
                <c:pt idx="811">
                  <c:v>14.169999837875366</c:v>
                </c:pt>
                <c:pt idx="812">
                  <c:v>14.18999981880188</c:v>
                </c:pt>
                <c:pt idx="813">
                  <c:v>14.210000038146973</c:v>
                </c:pt>
                <c:pt idx="814">
                  <c:v>14.230000019073486</c:v>
                </c:pt>
                <c:pt idx="815">
                  <c:v>14.25</c:v>
                </c:pt>
                <c:pt idx="816">
                  <c:v>14.269999980926514</c:v>
                </c:pt>
                <c:pt idx="817">
                  <c:v>14.299999952316284</c:v>
                </c:pt>
                <c:pt idx="818">
                  <c:v>14.319999933242798</c:v>
                </c:pt>
                <c:pt idx="819">
                  <c:v>14.339999914169312</c:v>
                </c:pt>
                <c:pt idx="820">
                  <c:v>14.359999895095825</c:v>
                </c:pt>
                <c:pt idx="821">
                  <c:v>14.379999876022339</c:v>
                </c:pt>
                <c:pt idx="822">
                  <c:v>14.409999847412109</c:v>
                </c:pt>
                <c:pt idx="823">
                  <c:v>14.429999828338623</c:v>
                </c:pt>
                <c:pt idx="824">
                  <c:v>14.450000047683716</c:v>
                </c:pt>
                <c:pt idx="825">
                  <c:v>14.470000028610229</c:v>
                </c:pt>
                <c:pt idx="826">
                  <c:v>14.5</c:v>
                </c:pt>
                <c:pt idx="827">
                  <c:v>14.519999980926514</c:v>
                </c:pt>
                <c:pt idx="828">
                  <c:v>14.539999961853027</c:v>
                </c:pt>
                <c:pt idx="829">
                  <c:v>14.559999942779541</c:v>
                </c:pt>
                <c:pt idx="830">
                  <c:v>14.579999923706055</c:v>
                </c:pt>
                <c:pt idx="831">
                  <c:v>14.599999904632568</c:v>
                </c:pt>
                <c:pt idx="832">
                  <c:v>14.629999876022339</c:v>
                </c:pt>
                <c:pt idx="833">
                  <c:v>14.649999856948853</c:v>
                </c:pt>
                <c:pt idx="834">
                  <c:v>14.669999837875366</c:v>
                </c:pt>
                <c:pt idx="835">
                  <c:v>14.68999981880188</c:v>
                </c:pt>
                <c:pt idx="836">
                  <c:v>14.710000038146973</c:v>
                </c:pt>
                <c:pt idx="837">
                  <c:v>14.730000019073486</c:v>
                </c:pt>
                <c:pt idx="838">
                  <c:v>14.759999990463257</c:v>
                </c:pt>
                <c:pt idx="839">
                  <c:v>14.779999971389771</c:v>
                </c:pt>
                <c:pt idx="840">
                  <c:v>14.799999952316284</c:v>
                </c:pt>
                <c:pt idx="841">
                  <c:v>14.819999933242798</c:v>
                </c:pt>
                <c:pt idx="842">
                  <c:v>14.839999914169312</c:v>
                </c:pt>
                <c:pt idx="843">
                  <c:v>14.859999895095825</c:v>
                </c:pt>
                <c:pt idx="844">
                  <c:v>14.889999866485596</c:v>
                </c:pt>
                <c:pt idx="845">
                  <c:v>14.909999847412109</c:v>
                </c:pt>
                <c:pt idx="846">
                  <c:v>14.929999828338623</c:v>
                </c:pt>
                <c:pt idx="847">
                  <c:v>14.950000047683716</c:v>
                </c:pt>
                <c:pt idx="848">
                  <c:v>14.970000028610229</c:v>
                </c:pt>
                <c:pt idx="849">
                  <c:v>15</c:v>
                </c:pt>
                <c:pt idx="850">
                  <c:v>15.019999980926514</c:v>
                </c:pt>
                <c:pt idx="851">
                  <c:v>15.039999961853027</c:v>
                </c:pt>
                <c:pt idx="852">
                  <c:v>15.059999942779541</c:v>
                </c:pt>
                <c:pt idx="853">
                  <c:v>15.089999914169312</c:v>
                </c:pt>
                <c:pt idx="854">
                  <c:v>15.109999895095825</c:v>
                </c:pt>
                <c:pt idx="855">
                  <c:v>15.129999876022339</c:v>
                </c:pt>
                <c:pt idx="856">
                  <c:v>15.149999856948853</c:v>
                </c:pt>
                <c:pt idx="857">
                  <c:v>15.169999837875366</c:v>
                </c:pt>
                <c:pt idx="858">
                  <c:v>15.18999981880188</c:v>
                </c:pt>
                <c:pt idx="859">
                  <c:v>15.220000028610229</c:v>
                </c:pt>
                <c:pt idx="860">
                  <c:v>15.240000009536743</c:v>
                </c:pt>
                <c:pt idx="861">
                  <c:v>15.259999990463257</c:v>
                </c:pt>
                <c:pt idx="862">
                  <c:v>15.279999971389771</c:v>
                </c:pt>
                <c:pt idx="863">
                  <c:v>15.299999952316284</c:v>
                </c:pt>
                <c:pt idx="864">
                  <c:v>15.319999933242798</c:v>
                </c:pt>
                <c:pt idx="865">
                  <c:v>15.349999904632568</c:v>
                </c:pt>
                <c:pt idx="866">
                  <c:v>15.369999885559082</c:v>
                </c:pt>
                <c:pt idx="867">
                  <c:v>15.389999866485596</c:v>
                </c:pt>
                <c:pt idx="868">
                  <c:v>15.409999847412109</c:v>
                </c:pt>
                <c:pt idx="869">
                  <c:v>15.429999828338623</c:v>
                </c:pt>
                <c:pt idx="870">
                  <c:v>15.450000047683716</c:v>
                </c:pt>
                <c:pt idx="871">
                  <c:v>15.480000019073486</c:v>
                </c:pt>
                <c:pt idx="872">
                  <c:v>15.5</c:v>
                </c:pt>
                <c:pt idx="873">
                  <c:v>15.519999980926514</c:v>
                </c:pt>
                <c:pt idx="874">
                  <c:v>15.539999961853027</c:v>
                </c:pt>
                <c:pt idx="875">
                  <c:v>15.559999942779541</c:v>
                </c:pt>
                <c:pt idx="876">
                  <c:v>15.589999914169312</c:v>
                </c:pt>
                <c:pt idx="877">
                  <c:v>15.609999895095825</c:v>
                </c:pt>
                <c:pt idx="878">
                  <c:v>15.629999876022339</c:v>
                </c:pt>
                <c:pt idx="879">
                  <c:v>15.649999856948853</c:v>
                </c:pt>
                <c:pt idx="880">
                  <c:v>15.679999828338623</c:v>
                </c:pt>
                <c:pt idx="881">
                  <c:v>15.700000047683716</c:v>
                </c:pt>
                <c:pt idx="882">
                  <c:v>15.720000028610229</c:v>
                </c:pt>
                <c:pt idx="883">
                  <c:v>15.740000009536743</c:v>
                </c:pt>
                <c:pt idx="884">
                  <c:v>15.759999990463257</c:v>
                </c:pt>
                <c:pt idx="885">
                  <c:v>15.779999971389771</c:v>
                </c:pt>
                <c:pt idx="886">
                  <c:v>15.809999942779541</c:v>
                </c:pt>
                <c:pt idx="887">
                  <c:v>15.829999923706055</c:v>
                </c:pt>
                <c:pt idx="888">
                  <c:v>15.849999904632568</c:v>
                </c:pt>
                <c:pt idx="889">
                  <c:v>15.869999885559082</c:v>
                </c:pt>
                <c:pt idx="890">
                  <c:v>15.889999866485596</c:v>
                </c:pt>
                <c:pt idx="891">
                  <c:v>15.909999847412109</c:v>
                </c:pt>
                <c:pt idx="892">
                  <c:v>15.93999981880188</c:v>
                </c:pt>
                <c:pt idx="893">
                  <c:v>15.960000038146973</c:v>
                </c:pt>
                <c:pt idx="894">
                  <c:v>15.980000019073486</c:v>
                </c:pt>
                <c:pt idx="895">
                  <c:v>16</c:v>
                </c:pt>
                <c:pt idx="896">
                  <c:v>16.019999980926514</c:v>
                </c:pt>
                <c:pt idx="897">
                  <c:v>16.039999961853027</c:v>
                </c:pt>
                <c:pt idx="898">
                  <c:v>16.069999933242798</c:v>
                </c:pt>
                <c:pt idx="899">
                  <c:v>16.089999914169312</c:v>
                </c:pt>
                <c:pt idx="900">
                  <c:v>16.109999895095825</c:v>
                </c:pt>
                <c:pt idx="901">
                  <c:v>16.129999876022339</c:v>
                </c:pt>
                <c:pt idx="902">
                  <c:v>16.149999856948853</c:v>
                </c:pt>
                <c:pt idx="903">
                  <c:v>16.169999837875366</c:v>
                </c:pt>
                <c:pt idx="904">
                  <c:v>16.200000047683716</c:v>
                </c:pt>
                <c:pt idx="905">
                  <c:v>16.220000028610229</c:v>
                </c:pt>
                <c:pt idx="906">
                  <c:v>16.240000009536743</c:v>
                </c:pt>
                <c:pt idx="907">
                  <c:v>16.259999990463257</c:v>
                </c:pt>
                <c:pt idx="908">
                  <c:v>16.289999961853027</c:v>
                </c:pt>
                <c:pt idx="909">
                  <c:v>16.309999942779541</c:v>
                </c:pt>
                <c:pt idx="910">
                  <c:v>16.329999923706055</c:v>
                </c:pt>
                <c:pt idx="911">
                  <c:v>16.349999904632568</c:v>
                </c:pt>
                <c:pt idx="912">
                  <c:v>16.369999885559082</c:v>
                </c:pt>
                <c:pt idx="913">
                  <c:v>16.399999856948853</c:v>
                </c:pt>
                <c:pt idx="914">
                  <c:v>16.419999837875366</c:v>
                </c:pt>
                <c:pt idx="915">
                  <c:v>16.43999981880188</c:v>
                </c:pt>
                <c:pt idx="916">
                  <c:v>16.460000038146973</c:v>
                </c:pt>
                <c:pt idx="917">
                  <c:v>16.480000019073486</c:v>
                </c:pt>
                <c:pt idx="918">
                  <c:v>16.5</c:v>
                </c:pt>
                <c:pt idx="919">
                  <c:v>16.529999971389771</c:v>
                </c:pt>
                <c:pt idx="920">
                  <c:v>16.549999952316284</c:v>
                </c:pt>
                <c:pt idx="921">
                  <c:v>16.569999933242798</c:v>
                </c:pt>
                <c:pt idx="922">
                  <c:v>16.589999914169312</c:v>
                </c:pt>
                <c:pt idx="923">
                  <c:v>16.609999895095825</c:v>
                </c:pt>
                <c:pt idx="924">
                  <c:v>16.629999876022339</c:v>
                </c:pt>
                <c:pt idx="925">
                  <c:v>16.659999847412109</c:v>
                </c:pt>
                <c:pt idx="926">
                  <c:v>16.679999828338623</c:v>
                </c:pt>
                <c:pt idx="927">
                  <c:v>16.700000047683716</c:v>
                </c:pt>
                <c:pt idx="928">
                  <c:v>16.720000028610229</c:v>
                </c:pt>
                <c:pt idx="929">
                  <c:v>16.740000009536743</c:v>
                </c:pt>
                <c:pt idx="930">
                  <c:v>16.759999990463257</c:v>
                </c:pt>
                <c:pt idx="931">
                  <c:v>16.789999961853027</c:v>
                </c:pt>
                <c:pt idx="932">
                  <c:v>16.809999942779541</c:v>
                </c:pt>
                <c:pt idx="933">
                  <c:v>16.829999923706055</c:v>
                </c:pt>
                <c:pt idx="934">
                  <c:v>16.849999904632568</c:v>
                </c:pt>
                <c:pt idx="935">
                  <c:v>16.879999876022339</c:v>
                </c:pt>
                <c:pt idx="936">
                  <c:v>16.899999856948853</c:v>
                </c:pt>
                <c:pt idx="937">
                  <c:v>16.919999837875366</c:v>
                </c:pt>
                <c:pt idx="938">
                  <c:v>16.93999981880188</c:v>
                </c:pt>
                <c:pt idx="939">
                  <c:v>16.960000038146973</c:v>
                </c:pt>
                <c:pt idx="940">
                  <c:v>16.990000009536743</c:v>
                </c:pt>
                <c:pt idx="941">
                  <c:v>17.009999990463257</c:v>
                </c:pt>
                <c:pt idx="942">
                  <c:v>17.029999971389771</c:v>
                </c:pt>
                <c:pt idx="943">
                  <c:v>17.049999952316284</c:v>
                </c:pt>
                <c:pt idx="944">
                  <c:v>17.069999933242798</c:v>
                </c:pt>
                <c:pt idx="945">
                  <c:v>17.089999914169312</c:v>
                </c:pt>
                <c:pt idx="946">
                  <c:v>17.119999885559082</c:v>
                </c:pt>
                <c:pt idx="947">
                  <c:v>17.139999866485596</c:v>
                </c:pt>
                <c:pt idx="948">
                  <c:v>17.159999847412109</c:v>
                </c:pt>
                <c:pt idx="949">
                  <c:v>17.179999828338623</c:v>
                </c:pt>
                <c:pt idx="950">
                  <c:v>17.200000047683716</c:v>
                </c:pt>
                <c:pt idx="951">
                  <c:v>17.220000028610229</c:v>
                </c:pt>
                <c:pt idx="952">
                  <c:v>17.25</c:v>
                </c:pt>
                <c:pt idx="953">
                  <c:v>17.269999980926514</c:v>
                </c:pt>
                <c:pt idx="954">
                  <c:v>17.289999961853027</c:v>
                </c:pt>
                <c:pt idx="955">
                  <c:v>17.309999942779541</c:v>
                </c:pt>
                <c:pt idx="956">
                  <c:v>17.329999923706055</c:v>
                </c:pt>
                <c:pt idx="957">
                  <c:v>17.349999904632568</c:v>
                </c:pt>
                <c:pt idx="958">
                  <c:v>17.379999876022339</c:v>
                </c:pt>
                <c:pt idx="959">
                  <c:v>17.399999856948853</c:v>
                </c:pt>
                <c:pt idx="960">
                  <c:v>17.419999837875366</c:v>
                </c:pt>
                <c:pt idx="961">
                  <c:v>17.43999981880188</c:v>
                </c:pt>
                <c:pt idx="962">
                  <c:v>17.470000028610229</c:v>
                </c:pt>
                <c:pt idx="963">
                  <c:v>17.490000009536743</c:v>
                </c:pt>
                <c:pt idx="964">
                  <c:v>17.509999990463257</c:v>
                </c:pt>
                <c:pt idx="965">
                  <c:v>17.529999971389771</c:v>
                </c:pt>
                <c:pt idx="966">
                  <c:v>17.549999952316284</c:v>
                </c:pt>
                <c:pt idx="967">
                  <c:v>17.579999923706055</c:v>
                </c:pt>
                <c:pt idx="968">
                  <c:v>17.599999904632568</c:v>
                </c:pt>
                <c:pt idx="969">
                  <c:v>17.619999885559082</c:v>
                </c:pt>
                <c:pt idx="970">
                  <c:v>17.639999866485596</c:v>
                </c:pt>
                <c:pt idx="971">
                  <c:v>17.659999847412109</c:v>
                </c:pt>
                <c:pt idx="972">
                  <c:v>17.679999828338623</c:v>
                </c:pt>
                <c:pt idx="973">
                  <c:v>17.710000038146973</c:v>
                </c:pt>
                <c:pt idx="974">
                  <c:v>17.730000019073486</c:v>
                </c:pt>
                <c:pt idx="975">
                  <c:v>17.75</c:v>
                </c:pt>
                <c:pt idx="976">
                  <c:v>17.769999980926514</c:v>
                </c:pt>
                <c:pt idx="977">
                  <c:v>17.789999961853027</c:v>
                </c:pt>
                <c:pt idx="978">
                  <c:v>17.809999942779541</c:v>
                </c:pt>
                <c:pt idx="979">
                  <c:v>17.839999914169312</c:v>
                </c:pt>
                <c:pt idx="980">
                  <c:v>17.859999895095825</c:v>
                </c:pt>
                <c:pt idx="981">
                  <c:v>17.879999876022339</c:v>
                </c:pt>
                <c:pt idx="982">
                  <c:v>17.899999856948853</c:v>
                </c:pt>
                <c:pt idx="983">
                  <c:v>17.919999837875366</c:v>
                </c:pt>
                <c:pt idx="984">
                  <c:v>17.93999981880188</c:v>
                </c:pt>
                <c:pt idx="985">
                  <c:v>17.970000028610229</c:v>
                </c:pt>
                <c:pt idx="986">
                  <c:v>17.990000009536743</c:v>
                </c:pt>
                <c:pt idx="987">
                  <c:v>18.009999990463257</c:v>
                </c:pt>
                <c:pt idx="988">
                  <c:v>18.029999971389771</c:v>
                </c:pt>
                <c:pt idx="989">
                  <c:v>18.049999952316284</c:v>
                </c:pt>
                <c:pt idx="990">
                  <c:v>18.079999923706055</c:v>
                </c:pt>
                <c:pt idx="991">
                  <c:v>18.099999904632568</c:v>
                </c:pt>
                <c:pt idx="992">
                  <c:v>18.119999885559082</c:v>
                </c:pt>
                <c:pt idx="993">
                  <c:v>18.139999866485596</c:v>
                </c:pt>
                <c:pt idx="994">
                  <c:v>18.169999837875366</c:v>
                </c:pt>
                <c:pt idx="995">
                  <c:v>18.18999981880188</c:v>
                </c:pt>
                <c:pt idx="996">
                  <c:v>18.210000038146973</c:v>
                </c:pt>
                <c:pt idx="997">
                  <c:v>18.230000019073486</c:v>
                </c:pt>
                <c:pt idx="998">
                  <c:v>18.25</c:v>
                </c:pt>
                <c:pt idx="999">
                  <c:v>18.269999980926514</c:v>
                </c:pt>
                <c:pt idx="1000">
                  <c:v>18.299999952316284</c:v>
                </c:pt>
                <c:pt idx="1001">
                  <c:v>18.319999933242798</c:v>
                </c:pt>
                <c:pt idx="1002">
                  <c:v>18.339999914169312</c:v>
                </c:pt>
                <c:pt idx="1003">
                  <c:v>18.359999895095825</c:v>
                </c:pt>
                <c:pt idx="1004">
                  <c:v>18.379999876022339</c:v>
                </c:pt>
                <c:pt idx="1005">
                  <c:v>18.399999856948853</c:v>
                </c:pt>
                <c:pt idx="1006">
                  <c:v>18.429999828338623</c:v>
                </c:pt>
                <c:pt idx="1007">
                  <c:v>18.450000047683716</c:v>
                </c:pt>
                <c:pt idx="1008">
                  <c:v>18.470000028610229</c:v>
                </c:pt>
                <c:pt idx="1009">
                  <c:v>18.490000009536743</c:v>
                </c:pt>
                <c:pt idx="1010">
                  <c:v>18.509999990463257</c:v>
                </c:pt>
                <c:pt idx="1011">
                  <c:v>18.529999971389771</c:v>
                </c:pt>
                <c:pt idx="1012">
                  <c:v>18.559999942779541</c:v>
                </c:pt>
                <c:pt idx="1013">
                  <c:v>18.579999923706055</c:v>
                </c:pt>
                <c:pt idx="1014">
                  <c:v>18.599999904632568</c:v>
                </c:pt>
                <c:pt idx="1015">
                  <c:v>18.619999885559082</c:v>
                </c:pt>
                <c:pt idx="1016">
                  <c:v>18.639999866485596</c:v>
                </c:pt>
                <c:pt idx="1017">
                  <c:v>18.669999837875366</c:v>
                </c:pt>
                <c:pt idx="1018">
                  <c:v>18.68999981880188</c:v>
                </c:pt>
                <c:pt idx="1019">
                  <c:v>18.710000038146973</c:v>
                </c:pt>
                <c:pt idx="1020">
                  <c:v>18.730000019073486</c:v>
                </c:pt>
                <c:pt idx="1021">
                  <c:v>18.759999990463257</c:v>
                </c:pt>
                <c:pt idx="1022">
                  <c:v>19.579999923706055</c:v>
                </c:pt>
                <c:pt idx="1023">
                  <c:v>19.579999923706055</c:v>
                </c:pt>
                <c:pt idx="1024">
                  <c:v>19.579999923706055</c:v>
                </c:pt>
                <c:pt idx="1025">
                  <c:v>19.579999923706055</c:v>
                </c:pt>
                <c:pt idx="1026">
                  <c:v>19.579999923706055</c:v>
                </c:pt>
                <c:pt idx="1027">
                  <c:v>19.589999914169312</c:v>
                </c:pt>
                <c:pt idx="1028">
                  <c:v>19.589999914169312</c:v>
                </c:pt>
                <c:pt idx="1029">
                  <c:v>19.589999914169312</c:v>
                </c:pt>
                <c:pt idx="1030">
                  <c:v>19.589999914169312</c:v>
                </c:pt>
                <c:pt idx="1031">
                  <c:v>19.589999914169312</c:v>
                </c:pt>
                <c:pt idx="1032">
                  <c:v>19.589999914169312</c:v>
                </c:pt>
                <c:pt idx="1033">
                  <c:v>19.589999914169312</c:v>
                </c:pt>
                <c:pt idx="1034">
                  <c:v>19.589999914169312</c:v>
                </c:pt>
                <c:pt idx="1035">
                  <c:v>19.589999914169312</c:v>
                </c:pt>
                <c:pt idx="1036">
                  <c:v>19.589999914169312</c:v>
                </c:pt>
                <c:pt idx="1037">
                  <c:v>19.589999914169312</c:v>
                </c:pt>
                <c:pt idx="1038">
                  <c:v>19.589999914169312</c:v>
                </c:pt>
                <c:pt idx="1039">
                  <c:v>19.589999914169312</c:v>
                </c:pt>
                <c:pt idx="1040">
                  <c:v>19.589999914169312</c:v>
                </c:pt>
                <c:pt idx="1041">
                  <c:v>19.589999914169312</c:v>
                </c:pt>
                <c:pt idx="1042">
                  <c:v>19.589999914169312</c:v>
                </c:pt>
                <c:pt idx="1043">
                  <c:v>19.589999914169312</c:v>
                </c:pt>
                <c:pt idx="1044">
                  <c:v>19.589999914169312</c:v>
                </c:pt>
                <c:pt idx="1045">
                  <c:v>19.589999914169312</c:v>
                </c:pt>
                <c:pt idx="1046">
                  <c:v>19.589999914169312</c:v>
                </c:pt>
                <c:pt idx="1047">
                  <c:v>19.589999914169312</c:v>
                </c:pt>
                <c:pt idx="1048">
                  <c:v>19.589999914169312</c:v>
                </c:pt>
                <c:pt idx="1049">
                  <c:v>19.589999914169312</c:v>
                </c:pt>
                <c:pt idx="1050">
                  <c:v>19.589999914169312</c:v>
                </c:pt>
                <c:pt idx="1051">
                  <c:v>19.589999914169312</c:v>
                </c:pt>
                <c:pt idx="1052">
                  <c:v>19.589999914169312</c:v>
                </c:pt>
                <c:pt idx="1053">
                  <c:v>19.589999914169312</c:v>
                </c:pt>
                <c:pt idx="1054">
                  <c:v>19.589999914169312</c:v>
                </c:pt>
                <c:pt idx="1055">
                  <c:v>19.589999914169312</c:v>
                </c:pt>
                <c:pt idx="1056">
                  <c:v>19.589999914169312</c:v>
                </c:pt>
                <c:pt idx="1057">
                  <c:v>19.589999914169312</c:v>
                </c:pt>
                <c:pt idx="1058">
                  <c:v>19.589999914169312</c:v>
                </c:pt>
                <c:pt idx="1059">
                  <c:v>19.589999914169312</c:v>
                </c:pt>
                <c:pt idx="1060">
                  <c:v>19.609999895095825</c:v>
                </c:pt>
                <c:pt idx="1061">
                  <c:v>19.629999876022339</c:v>
                </c:pt>
                <c:pt idx="1062">
                  <c:v>19.649999856948853</c:v>
                </c:pt>
                <c:pt idx="1063">
                  <c:v>19.669999837875366</c:v>
                </c:pt>
                <c:pt idx="1064">
                  <c:v>19.68999981880188</c:v>
                </c:pt>
                <c:pt idx="1065">
                  <c:v>19.710000038146973</c:v>
                </c:pt>
                <c:pt idx="1066">
                  <c:v>19.740000009536743</c:v>
                </c:pt>
                <c:pt idx="1067">
                  <c:v>19.759999990463257</c:v>
                </c:pt>
                <c:pt idx="1068">
                  <c:v>19.779999971389771</c:v>
                </c:pt>
                <c:pt idx="1069">
                  <c:v>19.799999952316284</c:v>
                </c:pt>
                <c:pt idx="1070">
                  <c:v>19.819999933242798</c:v>
                </c:pt>
                <c:pt idx="1071">
                  <c:v>19.839999914169312</c:v>
                </c:pt>
                <c:pt idx="1072">
                  <c:v>19.869999885559082</c:v>
                </c:pt>
                <c:pt idx="1073">
                  <c:v>19.889999866485596</c:v>
                </c:pt>
                <c:pt idx="1074">
                  <c:v>19.909999847412109</c:v>
                </c:pt>
                <c:pt idx="1075">
                  <c:v>19.929999828338623</c:v>
                </c:pt>
                <c:pt idx="1076">
                  <c:v>19.960000038146973</c:v>
                </c:pt>
                <c:pt idx="1077">
                  <c:v>19.980000019073486</c:v>
                </c:pt>
                <c:pt idx="1078">
                  <c:v>20</c:v>
                </c:pt>
                <c:pt idx="1079">
                  <c:v>20.019999980926514</c:v>
                </c:pt>
                <c:pt idx="1080">
                  <c:v>20.039999961853027</c:v>
                </c:pt>
                <c:pt idx="1081">
                  <c:v>20.069999933242798</c:v>
                </c:pt>
                <c:pt idx="1082">
                  <c:v>20.089999914169312</c:v>
                </c:pt>
                <c:pt idx="1083">
                  <c:v>20.109999895095825</c:v>
                </c:pt>
                <c:pt idx="1084">
                  <c:v>20.129999876022339</c:v>
                </c:pt>
                <c:pt idx="1085">
                  <c:v>20.149999856948853</c:v>
                </c:pt>
                <c:pt idx="1086">
                  <c:v>20.169999837875366</c:v>
                </c:pt>
                <c:pt idx="1087">
                  <c:v>20.200000047683716</c:v>
                </c:pt>
                <c:pt idx="1088">
                  <c:v>20.220000028610229</c:v>
                </c:pt>
                <c:pt idx="1089">
                  <c:v>20.240000009536743</c:v>
                </c:pt>
                <c:pt idx="1090">
                  <c:v>20.259999990463257</c:v>
                </c:pt>
                <c:pt idx="1091">
                  <c:v>20.279999971389771</c:v>
                </c:pt>
                <c:pt idx="1092">
                  <c:v>20.299999952316284</c:v>
                </c:pt>
                <c:pt idx="1093">
                  <c:v>20.329999923706055</c:v>
                </c:pt>
                <c:pt idx="1094">
                  <c:v>20.349999904632568</c:v>
                </c:pt>
                <c:pt idx="1095">
                  <c:v>20.369999885559082</c:v>
                </c:pt>
                <c:pt idx="1096">
                  <c:v>20.389999866485596</c:v>
                </c:pt>
                <c:pt idx="1097">
                  <c:v>20.409999847412109</c:v>
                </c:pt>
                <c:pt idx="1098">
                  <c:v>20.429999828338623</c:v>
                </c:pt>
                <c:pt idx="1099">
                  <c:v>20.460000038146973</c:v>
                </c:pt>
                <c:pt idx="1100">
                  <c:v>20.480000019073486</c:v>
                </c:pt>
                <c:pt idx="1101">
                  <c:v>20.5</c:v>
                </c:pt>
                <c:pt idx="1102">
                  <c:v>20.519999980926514</c:v>
                </c:pt>
                <c:pt idx="1103">
                  <c:v>20.549999952316284</c:v>
                </c:pt>
                <c:pt idx="1104">
                  <c:v>20.569999933242798</c:v>
                </c:pt>
                <c:pt idx="1105">
                  <c:v>20.589999914169312</c:v>
                </c:pt>
                <c:pt idx="1106">
                  <c:v>20.609999895095825</c:v>
                </c:pt>
                <c:pt idx="1107">
                  <c:v>20.629999876022339</c:v>
                </c:pt>
                <c:pt idx="1108">
                  <c:v>20.659999847412109</c:v>
                </c:pt>
                <c:pt idx="1109">
                  <c:v>20.679999828338623</c:v>
                </c:pt>
                <c:pt idx="1110">
                  <c:v>20.700000047683716</c:v>
                </c:pt>
                <c:pt idx="1111">
                  <c:v>20.720000028610229</c:v>
                </c:pt>
                <c:pt idx="1112">
                  <c:v>20.740000009536743</c:v>
                </c:pt>
                <c:pt idx="1113">
                  <c:v>20.759999990463257</c:v>
                </c:pt>
                <c:pt idx="1114">
                  <c:v>20.789999961853027</c:v>
                </c:pt>
                <c:pt idx="1115">
                  <c:v>20.809999942779541</c:v>
                </c:pt>
                <c:pt idx="1116">
                  <c:v>20.829999923706055</c:v>
                </c:pt>
                <c:pt idx="1117">
                  <c:v>20.849999904632568</c:v>
                </c:pt>
                <c:pt idx="1118">
                  <c:v>20.869999885559082</c:v>
                </c:pt>
                <c:pt idx="1119">
                  <c:v>20.889999866485596</c:v>
                </c:pt>
                <c:pt idx="1120">
                  <c:v>20.919999837875366</c:v>
                </c:pt>
                <c:pt idx="1121">
                  <c:v>20.93999981880188</c:v>
                </c:pt>
                <c:pt idx="1122">
                  <c:v>20.960000038146973</c:v>
                </c:pt>
                <c:pt idx="1123">
                  <c:v>20.980000019073486</c:v>
                </c:pt>
                <c:pt idx="1124">
                  <c:v>21</c:v>
                </c:pt>
                <c:pt idx="1125">
                  <c:v>21.019999980926514</c:v>
                </c:pt>
                <c:pt idx="1126">
                  <c:v>21.049999952316284</c:v>
                </c:pt>
                <c:pt idx="1127">
                  <c:v>21.069999933242798</c:v>
                </c:pt>
                <c:pt idx="1128">
                  <c:v>21.089999914169312</c:v>
                </c:pt>
                <c:pt idx="1129">
                  <c:v>21.109999895095825</c:v>
                </c:pt>
                <c:pt idx="1130">
                  <c:v>21.129999876022339</c:v>
                </c:pt>
                <c:pt idx="1131">
                  <c:v>21.159999847412109</c:v>
                </c:pt>
                <c:pt idx="1132">
                  <c:v>21.179999828338623</c:v>
                </c:pt>
                <c:pt idx="1133">
                  <c:v>21.200000047683716</c:v>
                </c:pt>
                <c:pt idx="1134">
                  <c:v>21.220000028610229</c:v>
                </c:pt>
                <c:pt idx="1135">
                  <c:v>21.25</c:v>
                </c:pt>
                <c:pt idx="1136">
                  <c:v>21.269999980926514</c:v>
                </c:pt>
                <c:pt idx="1137">
                  <c:v>21.289999961853027</c:v>
                </c:pt>
                <c:pt idx="1138">
                  <c:v>21.309999942779541</c:v>
                </c:pt>
                <c:pt idx="1139">
                  <c:v>21.329999923706055</c:v>
                </c:pt>
                <c:pt idx="1140">
                  <c:v>21.349999904632568</c:v>
                </c:pt>
                <c:pt idx="1141">
                  <c:v>21.379999876022339</c:v>
                </c:pt>
                <c:pt idx="1142">
                  <c:v>21.399999856948853</c:v>
                </c:pt>
                <c:pt idx="1143">
                  <c:v>21.419999837875366</c:v>
                </c:pt>
                <c:pt idx="1144">
                  <c:v>21.43999981880188</c:v>
                </c:pt>
                <c:pt idx="1145">
                  <c:v>21.460000038146973</c:v>
                </c:pt>
                <c:pt idx="1146">
                  <c:v>21.480000019073486</c:v>
                </c:pt>
                <c:pt idx="1147">
                  <c:v>21.509999990463257</c:v>
                </c:pt>
                <c:pt idx="1148">
                  <c:v>21.529999971389771</c:v>
                </c:pt>
                <c:pt idx="1149">
                  <c:v>21.549999952316284</c:v>
                </c:pt>
                <c:pt idx="1150">
                  <c:v>21.569999933242798</c:v>
                </c:pt>
                <c:pt idx="1151">
                  <c:v>21.589999914169312</c:v>
                </c:pt>
                <c:pt idx="1152">
                  <c:v>21.619999885559082</c:v>
                </c:pt>
                <c:pt idx="1153">
                  <c:v>21.639999866485596</c:v>
                </c:pt>
                <c:pt idx="1154">
                  <c:v>21.659999847412109</c:v>
                </c:pt>
                <c:pt idx="1155">
                  <c:v>21.679999828338623</c:v>
                </c:pt>
                <c:pt idx="1156">
                  <c:v>21.700000047683716</c:v>
                </c:pt>
                <c:pt idx="1157">
                  <c:v>21.720000028610229</c:v>
                </c:pt>
                <c:pt idx="1158">
                  <c:v>21.75</c:v>
                </c:pt>
                <c:pt idx="1159">
                  <c:v>21.769999980926514</c:v>
                </c:pt>
                <c:pt idx="1160">
                  <c:v>21.789999961853027</c:v>
                </c:pt>
                <c:pt idx="1161">
                  <c:v>21.809999942779541</c:v>
                </c:pt>
                <c:pt idx="1162">
                  <c:v>21.839999914169312</c:v>
                </c:pt>
                <c:pt idx="1163">
                  <c:v>21.859999895095825</c:v>
                </c:pt>
                <c:pt idx="1164">
                  <c:v>21.879999876022339</c:v>
                </c:pt>
                <c:pt idx="1165">
                  <c:v>21.899999856948853</c:v>
                </c:pt>
                <c:pt idx="1166">
                  <c:v>21.919999837875366</c:v>
                </c:pt>
                <c:pt idx="1167">
                  <c:v>21.950000047683716</c:v>
                </c:pt>
                <c:pt idx="1168">
                  <c:v>21.970000028610229</c:v>
                </c:pt>
                <c:pt idx="1169">
                  <c:v>21.990000009536743</c:v>
                </c:pt>
                <c:pt idx="1170">
                  <c:v>22.009999990463257</c:v>
                </c:pt>
                <c:pt idx="1171">
                  <c:v>22.029999971389771</c:v>
                </c:pt>
                <c:pt idx="1172">
                  <c:v>22.049999952316284</c:v>
                </c:pt>
                <c:pt idx="1173">
                  <c:v>22.079999923706055</c:v>
                </c:pt>
                <c:pt idx="1174">
                  <c:v>22.099999904632568</c:v>
                </c:pt>
                <c:pt idx="1175">
                  <c:v>22.119999885559082</c:v>
                </c:pt>
                <c:pt idx="1176">
                  <c:v>22.139999866485596</c:v>
                </c:pt>
                <c:pt idx="1177">
                  <c:v>22.159999847412109</c:v>
                </c:pt>
                <c:pt idx="1178">
                  <c:v>22.179999828338623</c:v>
                </c:pt>
                <c:pt idx="1179">
                  <c:v>22.210000038146973</c:v>
                </c:pt>
                <c:pt idx="1180">
                  <c:v>22.230000019073486</c:v>
                </c:pt>
                <c:pt idx="1181">
                  <c:v>22.25</c:v>
                </c:pt>
                <c:pt idx="1182">
                  <c:v>22.269999980926514</c:v>
                </c:pt>
                <c:pt idx="1183">
                  <c:v>22.289999961853027</c:v>
                </c:pt>
                <c:pt idx="1184">
                  <c:v>22.309999942779541</c:v>
                </c:pt>
                <c:pt idx="1185">
                  <c:v>22.339999914169312</c:v>
                </c:pt>
                <c:pt idx="1186">
                  <c:v>22.359999895095825</c:v>
                </c:pt>
                <c:pt idx="1187">
                  <c:v>22.379999876022339</c:v>
                </c:pt>
                <c:pt idx="1188">
                  <c:v>22.399999856948853</c:v>
                </c:pt>
                <c:pt idx="1189">
                  <c:v>22.429999828338623</c:v>
                </c:pt>
                <c:pt idx="1190">
                  <c:v>22.450000047683716</c:v>
                </c:pt>
                <c:pt idx="1191">
                  <c:v>22.470000028610229</c:v>
                </c:pt>
                <c:pt idx="1192">
                  <c:v>22.490000009536743</c:v>
                </c:pt>
                <c:pt idx="1193">
                  <c:v>22.509999990463257</c:v>
                </c:pt>
                <c:pt idx="1194">
                  <c:v>22.539999961853027</c:v>
                </c:pt>
                <c:pt idx="1195">
                  <c:v>22.559999942779541</c:v>
                </c:pt>
                <c:pt idx="1196">
                  <c:v>22.579999923706055</c:v>
                </c:pt>
                <c:pt idx="1197">
                  <c:v>22.599999904632568</c:v>
                </c:pt>
                <c:pt idx="1198">
                  <c:v>22.619999885559082</c:v>
                </c:pt>
                <c:pt idx="1199">
                  <c:v>22.639999866485596</c:v>
                </c:pt>
                <c:pt idx="1200">
                  <c:v>22.669999837875366</c:v>
                </c:pt>
                <c:pt idx="1201">
                  <c:v>22.68999981880188</c:v>
                </c:pt>
                <c:pt idx="1202">
                  <c:v>22.710000038146973</c:v>
                </c:pt>
                <c:pt idx="1203">
                  <c:v>22.730000019073486</c:v>
                </c:pt>
                <c:pt idx="1204">
                  <c:v>22.75</c:v>
                </c:pt>
                <c:pt idx="1205">
                  <c:v>22.769999980926514</c:v>
                </c:pt>
                <c:pt idx="1206">
                  <c:v>22.799999952316284</c:v>
                </c:pt>
                <c:pt idx="1207">
                  <c:v>22.819999933242798</c:v>
                </c:pt>
                <c:pt idx="1208">
                  <c:v>22.839999914169312</c:v>
                </c:pt>
                <c:pt idx="1209">
                  <c:v>22.859999895095825</c:v>
                </c:pt>
                <c:pt idx="1210">
                  <c:v>22.879999876022339</c:v>
                </c:pt>
                <c:pt idx="1211">
                  <c:v>22.899999856948853</c:v>
                </c:pt>
                <c:pt idx="1212">
                  <c:v>22.929999828338623</c:v>
                </c:pt>
                <c:pt idx="1213">
                  <c:v>22.950000047683716</c:v>
                </c:pt>
                <c:pt idx="1214">
                  <c:v>22.970000028610229</c:v>
                </c:pt>
                <c:pt idx="1215">
                  <c:v>22.990000009536743</c:v>
                </c:pt>
                <c:pt idx="1216">
                  <c:v>23.009999990463257</c:v>
                </c:pt>
                <c:pt idx="1217">
                  <c:v>23.039999961853027</c:v>
                </c:pt>
                <c:pt idx="1218">
                  <c:v>23.059999942779541</c:v>
                </c:pt>
                <c:pt idx="1219">
                  <c:v>23.079999923706055</c:v>
                </c:pt>
                <c:pt idx="1220">
                  <c:v>23.099999904632568</c:v>
                </c:pt>
                <c:pt idx="1221">
                  <c:v>23.129999876022339</c:v>
                </c:pt>
                <c:pt idx="1222">
                  <c:v>23.149999856948853</c:v>
                </c:pt>
                <c:pt idx="1223">
                  <c:v>23.169999837875366</c:v>
                </c:pt>
                <c:pt idx="1224">
                  <c:v>23.18999981880188</c:v>
                </c:pt>
                <c:pt idx="1225">
                  <c:v>23.210000038146973</c:v>
                </c:pt>
                <c:pt idx="1226">
                  <c:v>23.230000019073486</c:v>
                </c:pt>
                <c:pt idx="1227">
                  <c:v>23.259999990463257</c:v>
                </c:pt>
                <c:pt idx="1228">
                  <c:v>23.279999971389771</c:v>
                </c:pt>
                <c:pt idx="1229">
                  <c:v>23.299999952316284</c:v>
                </c:pt>
                <c:pt idx="1230">
                  <c:v>23.319999933242798</c:v>
                </c:pt>
                <c:pt idx="1231">
                  <c:v>23.339999914169312</c:v>
                </c:pt>
                <c:pt idx="1232">
                  <c:v>23.359999895095825</c:v>
                </c:pt>
                <c:pt idx="1233">
                  <c:v>23.389999866485596</c:v>
                </c:pt>
                <c:pt idx="1234">
                  <c:v>23.409999847412109</c:v>
                </c:pt>
                <c:pt idx="1235">
                  <c:v>23.429999828338623</c:v>
                </c:pt>
                <c:pt idx="1236">
                  <c:v>23.450000047683716</c:v>
                </c:pt>
                <c:pt idx="1237">
                  <c:v>23.470000028610229</c:v>
                </c:pt>
                <c:pt idx="1238">
                  <c:v>23.490000009536743</c:v>
                </c:pt>
                <c:pt idx="1239">
                  <c:v>23.519999980926514</c:v>
                </c:pt>
                <c:pt idx="1240">
                  <c:v>23.539999961853027</c:v>
                </c:pt>
                <c:pt idx="1241">
                  <c:v>23.559999942779541</c:v>
                </c:pt>
                <c:pt idx="1242">
                  <c:v>23.579999923706055</c:v>
                </c:pt>
                <c:pt idx="1243">
                  <c:v>23.599999904632568</c:v>
                </c:pt>
                <c:pt idx="1244">
                  <c:v>23.629999876022339</c:v>
                </c:pt>
                <c:pt idx="1245">
                  <c:v>23.649999856948853</c:v>
                </c:pt>
                <c:pt idx="1246">
                  <c:v>23.669999837875366</c:v>
                </c:pt>
                <c:pt idx="1247">
                  <c:v>23.68999981880188</c:v>
                </c:pt>
                <c:pt idx="1248">
                  <c:v>23.720000028610229</c:v>
                </c:pt>
                <c:pt idx="1249">
                  <c:v>23.740000009536743</c:v>
                </c:pt>
                <c:pt idx="1250">
                  <c:v>23.759999990463257</c:v>
                </c:pt>
                <c:pt idx="1251">
                  <c:v>23.779999971389771</c:v>
                </c:pt>
                <c:pt idx="1252">
                  <c:v>23.799999952316284</c:v>
                </c:pt>
                <c:pt idx="1253">
                  <c:v>23.819999933242798</c:v>
                </c:pt>
                <c:pt idx="1254">
                  <c:v>23.849999904632568</c:v>
                </c:pt>
                <c:pt idx="1255">
                  <c:v>23.869999885559082</c:v>
                </c:pt>
                <c:pt idx="1256">
                  <c:v>23.889999866485596</c:v>
                </c:pt>
                <c:pt idx="1257">
                  <c:v>23.909999847412109</c:v>
                </c:pt>
                <c:pt idx="1258">
                  <c:v>23.929999828338623</c:v>
                </c:pt>
                <c:pt idx="1259">
                  <c:v>23.950000047683716</c:v>
                </c:pt>
                <c:pt idx="1260">
                  <c:v>23.980000019073486</c:v>
                </c:pt>
                <c:pt idx="1261">
                  <c:v>24</c:v>
                </c:pt>
                <c:pt idx="1262">
                  <c:v>24.019999980926514</c:v>
                </c:pt>
                <c:pt idx="1263">
                  <c:v>24.039999961853027</c:v>
                </c:pt>
                <c:pt idx="1264">
                  <c:v>24.059999942779541</c:v>
                </c:pt>
                <c:pt idx="1265">
                  <c:v>24.079999923706055</c:v>
                </c:pt>
                <c:pt idx="1266">
                  <c:v>24.109999895095825</c:v>
                </c:pt>
                <c:pt idx="1267">
                  <c:v>24.129999876022339</c:v>
                </c:pt>
                <c:pt idx="1268">
                  <c:v>24.149999856948853</c:v>
                </c:pt>
                <c:pt idx="1269">
                  <c:v>24.169999837875366</c:v>
                </c:pt>
                <c:pt idx="1270">
                  <c:v>24.18999981880188</c:v>
                </c:pt>
                <c:pt idx="1271">
                  <c:v>24.210000038146973</c:v>
                </c:pt>
                <c:pt idx="1272">
                  <c:v>24.240000009536743</c:v>
                </c:pt>
                <c:pt idx="1273">
                  <c:v>24.259999990463257</c:v>
                </c:pt>
                <c:pt idx="1274">
                  <c:v>24.279999971389771</c:v>
                </c:pt>
                <c:pt idx="1275">
                  <c:v>24.309999942779541</c:v>
                </c:pt>
                <c:pt idx="1276">
                  <c:v>24.329999923706055</c:v>
                </c:pt>
                <c:pt idx="1277">
                  <c:v>24.349999904632568</c:v>
                </c:pt>
                <c:pt idx="1278">
                  <c:v>24.369999885559082</c:v>
                </c:pt>
                <c:pt idx="1279">
                  <c:v>24.389999866485596</c:v>
                </c:pt>
                <c:pt idx="1280">
                  <c:v>24.409999847412109</c:v>
                </c:pt>
                <c:pt idx="1281">
                  <c:v>24.43999981880188</c:v>
                </c:pt>
                <c:pt idx="1282">
                  <c:v>24.460000038146973</c:v>
                </c:pt>
                <c:pt idx="1283">
                  <c:v>24.480000019073486</c:v>
                </c:pt>
                <c:pt idx="1284">
                  <c:v>24.5</c:v>
                </c:pt>
                <c:pt idx="1285">
                  <c:v>24.519999980926514</c:v>
                </c:pt>
                <c:pt idx="1286">
                  <c:v>24.539999961853027</c:v>
                </c:pt>
                <c:pt idx="1287">
                  <c:v>24.569999933242798</c:v>
                </c:pt>
                <c:pt idx="1288">
                  <c:v>24.589999914169312</c:v>
                </c:pt>
                <c:pt idx="1289">
                  <c:v>25.769999980926514</c:v>
                </c:pt>
                <c:pt idx="1290">
                  <c:v>25.769999980926514</c:v>
                </c:pt>
                <c:pt idx="1291">
                  <c:v>25.769999980926514</c:v>
                </c:pt>
                <c:pt idx="1292">
                  <c:v>25.769999980926514</c:v>
                </c:pt>
                <c:pt idx="1293">
                  <c:v>25.769999980926514</c:v>
                </c:pt>
                <c:pt idx="1294">
                  <c:v>25.769999980926514</c:v>
                </c:pt>
                <c:pt idx="1295">
                  <c:v>25.769999980926514</c:v>
                </c:pt>
                <c:pt idx="1296">
                  <c:v>25.769999980926514</c:v>
                </c:pt>
                <c:pt idx="1297">
                  <c:v>25.769999980926514</c:v>
                </c:pt>
                <c:pt idx="1298">
                  <c:v>25.769999980926514</c:v>
                </c:pt>
                <c:pt idx="1299">
                  <c:v>25.769999980926514</c:v>
                </c:pt>
                <c:pt idx="1300">
                  <c:v>25.769999980926514</c:v>
                </c:pt>
                <c:pt idx="1301">
                  <c:v>25.769999980926514</c:v>
                </c:pt>
                <c:pt idx="1302">
                  <c:v>25.769999980926514</c:v>
                </c:pt>
                <c:pt idx="1303">
                  <c:v>25.769999980926514</c:v>
                </c:pt>
                <c:pt idx="1304">
                  <c:v>25.769999980926514</c:v>
                </c:pt>
                <c:pt idx="1305">
                  <c:v>25.769999980926514</c:v>
                </c:pt>
                <c:pt idx="1306">
                  <c:v>25.769999980926514</c:v>
                </c:pt>
                <c:pt idx="1307">
                  <c:v>25.769999980926514</c:v>
                </c:pt>
                <c:pt idx="1308">
                  <c:v>25.769999980926514</c:v>
                </c:pt>
                <c:pt idx="1309">
                  <c:v>25.769999980926514</c:v>
                </c:pt>
                <c:pt idx="1310">
                  <c:v>25.769999980926514</c:v>
                </c:pt>
                <c:pt idx="1311">
                  <c:v>25.769999980926514</c:v>
                </c:pt>
                <c:pt idx="1312">
                  <c:v>25.769999980926514</c:v>
                </c:pt>
                <c:pt idx="1313">
                  <c:v>25.769999980926514</c:v>
                </c:pt>
                <c:pt idx="1314">
                  <c:v>25.769999980926514</c:v>
                </c:pt>
                <c:pt idx="1315">
                  <c:v>25.769999980926514</c:v>
                </c:pt>
                <c:pt idx="1316">
                  <c:v>25.769999980926514</c:v>
                </c:pt>
                <c:pt idx="1317">
                  <c:v>25.769999980926514</c:v>
                </c:pt>
                <c:pt idx="1318">
                  <c:v>25.769999980926514</c:v>
                </c:pt>
                <c:pt idx="1319">
                  <c:v>25.769999980926514</c:v>
                </c:pt>
                <c:pt idx="1320">
                  <c:v>25.769999980926514</c:v>
                </c:pt>
                <c:pt idx="1321">
                  <c:v>25.769999980926514</c:v>
                </c:pt>
                <c:pt idx="1322">
                  <c:v>25.769999980926514</c:v>
                </c:pt>
                <c:pt idx="1323">
                  <c:v>25.769999980926514</c:v>
                </c:pt>
                <c:pt idx="1324">
                  <c:v>25.769999980926514</c:v>
                </c:pt>
                <c:pt idx="1325">
                  <c:v>25.769999980926514</c:v>
                </c:pt>
                <c:pt idx="1326">
                  <c:v>25.769999980926514</c:v>
                </c:pt>
                <c:pt idx="1327">
                  <c:v>25.769999980926514</c:v>
                </c:pt>
                <c:pt idx="1328">
                  <c:v>25.769999980926514</c:v>
                </c:pt>
                <c:pt idx="1329">
                  <c:v>25.769999980926514</c:v>
                </c:pt>
                <c:pt idx="1330">
                  <c:v>25.769999980926514</c:v>
                </c:pt>
                <c:pt idx="1331">
                  <c:v>25.769999980926514</c:v>
                </c:pt>
                <c:pt idx="1332">
                  <c:v>25.769999980926514</c:v>
                </c:pt>
                <c:pt idx="1333">
                  <c:v>25.769999980926514</c:v>
                </c:pt>
                <c:pt idx="1334">
                  <c:v>25.769999980926514</c:v>
                </c:pt>
                <c:pt idx="1335">
                  <c:v>25.769999980926514</c:v>
                </c:pt>
                <c:pt idx="1336">
                  <c:v>25.769999980926514</c:v>
                </c:pt>
                <c:pt idx="1337">
                  <c:v>25.769999980926514</c:v>
                </c:pt>
                <c:pt idx="1338">
                  <c:v>25.769999980926514</c:v>
                </c:pt>
                <c:pt idx="1339">
                  <c:v>25.769999980926514</c:v>
                </c:pt>
                <c:pt idx="1340">
                  <c:v>25.769999980926514</c:v>
                </c:pt>
                <c:pt idx="1341">
                  <c:v>25.779999971389771</c:v>
                </c:pt>
                <c:pt idx="1342">
                  <c:v>25.779999971389771</c:v>
                </c:pt>
                <c:pt idx="1343">
                  <c:v>25.789999961853027</c:v>
                </c:pt>
                <c:pt idx="1344">
                  <c:v>25.809999942779541</c:v>
                </c:pt>
                <c:pt idx="1345">
                  <c:v>25.829999923706055</c:v>
                </c:pt>
                <c:pt idx="1346">
                  <c:v>25.849999904632568</c:v>
                </c:pt>
                <c:pt idx="1347">
                  <c:v>25.879999876022339</c:v>
                </c:pt>
                <c:pt idx="1348">
                  <c:v>25.899999856948853</c:v>
                </c:pt>
                <c:pt idx="1349">
                  <c:v>25.919999837875366</c:v>
                </c:pt>
                <c:pt idx="1350">
                  <c:v>25.93999981880188</c:v>
                </c:pt>
                <c:pt idx="1351">
                  <c:v>25.960000038146973</c:v>
                </c:pt>
                <c:pt idx="1352">
                  <c:v>25.980000019073486</c:v>
                </c:pt>
                <c:pt idx="1353">
                  <c:v>26.009999990463257</c:v>
                </c:pt>
                <c:pt idx="1354">
                  <c:v>26.029999971389771</c:v>
                </c:pt>
                <c:pt idx="1355">
                  <c:v>26.049999952316284</c:v>
                </c:pt>
                <c:pt idx="1356">
                  <c:v>26.069999933242798</c:v>
                </c:pt>
                <c:pt idx="1357">
                  <c:v>26.089999914169312</c:v>
                </c:pt>
                <c:pt idx="1358">
                  <c:v>26.119999885559082</c:v>
                </c:pt>
                <c:pt idx="1359">
                  <c:v>26.139999866485596</c:v>
                </c:pt>
                <c:pt idx="1360">
                  <c:v>26.159999847412109</c:v>
                </c:pt>
                <c:pt idx="1361">
                  <c:v>26.179999828338623</c:v>
                </c:pt>
                <c:pt idx="1362">
                  <c:v>26.210000038146973</c:v>
                </c:pt>
                <c:pt idx="1363">
                  <c:v>26.230000019073486</c:v>
                </c:pt>
                <c:pt idx="1364">
                  <c:v>26.25</c:v>
                </c:pt>
                <c:pt idx="1365">
                  <c:v>26.269999980926514</c:v>
                </c:pt>
                <c:pt idx="1366">
                  <c:v>26.289999961853027</c:v>
                </c:pt>
                <c:pt idx="1367">
                  <c:v>26.309999942779541</c:v>
                </c:pt>
                <c:pt idx="1368">
                  <c:v>26.339999914169312</c:v>
                </c:pt>
                <c:pt idx="1369">
                  <c:v>26.359999895095825</c:v>
                </c:pt>
                <c:pt idx="1370">
                  <c:v>26.379999876022339</c:v>
                </c:pt>
                <c:pt idx="1371">
                  <c:v>26.399999856948853</c:v>
                </c:pt>
                <c:pt idx="1372">
                  <c:v>26.419999837875366</c:v>
                </c:pt>
                <c:pt idx="1373">
                  <c:v>26.43999981880188</c:v>
                </c:pt>
                <c:pt idx="1374">
                  <c:v>26.470000028610229</c:v>
                </c:pt>
                <c:pt idx="1375">
                  <c:v>26.490000009536743</c:v>
                </c:pt>
                <c:pt idx="1376">
                  <c:v>26.509999990463257</c:v>
                </c:pt>
                <c:pt idx="1377">
                  <c:v>26.529999971389771</c:v>
                </c:pt>
                <c:pt idx="1378">
                  <c:v>26.549999952316284</c:v>
                </c:pt>
                <c:pt idx="1379">
                  <c:v>26.569999933242798</c:v>
                </c:pt>
                <c:pt idx="1380">
                  <c:v>26.599999904632568</c:v>
                </c:pt>
                <c:pt idx="1381">
                  <c:v>26.619999885559082</c:v>
                </c:pt>
                <c:pt idx="1382">
                  <c:v>26.639999866485596</c:v>
                </c:pt>
                <c:pt idx="1383">
                  <c:v>26.659999847412109</c:v>
                </c:pt>
                <c:pt idx="1384">
                  <c:v>26.679999828338623</c:v>
                </c:pt>
                <c:pt idx="1385">
                  <c:v>26.710000038146973</c:v>
                </c:pt>
                <c:pt idx="1386">
                  <c:v>26.730000019073486</c:v>
                </c:pt>
                <c:pt idx="1387">
                  <c:v>26.75</c:v>
                </c:pt>
                <c:pt idx="1388">
                  <c:v>26.769999980926514</c:v>
                </c:pt>
                <c:pt idx="1389">
                  <c:v>26.799999952316284</c:v>
                </c:pt>
                <c:pt idx="1390">
                  <c:v>26.819999933242798</c:v>
                </c:pt>
                <c:pt idx="1391">
                  <c:v>26.839999914169312</c:v>
                </c:pt>
                <c:pt idx="1392">
                  <c:v>26.859999895095825</c:v>
                </c:pt>
                <c:pt idx="1393">
                  <c:v>26.879999876022339</c:v>
                </c:pt>
                <c:pt idx="1394">
                  <c:v>26.899999856948853</c:v>
                </c:pt>
                <c:pt idx="1395">
                  <c:v>26.929999828338623</c:v>
                </c:pt>
                <c:pt idx="1396">
                  <c:v>26.950000047683716</c:v>
                </c:pt>
                <c:pt idx="1397">
                  <c:v>26.970000028610229</c:v>
                </c:pt>
                <c:pt idx="1398">
                  <c:v>26.990000009536743</c:v>
                </c:pt>
                <c:pt idx="1399">
                  <c:v>27.009999990463257</c:v>
                </c:pt>
                <c:pt idx="1400">
                  <c:v>27.029999971389771</c:v>
                </c:pt>
                <c:pt idx="1401">
                  <c:v>27.059999942779541</c:v>
                </c:pt>
                <c:pt idx="1402">
                  <c:v>27.079999923706055</c:v>
                </c:pt>
                <c:pt idx="1403">
                  <c:v>27.099999904632568</c:v>
                </c:pt>
                <c:pt idx="1404">
                  <c:v>27.119999885559082</c:v>
                </c:pt>
                <c:pt idx="1405">
                  <c:v>27.139999866485596</c:v>
                </c:pt>
                <c:pt idx="1406">
                  <c:v>27.159999847412109</c:v>
                </c:pt>
                <c:pt idx="1407">
                  <c:v>27.18999981880188</c:v>
                </c:pt>
                <c:pt idx="1408">
                  <c:v>27.210000038146973</c:v>
                </c:pt>
                <c:pt idx="1409">
                  <c:v>27.230000019073486</c:v>
                </c:pt>
                <c:pt idx="1410">
                  <c:v>27.25</c:v>
                </c:pt>
                <c:pt idx="1411">
                  <c:v>27.269999980926514</c:v>
                </c:pt>
                <c:pt idx="1412">
                  <c:v>27.289999961853027</c:v>
                </c:pt>
                <c:pt idx="1413">
                  <c:v>27.319999933242798</c:v>
                </c:pt>
                <c:pt idx="1414">
                  <c:v>27.339999914169312</c:v>
                </c:pt>
                <c:pt idx="1415">
                  <c:v>27.359999895095825</c:v>
                </c:pt>
                <c:pt idx="1416">
                  <c:v>27.389999866485596</c:v>
                </c:pt>
                <c:pt idx="1417">
                  <c:v>27.409999847412109</c:v>
                </c:pt>
                <c:pt idx="1418">
                  <c:v>27.429999828338623</c:v>
                </c:pt>
                <c:pt idx="1419">
                  <c:v>27.450000047683716</c:v>
                </c:pt>
                <c:pt idx="1420">
                  <c:v>27.470000028610229</c:v>
                </c:pt>
                <c:pt idx="1421">
                  <c:v>27.490000009536743</c:v>
                </c:pt>
                <c:pt idx="1422">
                  <c:v>27.519999980926514</c:v>
                </c:pt>
                <c:pt idx="1423">
                  <c:v>27.539999961853027</c:v>
                </c:pt>
                <c:pt idx="1424">
                  <c:v>27.559999942779541</c:v>
                </c:pt>
                <c:pt idx="1425">
                  <c:v>27.579999923706055</c:v>
                </c:pt>
                <c:pt idx="1426">
                  <c:v>27.599999904632568</c:v>
                </c:pt>
                <c:pt idx="1427">
                  <c:v>27.619999885559082</c:v>
                </c:pt>
                <c:pt idx="1428">
                  <c:v>27.649999856948853</c:v>
                </c:pt>
                <c:pt idx="1429">
                  <c:v>27.669999837875366</c:v>
                </c:pt>
                <c:pt idx="1430">
                  <c:v>27.68999981880188</c:v>
                </c:pt>
                <c:pt idx="1431">
                  <c:v>27.710000038146973</c:v>
                </c:pt>
                <c:pt idx="1432">
                  <c:v>27.730000019073486</c:v>
                </c:pt>
                <c:pt idx="1433">
                  <c:v>27.75</c:v>
                </c:pt>
                <c:pt idx="1434">
                  <c:v>27.779999971389771</c:v>
                </c:pt>
                <c:pt idx="1435">
                  <c:v>27.799999952316284</c:v>
                </c:pt>
                <c:pt idx="1436">
                  <c:v>27.819999933242798</c:v>
                </c:pt>
                <c:pt idx="1437">
                  <c:v>27.839999914169312</c:v>
                </c:pt>
                <c:pt idx="1438">
                  <c:v>27.859999895095825</c:v>
                </c:pt>
                <c:pt idx="1439">
                  <c:v>27.879999876022339</c:v>
                </c:pt>
                <c:pt idx="1440">
                  <c:v>27.909999847412109</c:v>
                </c:pt>
                <c:pt idx="1441">
                  <c:v>27.929999828338623</c:v>
                </c:pt>
                <c:pt idx="1442">
                  <c:v>27.950000047683716</c:v>
                </c:pt>
                <c:pt idx="1443">
                  <c:v>27.970000028610229</c:v>
                </c:pt>
                <c:pt idx="1444">
                  <c:v>28</c:v>
                </c:pt>
                <c:pt idx="1445">
                  <c:v>28.019999980926514</c:v>
                </c:pt>
                <c:pt idx="1446">
                  <c:v>28.039999961853027</c:v>
                </c:pt>
                <c:pt idx="1447">
                  <c:v>28.059999942779541</c:v>
                </c:pt>
                <c:pt idx="1448">
                  <c:v>28.079999923706055</c:v>
                </c:pt>
                <c:pt idx="1449">
                  <c:v>28.109999895095825</c:v>
                </c:pt>
                <c:pt idx="1450">
                  <c:v>28.129999876022339</c:v>
                </c:pt>
                <c:pt idx="1451">
                  <c:v>28.149999856948853</c:v>
                </c:pt>
                <c:pt idx="1452">
                  <c:v>28.169999837875366</c:v>
                </c:pt>
                <c:pt idx="1453">
                  <c:v>28.18999981880188</c:v>
                </c:pt>
                <c:pt idx="1454">
                  <c:v>28.210000038146973</c:v>
                </c:pt>
                <c:pt idx="1455">
                  <c:v>28.240000009536743</c:v>
                </c:pt>
                <c:pt idx="1456">
                  <c:v>28.259999990463257</c:v>
                </c:pt>
                <c:pt idx="1457">
                  <c:v>28.279999971389771</c:v>
                </c:pt>
                <c:pt idx="1458">
                  <c:v>28.299999952316284</c:v>
                </c:pt>
                <c:pt idx="1459">
                  <c:v>28.319999933242798</c:v>
                </c:pt>
                <c:pt idx="1460">
                  <c:v>28.339999914169312</c:v>
                </c:pt>
                <c:pt idx="1461">
                  <c:v>28.369999885559082</c:v>
                </c:pt>
                <c:pt idx="1462">
                  <c:v>28.389999866485596</c:v>
                </c:pt>
                <c:pt idx="1463">
                  <c:v>28.409999847412109</c:v>
                </c:pt>
                <c:pt idx="1464">
                  <c:v>28.429999828338623</c:v>
                </c:pt>
                <c:pt idx="1465">
                  <c:v>28.450000047683716</c:v>
                </c:pt>
                <c:pt idx="1466">
                  <c:v>28.470000028610229</c:v>
                </c:pt>
                <c:pt idx="1467">
                  <c:v>28.5</c:v>
                </c:pt>
                <c:pt idx="1468">
                  <c:v>28.519999980926514</c:v>
                </c:pt>
                <c:pt idx="1469">
                  <c:v>28.539999961853027</c:v>
                </c:pt>
                <c:pt idx="1470">
                  <c:v>28.559999942779541</c:v>
                </c:pt>
                <c:pt idx="1471">
                  <c:v>28.589999914169312</c:v>
                </c:pt>
                <c:pt idx="1472">
                  <c:v>28.609999895095825</c:v>
                </c:pt>
                <c:pt idx="1473">
                  <c:v>28.629999876022339</c:v>
                </c:pt>
                <c:pt idx="1474">
                  <c:v>28.649999856948853</c:v>
                </c:pt>
                <c:pt idx="1475">
                  <c:v>28.669999837875366</c:v>
                </c:pt>
                <c:pt idx="1476">
                  <c:v>28.700000047683716</c:v>
                </c:pt>
                <c:pt idx="1477">
                  <c:v>28.720000028610229</c:v>
                </c:pt>
                <c:pt idx="1478">
                  <c:v>28.740000009536743</c:v>
                </c:pt>
                <c:pt idx="1479">
                  <c:v>28.759999990463257</c:v>
                </c:pt>
                <c:pt idx="1480">
                  <c:v>28.779999971389771</c:v>
                </c:pt>
                <c:pt idx="1481">
                  <c:v>28.799999952316284</c:v>
                </c:pt>
                <c:pt idx="1482">
                  <c:v>28.829999923706055</c:v>
                </c:pt>
                <c:pt idx="1483">
                  <c:v>28.849999904632568</c:v>
                </c:pt>
                <c:pt idx="1484">
                  <c:v>28.869999885559082</c:v>
                </c:pt>
                <c:pt idx="1485">
                  <c:v>28.889999866485596</c:v>
                </c:pt>
                <c:pt idx="1486">
                  <c:v>28.909999847412109</c:v>
                </c:pt>
                <c:pt idx="1487">
                  <c:v>28.929999828338623</c:v>
                </c:pt>
                <c:pt idx="1488">
                  <c:v>28.960000038146973</c:v>
                </c:pt>
                <c:pt idx="1489">
                  <c:v>28.980000019073486</c:v>
                </c:pt>
                <c:pt idx="1490">
                  <c:v>29</c:v>
                </c:pt>
                <c:pt idx="1491">
                  <c:v>29.019999980926514</c:v>
                </c:pt>
                <c:pt idx="1492">
                  <c:v>29.039999961853027</c:v>
                </c:pt>
                <c:pt idx="1493">
                  <c:v>29.059999942779541</c:v>
                </c:pt>
                <c:pt idx="1494">
                  <c:v>29.089999914169312</c:v>
                </c:pt>
                <c:pt idx="1495">
                  <c:v>29.109999895095825</c:v>
                </c:pt>
                <c:pt idx="1496">
                  <c:v>29.129999876022339</c:v>
                </c:pt>
                <c:pt idx="1497">
                  <c:v>29.149999856948853</c:v>
                </c:pt>
                <c:pt idx="1498">
                  <c:v>29.169999837875366</c:v>
                </c:pt>
                <c:pt idx="1499">
                  <c:v>29.200000047683716</c:v>
                </c:pt>
                <c:pt idx="1500">
                  <c:v>29.220000028610229</c:v>
                </c:pt>
                <c:pt idx="1501">
                  <c:v>29.240000009536743</c:v>
                </c:pt>
                <c:pt idx="1502">
                  <c:v>29.259999990463257</c:v>
                </c:pt>
                <c:pt idx="1503">
                  <c:v>29.289999961853027</c:v>
                </c:pt>
                <c:pt idx="1504">
                  <c:v>29.309999942779541</c:v>
                </c:pt>
                <c:pt idx="1505">
                  <c:v>29.329999923706055</c:v>
                </c:pt>
                <c:pt idx="1506">
                  <c:v>29.349999904632568</c:v>
                </c:pt>
                <c:pt idx="1507">
                  <c:v>29.369999885559082</c:v>
                </c:pt>
                <c:pt idx="1508">
                  <c:v>29.389999866485596</c:v>
                </c:pt>
                <c:pt idx="1509">
                  <c:v>29.419999837875366</c:v>
                </c:pt>
                <c:pt idx="1510">
                  <c:v>29.43999981880188</c:v>
                </c:pt>
                <c:pt idx="1511">
                  <c:v>29.460000038146973</c:v>
                </c:pt>
                <c:pt idx="1512">
                  <c:v>29.480000019073486</c:v>
                </c:pt>
                <c:pt idx="1513">
                  <c:v>29.5</c:v>
                </c:pt>
                <c:pt idx="1514">
                  <c:v>29.519999980926514</c:v>
                </c:pt>
                <c:pt idx="1515">
                  <c:v>29.549999952316284</c:v>
                </c:pt>
                <c:pt idx="1516">
                  <c:v>29.569999933242798</c:v>
                </c:pt>
                <c:pt idx="1517">
                  <c:v>29.589999914169312</c:v>
                </c:pt>
                <c:pt idx="1518">
                  <c:v>29.609999895095825</c:v>
                </c:pt>
                <c:pt idx="1519">
                  <c:v>29.629999876022339</c:v>
                </c:pt>
                <c:pt idx="1520">
                  <c:v>29.649999856948853</c:v>
                </c:pt>
                <c:pt idx="1521">
                  <c:v>29.679999828338623</c:v>
                </c:pt>
                <c:pt idx="1522">
                  <c:v>29.700000047683716</c:v>
                </c:pt>
                <c:pt idx="1523">
                  <c:v>29.720000028610229</c:v>
                </c:pt>
                <c:pt idx="1524">
                  <c:v>29.740000009536743</c:v>
                </c:pt>
                <c:pt idx="1525">
                  <c:v>29.759999990463257</c:v>
                </c:pt>
                <c:pt idx="1526">
                  <c:v>29.789999961853027</c:v>
                </c:pt>
                <c:pt idx="1527">
                  <c:v>29.809999942779541</c:v>
                </c:pt>
                <c:pt idx="1528">
                  <c:v>29.829999923706055</c:v>
                </c:pt>
                <c:pt idx="1529">
                  <c:v>29.849999904632568</c:v>
                </c:pt>
                <c:pt idx="1530">
                  <c:v>29.879999876022339</c:v>
                </c:pt>
                <c:pt idx="1531">
                  <c:v>29.899999856948853</c:v>
                </c:pt>
                <c:pt idx="1532">
                  <c:v>29.919999837875366</c:v>
                </c:pt>
                <c:pt idx="1533">
                  <c:v>29.93999981880188</c:v>
                </c:pt>
                <c:pt idx="1534">
                  <c:v>29.960000038146973</c:v>
                </c:pt>
                <c:pt idx="1535">
                  <c:v>29.980000019073486</c:v>
                </c:pt>
                <c:pt idx="1536">
                  <c:v>30.009999990463257</c:v>
                </c:pt>
                <c:pt idx="1537">
                  <c:v>30.029999971389771</c:v>
                </c:pt>
                <c:pt idx="1538">
                  <c:v>30.049999952316284</c:v>
                </c:pt>
                <c:pt idx="1539">
                  <c:v>30.069999933242798</c:v>
                </c:pt>
                <c:pt idx="1540">
                  <c:v>30.089999914169312</c:v>
                </c:pt>
                <c:pt idx="1541">
                  <c:v>30.119999885559082</c:v>
                </c:pt>
                <c:pt idx="1542">
                  <c:v>30.139999866485596</c:v>
                </c:pt>
                <c:pt idx="1543">
                  <c:v>30.159999847412109</c:v>
                </c:pt>
                <c:pt idx="1544">
                  <c:v>30.179999828338623</c:v>
                </c:pt>
                <c:pt idx="1545">
                  <c:v>30.200000047683716</c:v>
                </c:pt>
                <c:pt idx="1546">
                  <c:v>30.220000028610229</c:v>
                </c:pt>
                <c:pt idx="1547">
                  <c:v>30.25</c:v>
                </c:pt>
                <c:pt idx="1548">
                  <c:v>30.269999980926514</c:v>
                </c:pt>
                <c:pt idx="1549">
                  <c:v>30.289999961853027</c:v>
                </c:pt>
                <c:pt idx="1550">
                  <c:v>30.309999942779541</c:v>
                </c:pt>
                <c:pt idx="1551">
                  <c:v>30.329999923706055</c:v>
                </c:pt>
                <c:pt idx="1552">
                  <c:v>30.349999904632568</c:v>
                </c:pt>
                <c:pt idx="1553">
                  <c:v>30.379999876022339</c:v>
                </c:pt>
                <c:pt idx="1554">
                  <c:v>30.399999856948853</c:v>
                </c:pt>
                <c:pt idx="1555">
                  <c:v>30.419999837875366</c:v>
                </c:pt>
                <c:pt idx="1556">
                  <c:v>30.43999981880188</c:v>
                </c:pt>
                <c:pt idx="1557">
                  <c:v>30.470000028610229</c:v>
                </c:pt>
                <c:pt idx="1558">
                  <c:v>30.490000009536743</c:v>
                </c:pt>
                <c:pt idx="1559">
                  <c:v>30.509999990463257</c:v>
                </c:pt>
                <c:pt idx="1560">
                  <c:v>30.529999971389771</c:v>
                </c:pt>
                <c:pt idx="1561">
                  <c:v>30.549999952316284</c:v>
                </c:pt>
                <c:pt idx="1562">
                  <c:v>30.579999923706055</c:v>
                </c:pt>
                <c:pt idx="1563">
                  <c:v>30.599999904632568</c:v>
                </c:pt>
                <c:pt idx="1564">
                  <c:v>30.619999885559082</c:v>
                </c:pt>
                <c:pt idx="1565">
                  <c:v>30.639999866485596</c:v>
                </c:pt>
                <c:pt idx="1566">
                  <c:v>30.659999847412109</c:v>
                </c:pt>
                <c:pt idx="1567">
                  <c:v>30.679999828338623</c:v>
                </c:pt>
                <c:pt idx="1568">
                  <c:v>30.710000038146973</c:v>
                </c:pt>
                <c:pt idx="1569">
                  <c:v>30.730000019073486</c:v>
                </c:pt>
                <c:pt idx="1570">
                  <c:v>30.75</c:v>
                </c:pt>
                <c:pt idx="1571">
                  <c:v>30.769999980926514</c:v>
                </c:pt>
                <c:pt idx="1572">
                  <c:v>32.399999856948853</c:v>
                </c:pt>
                <c:pt idx="1573">
                  <c:v>32.399999856948853</c:v>
                </c:pt>
                <c:pt idx="1574">
                  <c:v>32.399999856948853</c:v>
                </c:pt>
                <c:pt idx="1575">
                  <c:v>32.399999856948853</c:v>
                </c:pt>
                <c:pt idx="1576">
                  <c:v>32.399999856948853</c:v>
                </c:pt>
                <c:pt idx="1577">
                  <c:v>32.399999856948853</c:v>
                </c:pt>
                <c:pt idx="1578">
                  <c:v>32.399999856948853</c:v>
                </c:pt>
                <c:pt idx="1579">
                  <c:v>32.399999856948853</c:v>
                </c:pt>
                <c:pt idx="1580">
                  <c:v>32.399999856948853</c:v>
                </c:pt>
                <c:pt idx="1581">
                  <c:v>32.399999856948853</c:v>
                </c:pt>
                <c:pt idx="1582">
                  <c:v>32.399999856948853</c:v>
                </c:pt>
                <c:pt idx="1583">
                  <c:v>32.399999856948853</c:v>
                </c:pt>
                <c:pt idx="1584">
                  <c:v>32.399999856948853</c:v>
                </c:pt>
                <c:pt idx="1585">
                  <c:v>32.399999856948853</c:v>
                </c:pt>
                <c:pt idx="1586">
                  <c:v>32.399999856948853</c:v>
                </c:pt>
                <c:pt idx="1587">
                  <c:v>32.399999856948853</c:v>
                </c:pt>
                <c:pt idx="1588">
                  <c:v>32.399999856948853</c:v>
                </c:pt>
                <c:pt idx="1589">
                  <c:v>32.399999856948853</c:v>
                </c:pt>
                <c:pt idx="1590">
                  <c:v>32.399999856948853</c:v>
                </c:pt>
                <c:pt idx="1591">
                  <c:v>32.399999856948853</c:v>
                </c:pt>
                <c:pt idx="1592">
                  <c:v>32.399999856948853</c:v>
                </c:pt>
                <c:pt idx="1593">
                  <c:v>32.399999856948853</c:v>
                </c:pt>
                <c:pt idx="1594">
                  <c:v>32.399999856948853</c:v>
                </c:pt>
                <c:pt idx="1595">
                  <c:v>32.399999856948853</c:v>
                </c:pt>
                <c:pt idx="1596">
                  <c:v>32.399999856948853</c:v>
                </c:pt>
                <c:pt idx="1597">
                  <c:v>32.399999856948853</c:v>
                </c:pt>
                <c:pt idx="1598">
                  <c:v>32.399999856948853</c:v>
                </c:pt>
                <c:pt idx="1599">
                  <c:v>32.399999856948853</c:v>
                </c:pt>
                <c:pt idx="1600">
                  <c:v>32.399999856948853</c:v>
                </c:pt>
                <c:pt idx="1601">
                  <c:v>32.399999856948853</c:v>
                </c:pt>
                <c:pt idx="1602">
                  <c:v>32.399999856948853</c:v>
                </c:pt>
                <c:pt idx="1603">
                  <c:v>32.399999856948853</c:v>
                </c:pt>
                <c:pt idx="1604">
                  <c:v>32.399999856948853</c:v>
                </c:pt>
                <c:pt idx="1605">
                  <c:v>32.399999856948853</c:v>
                </c:pt>
                <c:pt idx="1606">
                  <c:v>32.399999856948853</c:v>
                </c:pt>
                <c:pt idx="1607">
                  <c:v>32.399999856948853</c:v>
                </c:pt>
                <c:pt idx="1608">
                  <c:v>32.399999856948853</c:v>
                </c:pt>
                <c:pt idx="1609">
                  <c:v>32.399999856948853</c:v>
                </c:pt>
                <c:pt idx="1610">
                  <c:v>32.399999856948853</c:v>
                </c:pt>
                <c:pt idx="1611">
                  <c:v>32.399999856948853</c:v>
                </c:pt>
                <c:pt idx="1612">
                  <c:v>32.399999856948853</c:v>
                </c:pt>
                <c:pt idx="1613">
                  <c:v>32.399999856948853</c:v>
                </c:pt>
                <c:pt idx="1614">
                  <c:v>32.399999856948853</c:v>
                </c:pt>
                <c:pt idx="1615">
                  <c:v>32.399999856948853</c:v>
                </c:pt>
                <c:pt idx="1616">
                  <c:v>32.399999856948853</c:v>
                </c:pt>
                <c:pt idx="1617">
                  <c:v>32.399999856948853</c:v>
                </c:pt>
                <c:pt idx="1618">
                  <c:v>32.399999856948853</c:v>
                </c:pt>
                <c:pt idx="1619">
                  <c:v>32.399999856948853</c:v>
                </c:pt>
                <c:pt idx="1620">
                  <c:v>32.399999856948853</c:v>
                </c:pt>
                <c:pt idx="1621">
                  <c:v>32.399999856948853</c:v>
                </c:pt>
                <c:pt idx="1622">
                  <c:v>32.409999847412109</c:v>
                </c:pt>
                <c:pt idx="1623">
                  <c:v>32.409999847412109</c:v>
                </c:pt>
                <c:pt idx="1624">
                  <c:v>32.409999847412109</c:v>
                </c:pt>
                <c:pt idx="1625">
                  <c:v>32.409999847412109</c:v>
                </c:pt>
                <c:pt idx="1626">
                  <c:v>32.409999847412109</c:v>
                </c:pt>
                <c:pt idx="1627">
                  <c:v>32.409999847412109</c:v>
                </c:pt>
                <c:pt idx="1628">
                  <c:v>32.409999847412109</c:v>
                </c:pt>
                <c:pt idx="1629">
                  <c:v>32.409999847412109</c:v>
                </c:pt>
                <c:pt idx="1630">
                  <c:v>32.409999847412109</c:v>
                </c:pt>
                <c:pt idx="1631">
                  <c:v>32.409999847412109</c:v>
                </c:pt>
                <c:pt idx="1632">
                  <c:v>32.409999847412109</c:v>
                </c:pt>
                <c:pt idx="1633">
                  <c:v>32.409999847412109</c:v>
                </c:pt>
                <c:pt idx="1634">
                  <c:v>32.409999847412109</c:v>
                </c:pt>
                <c:pt idx="1635">
                  <c:v>32.409999847412109</c:v>
                </c:pt>
                <c:pt idx="1636">
                  <c:v>32.409999847412109</c:v>
                </c:pt>
                <c:pt idx="1637">
                  <c:v>32.409999847412109</c:v>
                </c:pt>
                <c:pt idx="1638">
                  <c:v>32.409999847412109</c:v>
                </c:pt>
                <c:pt idx="1639">
                  <c:v>32.409999847412109</c:v>
                </c:pt>
                <c:pt idx="1640">
                  <c:v>32.409999847412109</c:v>
                </c:pt>
                <c:pt idx="1641">
                  <c:v>32.409999847412109</c:v>
                </c:pt>
                <c:pt idx="1642">
                  <c:v>32.409999847412109</c:v>
                </c:pt>
                <c:pt idx="1643">
                  <c:v>32.409999847412109</c:v>
                </c:pt>
                <c:pt idx="1644">
                  <c:v>32.409999847412109</c:v>
                </c:pt>
                <c:pt idx="1645">
                  <c:v>32.409999847412109</c:v>
                </c:pt>
                <c:pt idx="1646">
                  <c:v>32.409999847412109</c:v>
                </c:pt>
                <c:pt idx="1647">
                  <c:v>32.429999828338623</c:v>
                </c:pt>
                <c:pt idx="1648">
                  <c:v>32.450000047683716</c:v>
                </c:pt>
                <c:pt idx="1649">
                  <c:v>32.480000019073486</c:v>
                </c:pt>
                <c:pt idx="1650">
                  <c:v>32.5</c:v>
                </c:pt>
                <c:pt idx="1651">
                  <c:v>32.519999980926514</c:v>
                </c:pt>
                <c:pt idx="1652">
                  <c:v>32.539999961853027</c:v>
                </c:pt>
                <c:pt idx="1653">
                  <c:v>32.559999942779541</c:v>
                </c:pt>
                <c:pt idx="1654">
                  <c:v>32.579999923706055</c:v>
                </c:pt>
                <c:pt idx="1655">
                  <c:v>32.609999895095825</c:v>
                </c:pt>
                <c:pt idx="1656">
                  <c:v>32.629999876022339</c:v>
                </c:pt>
                <c:pt idx="1657">
                  <c:v>32.649999856948853</c:v>
                </c:pt>
                <c:pt idx="1658">
                  <c:v>32.669999837875366</c:v>
                </c:pt>
                <c:pt idx="1659">
                  <c:v>32.68999981880188</c:v>
                </c:pt>
                <c:pt idx="1660">
                  <c:v>32.710000038146973</c:v>
                </c:pt>
                <c:pt idx="1661">
                  <c:v>32.740000009536743</c:v>
                </c:pt>
                <c:pt idx="1662">
                  <c:v>32.759999990463257</c:v>
                </c:pt>
                <c:pt idx="1663">
                  <c:v>32.779999971389771</c:v>
                </c:pt>
                <c:pt idx="1664">
                  <c:v>32.799999952316284</c:v>
                </c:pt>
                <c:pt idx="1665">
                  <c:v>32.819999933242798</c:v>
                </c:pt>
                <c:pt idx="1666">
                  <c:v>32.839999914169312</c:v>
                </c:pt>
                <c:pt idx="1667">
                  <c:v>32.869999885559082</c:v>
                </c:pt>
                <c:pt idx="1668">
                  <c:v>32.889999866485596</c:v>
                </c:pt>
                <c:pt idx="1669">
                  <c:v>32.909999847412109</c:v>
                </c:pt>
                <c:pt idx="1670">
                  <c:v>32.929999828338623</c:v>
                </c:pt>
                <c:pt idx="1671">
                  <c:v>32.960000038146973</c:v>
                </c:pt>
                <c:pt idx="1672">
                  <c:v>32.980000019073486</c:v>
                </c:pt>
                <c:pt idx="1673">
                  <c:v>33</c:v>
                </c:pt>
                <c:pt idx="1674">
                  <c:v>33.019999980926514</c:v>
                </c:pt>
                <c:pt idx="1675">
                  <c:v>33.039999961853027</c:v>
                </c:pt>
                <c:pt idx="1676">
                  <c:v>33.069999933242798</c:v>
                </c:pt>
                <c:pt idx="1677">
                  <c:v>33.089999914169312</c:v>
                </c:pt>
                <c:pt idx="1678">
                  <c:v>33.109999895095825</c:v>
                </c:pt>
                <c:pt idx="1679">
                  <c:v>33.129999876022339</c:v>
                </c:pt>
                <c:pt idx="1680">
                  <c:v>33.149999856948853</c:v>
                </c:pt>
                <c:pt idx="1681">
                  <c:v>33.169999837875366</c:v>
                </c:pt>
                <c:pt idx="1682">
                  <c:v>33.200000047683716</c:v>
                </c:pt>
                <c:pt idx="1683">
                  <c:v>33.220000028610229</c:v>
                </c:pt>
                <c:pt idx="1684">
                  <c:v>33.240000009536743</c:v>
                </c:pt>
                <c:pt idx="1685">
                  <c:v>33.259999990463257</c:v>
                </c:pt>
                <c:pt idx="1686">
                  <c:v>33.279999971389771</c:v>
                </c:pt>
                <c:pt idx="1687">
                  <c:v>33.299999952316284</c:v>
                </c:pt>
                <c:pt idx="1688">
                  <c:v>33.329999923706055</c:v>
                </c:pt>
                <c:pt idx="1689">
                  <c:v>33.349999904632568</c:v>
                </c:pt>
                <c:pt idx="1690">
                  <c:v>33.369999885559082</c:v>
                </c:pt>
                <c:pt idx="1691">
                  <c:v>33.389999866485596</c:v>
                </c:pt>
                <c:pt idx="1692">
                  <c:v>33.409999847412109</c:v>
                </c:pt>
                <c:pt idx="1693">
                  <c:v>33.429999828338623</c:v>
                </c:pt>
                <c:pt idx="1694">
                  <c:v>33.460000038146973</c:v>
                </c:pt>
                <c:pt idx="1695">
                  <c:v>33.480000019073486</c:v>
                </c:pt>
                <c:pt idx="1696">
                  <c:v>33.5</c:v>
                </c:pt>
                <c:pt idx="1697">
                  <c:v>33.519999980926514</c:v>
                </c:pt>
                <c:pt idx="1698">
                  <c:v>33.549999952316284</c:v>
                </c:pt>
                <c:pt idx="1699">
                  <c:v>33.569999933242798</c:v>
                </c:pt>
                <c:pt idx="1700">
                  <c:v>33.589999914169312</c:v>
                </c:pt>
                <c:pt idx="1701">
                  <c:v>33.609999895095825</c:v>
                </c:pt>
                <c:pt idx="1702">
                  <c:v>33.629999876022339</c:v>
                </c:pt>
                <c:pt idx="1703">
                  <c:v>33.659999847412109</c:v>
                </c:pt>
                <c:pt idx="1704">
                  <c:v>33.679999828338623</c:v>
                </c:pt>
                <c:pt idx="1705">
                  <c:v>33.700000047683716</c:v>
                </c:pt>
                <c:pt idx="1706">
                  <c:v>33.720000028610229</c:v>
                </c:pt>
                <c:pt idx="1707">
                  <c:v>33.740000009536743</c:v>
                </c:pt>
                <c:pt idx="1708">
                  <c:v>33.759999990463257</c:v>
                </c:pt>
                <c:pt idx="1709">
                  <c:v>33.789999961853027</c:v>
                </c:pt>
                <c:pt idx="1710">
                  <c:v>33.809999942779541</c:v>
                </c:pt>
                <c:pt idx="1711">
                  <c:v>33.829999923706055</c:v>
                </c:pt>
                <c:pt idx="1712">
                  <c:v>33.849999904632568</c:v>
                </c:pt>
                <c:pt idx="1713">
                  <c:v>33.869999885559082</c:v>
                </c:pt>
                <c:pt idx="1714">
                  <c:v>33.889999866485596</c:v>
                </c:pt>
                <c:pt idx="1715">
                  <c:v>33.919999837875366</c:v>
                </c:pt>
                <c:pt idx="1716">
                  <c:v>33.93999981880188</c:v>
                </c:pt>
                <c:pt idx="1717">
                  <c:v>33.960000038146973</c:v>
                </c:pt>
                <c:pt idx="1718">
                  <c:v>33.980000019073486</c:v>
                </c:pt>
                <c:pt idx="1719">
                  <c:v>34</c:v>
                </c:pt>
                <c:pt idx="1720">
                  <c:v>34.019999980926514</c:v>
                </c:pt>
                <c:pt idx="1721">
                  <c:v>34.049999952316284</c:v>
                </c:pt>
                <c:pt idx="1722">
                  <c:v>34.069999933242798</c:v>
                </c:pt>
                <c:pt idx="1723">
                  <c:v>34.089999914169312</c:v>
                </c:pt>
                <c:pt idx="1724">
                  <c:v>34.109999895095825</c:v>
                </c:pt>
                <c:pt idx="1725">
                  <c:v>34.129999876022339</c:v>
                </c:pt>
                <c:pt idx="1726">
                  <c:v>34.159999847412109</c:v>
                </c:pt>
                <c:pt idx="1727">
                  <c:v>34.179999828338623</c:v>
                </c:pt>
                <c:pt idx="1728">
                  <c:v>34.200000047683716</c:v>
                </c:pt>
                <c:pt idx="1729">
                  <c:v>34.220000028610229</c:v>
                </c:pt>
                <c:pt idx="1730">
                  <c:v>34.25</c:v>
                </c:pt>
                <c:pt idx="1731">
                  <c:v>34.269999980926514</c:v>
                </c:pt>
                <c:pt idx="1732">
                  <c:v>34.289999961853027</c:v>
                </c:pt>
                <c:pt idx="1733">
                  <c:v>34.309999942779541</c:v>
                </c:pt>
                <c:pt idx="1734">
                  <c:v>34.329999923706055</c:v>
                </c:pt>
                <c:pt idx="1735">
                  <c:v>34.349999904632568</c:v>
                </c:pt>
                <c:pt idx="1736">
                  <c:v>34.379999876022339</c:v>
                </c:pt>
                <c:pt idx="1737">
                  <c:v>34.399999856948853</c:v>
                </c:pt>
                <c:pt idx="1738">
                  <c:v>34.419999837875366</c:v>
                </c:pt>
                <c:pt idx="1739">
                  <c:v>34.43999981880188</c:v>
                </c:pt>
                <c:pt idx="1740">
                  <c:v>34.460000038146973</c:v>
                </c:pt>
                <c:pt idx="1741">
                  <c:v>34.480000019073486</c:v>
                </c:pt>
                <c:pt idx="1742">
                  <c:v>34.509999990463257</c:v>
                </c:pt>
                <c:pt idx="1743">
                  <c:v>34.529999971389771</c:v>
                </c:pt>
                <c:pt idx="1744">
                  <c:v>34.549999952316284</c:v>
                </c:pt>
                <c:pt idx="1745">
                  <c:v>34.569999933242798</c:v>
                </c:pt>
                <c:pt idx="1746">
                  <c:v>34.589999914169312</c:v>
                </c:pt>
                <c:pt idx="1747">
                  <c:v>34.609999895095825</c:v>
                </c:pt>
                <c:pt idx="1748">
                  <c:v>34.639999866485596</c:v>
                </c:pt>
                <c:pt idx="1749">
                  <c:v>34.659999847412109</c:v>
                </c:pt>
                <c:pt idx="1750">
                  <c:v>34.679999828338623</c:v>
                </c:pt>
                <c:pt idx="1751">
                  <c:v>34.700000047683716</c:v>
                </c:pt>
                <c:pt idx="1752">
                  <c:v>34.720000028610229</c:v>
                </c:pt>
                <c:pt idx="1753">
                  <c:v>34.75</c:v>
                </c:pt>
                <c:pt idx="1754">
                  <c:v>34.769999980926514</c:v>
                </c:pt>
                <c:pt idx="1755">
                  <c:v>34.789999961853027</c:v>
                </c:pt>
                <c:pt idx="1756">
                  <c:v>34.809999942779541</c:v>
                </c:pt>
                <c:pt idx="1757">
                  <c:v>34.839999914169312</c:v>
                </c:pt>
                <c:pt idx="1758">
                  <c:v>34.859999895095825</c:v>
                </c:pt>
                <c:pt idx="1759">
                  <c:v>34.879999876022339</c:v>
                </c:pt>
                <c:pt idx="1760">
                  <c:v>34.899999856948853</c:v>
                </c:pt>
                <c:pt idx="1761">
                  <c:v>34.919999837875366</c:v>
                </c:pt>
                <c:pt idx="1762">
                  <c:v>34.93999981880188</c:v>
                </c:pt>
                <c:pt idx="1763">
                  <c:v>34.970000028610229</c:v>
                </c:pt>
                <c:pt idx="1764">
                  <c:v>34.990000009536743</c:v>
                </c:pt>
                <c:pt idx="1765">
                  <c:v>35.009999990463257</c:v>
                </c:pt>
                <c:pt idx="1766">
                  <c:v>35.029999971389771</c:v>
                </c:pt>
                <c:pt idx="1767">
                  <c:v>35.049999952316284</c:v>
                </c:pt>
                <c:pt idx="1768">
                  <c:v>35.069999933242798</c:v>
                </c:pt>
                <c:pt idx="1769">
                  <c:v>35.099999904632568</c:v>
                </c:pt>
                <c:pt idx="1770">
                  <c:v>35.119999885559082</c:v>
                </c:pt>
                <c:pt idx="1771">
                  <c:v>35.139999866485596</c:v>
                </c:pt>
                <c:pt idx="1772">
                  <c:v>35.159999847412109</c:v>
                </c:pt>
                <c:pt idx="1773">
                  <c:v>35.179999828338623</c:v>
                </c:pt>
                <c:pt idx="1774">
                  <c:v>35.200000047683716</c:v>
                </c:pt>
                <c:pt idx="1775">
                  <c:v>35.230000019073486</c:v>
                </c:pt>
                <c:pt idx="1776">
                  <c:v>35.25</c:v>
                </c:pt>
                <c:pt idx="1777">
                  <c:v>35.269999980926514</c:v>
                </c:pt>
                <c:pt idx="1778">
                  <c:v>35.289999961853027</c:v>
                </c:pt>
                <c:pt idx="1779">
                  <c:v>35.309999942779541</c:v>
                </c:pt>
                <c:pt idx="1780">
                  <c:v>35.339999914169312</c:v>
                </c:pt>
                <c:pt idx="1781">
                  <c:v>35.359999895095825</c:v>
                </c:pt>
                <c:pt idx="1782">
                  <c:v>35.379999876022339</c:v>
                </c:pt>
                <c:pt idx="1783">
                  <c:v>35.399999856948853</c:v>
                </c:pt>
                <c:pt idx="1784">
                  <c:v>35.429999828338623</c:v>
                </c:pt>
                <c:pt idx="1785">
                  <c:v>35.450000047683716</c:v>
                </c:pt>
                <c:pt idx="1786">
                  <c:v>35.470000028610229</c:v>
                </c:pt>
                <c:pt idx="1787">
                  <c:v>35.490000009536743</c:v>
                </c:pt>
                <c:pt idx="1788">
                  <c:v>35.509999990463257</c:v>
                </c:pt>
                <c:pt idx="1789">
                  <c:v>35.529999971389771</c:v>
                </c:pt>
                <c:pt idx="1790">
                  <c:v>35.559999942779541</c:v>
                </c:pt>
                <c:pt idx="1791">
                  <c:v>35.579999923706055</c:v>
                </c:pt>
                <c:pt idx="1792">
                  <c:v>35.599999904632568</c:v>
                </c:pt>
                <c:pt idx="1793">
                  <c:v>35.619999885559082</c:v>
                </c:pt>
                <c:pt idx="1794">
                  <c:v>35.639999866485596</c:v>
                </c:pt>
                <c:pt idx="1795">
                  <c:v>35.659999847412109</c:v>
                </c:pt>
                <c:pt idx="1796">
                  <c:v>35.68999981880188</c:v>
                </c:pt>
                <c:pt idx="1797">
                  <c:v>35.710000038146973</c:v>
                </c:pt>
                <c:pt idx="1798">
                  <c:v>35.730000019073486</c:v>
                </c:pt>
                <c:pt idx="1799">
                  <c:v>35.75</c:v>
                </c:pt>
                <c:pt idx="1800">
                  <c:v>35.769999980926514</c:v>
                </c:pt>
                <c:pt idx="1801">
                  <c:v>35.789999961853027</c:v>
                </c:pt>
                <c:pt idx="1802">
                  <c:v>35.819999933242798</c:v>
                </c:pt>
                <c:pt idx="1803">
                  <c:v>35.839999914169312</c:v>
                </c:pt>
                <c:pt idx="1804">
                  <c:v>35.859999895095825</c:v>
                </c:pt>
                <c:pt idx="1805">
                  <c:v>35.879999876022339</c:v>
                </c:pt>
                <c:pt idx="1806">
                  <c:v>35.899999856948853</c:v>
                </c:pt>
                <c:pt idx="1807">
                  <c:v>35.919999837875366</c:v>
                </c:pt>
                <c:pt idx="1808">
                  <c:v>35.950000047683716</c:v>
                </c:pt>
                <c:pt idx="1809">
                  <c:v>35.970000028610229</c:v>
                </c:pt>
                <c:pt idx="1810">
                  <c:v>35.990000009536743</c:v>
                </c:pt>
                <c:pt idx="1811">
                  <c:v>36.009999990463257</c:v>
                </c:pt>
                <c:pt idx="1812">
                  <c:v>36.039999961853027</c:v>
                </c:pt>
                <c:pt idx="1813">
                  <c:v>36.059999942779541</c:v>
                </c:pt>
                <c:pt idx="1814">
                  <c:v>36.079999923706055</c:v>
                </c:pt>
                <c:pt idx="1815">
                  <c:v>36.099999904632568</c:v>
                </c:pt>
                <c:pt idx="1816">
                  <c:v>36.119999885559082</c:v>
                </c:pt>
                <c:pt idx="1817">
                  <c:v>36.149999856948853</c:v>
                </c:pt>
                <c:pt idx="1818">
                  <c:v>36.169999837875366</c:v>
                </c:pt>
                <c:pt idx="1819">
                  <c:v>36.18999981880188</c:v>
                </c:pt>
                <c:pt idx="1820">
                  <c:v>36.210000038146973</c:v>
                </c:pt>
                <c:pt idx="1821">
                  <c:v>36.230000019073486</c:v>
                </c:pt>
                <c:pt idx="1822">
                  <c:v>36.25</c:v>
                </c:pt>
                <c:pt idx="1823">
                  <c:v>36.279999971389771</c:v>
                </c:pt>
                <c:pt idx="1824">
                  <c:v>36.299999952316284</c:v>
                </c:pt>
                <c:pt idx="1825">
                  <c:v>36.319999933242798</c:v>
                </c:pt>
                <c:pt idx="1826">
                  <c:v>36.339999914169312</c:v>
                </c:pt>
                <c:pt idx="1827">
                  <c:v>36.359999895095825</c:v>
                </c:pt>
                <c:pt idx="1828">
                  <c:v>36.379999876022339</c:v>
                </c:pt>
                <c:pt idx="1829">
                  <c:v>36.409999847412109</c:v>
                </c:pt>
                <c:pt idx="1830">
                  <c:v>36.429999828338623</c:v>
                </c:pt>
                <c:pt idx="1831">
                  <c:v>36.450000047683716</c:v>
                </c:pt>
                <c:pt idx="1832">
                  <c:v>36.470000028610229</c:v>
                </c:pt>
                <c:pt idx="1833">
                  <c:v>36.490000009536743</c:v>
                </c:pt>
                <c:pt idx="1834">
                  <c:v>36.509999990463257</c:v>
                </c:pt>
                <c:pt idx="1835">
                  <c:v>36.539999961853027</c:v>
                </c:pt>
                <c:pt idx="1836">
                  <c:v>36.559999942779541</c:v>
                </c:pt>
                <c:pt idx="1837">
                  <c:v>36.579999923706055</c:v>
                </c:pt>
                <c:pt idx="1838">
                  <c:v>36.599999904632568</c:v>
                </c:pt>
                <c:pt idx="1839">
                  <c:v>36.629999876022339</c:v>
                </c:pt>
                <c:pt idx="1840">
                  <c:v>36.649999856948853</c:v>
                </c:pt>
                <c:pt idx="1841">
                  <c:v>36.669999837875366</c:v>
                </c:pt>
                <c:pt idx="1842">
                  <c:v>36.68999981880188</c:v>
                </c:pt>
                <c:pt idx="1843">
                  <c:v>36.710000038146973</c:v>
                </c:pt>
                <c:pt idx="1844">
                  <c:v>36.740000009536743</c:v>
                </c:pt>
                <c:pt idx="1845">
                  <c:v>36.759999990463257</c:v>
                </c:pt>
                <c:pt idx="1846">
                  <c:v>36.779999971389771</c:v>
                </c:pt>
                <c:pt idx="1847">
                  <c:v>36.799999952316284</c:v>
                </c:pt>
                <c:pt idx="1848">
                  <c:v>36.819999933242798</c:v>
                </c:pt>
                <c:pt idx="1849">
                  <c:v>36.839999914169312</c:v>
                </c:pt>
                <c:pt idx="1850">
                  <c:v>36.869999885559082</c:v>
                </c:pt>
                <c:pt idx="1851">
                  <c:v>36.889999866485596</c:v>
                </c:pt>
                <c:pt idx="1852">
                  <c:v>36.909999847412109</c:v>
                </c:pt>
                <c:pt idx="1853">
                  <c:v>36.929999828338623</c:v>
                </c:pt>
                <c:pt idx="1854">
                  <c:v>36.950000047683716</c:v>
                </c:pt>
                <c:pt idx="1855">
                  <c:v>36.970000028610229</c:v>
                </c:pt>
                <c:pt idx="1856">
                  <c:v>37</c:v>
                </c:pt>
                <c:pt idx="1857">
                  <c:v>37.019999980926514</c:v>
                </c:pt>
                <c:pt idx="1858">
                  <c:v>37.039999961853027</c:v>
                </c:pt>
                <c:pt idx="1859">
                  <c:v>37.059999942779541</c:v>
                </c:pt>
                <c:pt idx="1860">
                  <c:v>37.079999923706055</c:v>
                </c:pt>
                <c:pt idx="1861">
                  <c:v>37.099999904632568</c:v>
                </c:pt>
                <c:pt idx="1862">
                  <c:v>37.129999876022339</c:v>
                </c:pt>
                <c:pt idx="1863">
                  <c:v>37.149999856948853</c:v>
                </c:pt>
                <c:pt idx="1864">
                  <c:v>37.169999837875366</c:v>
                </c:pt>
                <c:pt idx="1865">
                  <c:v>37.18999981880188</c:v>
                </c:pt>
                <c:pt idx="1866">
                  <c:v>37.210000038146973</c:v>
                </c:pt>
                <c:pt idx="1867">
                  <c:v>37.240000009536743</c:v>
                </c:pt>
                <c:pt idx="1868">
                  <c:v>37.259999990463257</c:v>
                </c:pt>
                <c:pt idx="1869">
                  <c:v>37.279999971389771</c:v>
                </c:pt>
                <c:pt idx="1870">
                  <c:v>37.299999952316284</c:v>
                </c:pt>
                <c:pt idx="1871">
                  <c:v>37.329999923706055</c:v>
                </c:pt>
                <c:pt idx="1872">
                  <c:v>37.349999904632568</c:v>
                </c:pt>
                <c:pt idx="1873">
                  <c:v>37.369999885559082</c:v>
                </c:pt>
                <c:pt idx="1874">
                  <c:v>37.389999866485596</c:v>
                </c:pt>
                <c:pt idx="1875">
                  <c:v>37.409999847412109</c:v>
                </c:pt>
                <c:pt idx="1876">
                  <c:v>38.149999856948853</c:v>
                </c:pt>
                <c:pt idx="1877">
                  <c:v>38.149999856948853</c:v>
                </c:pt>
                <c:pt idx="1878">
                  <c:v>38.149999856948853</c:v>
                </c:pt>
                <c:pt idx="1879">
                  <c:v>38.149999856948853</c:v>
                </c:pt>
                <c:pt idx="1880">
                  <c:v>38.149999856948853</c:v>
                </c:pt>
                <c:pt idx="1881">
                  <c:v>38.149999856948853</c:v>
                </c:pt>
                <c:pt idx="1882">
                  <c:v>38.149999856948853</c:v>
                </c:pt>
                <c:pt idx="1883">
                  <c:v>38.149999856948853</c:v>
                </c:pt>
                <c:pt idx="1884">
                  <c:v>38.149999856948853</c:v>
                </c:pt>
                <c:pt idx="1885">
                  <c:v>38.149999856948853</c:v>
                </c:pt>
                <c:pt idx="1886">
                  <c:v>38.159999847412109</c:v>
                </c:pt>
                <c:pt idx="1887">
                  <c:v>38.159999847412109</c:v>
                </c:pt>
                <c:pt idx="1888">
                  <c:v>38.159999847412109</c:v>
                </c:pt>
                <c:pt idx="1889">
                  <c:v>38.159999847412109</c:v>
                </c:pt>
                <c:pt idx="1890">
                  <c:v>38.159999847412109</c:v>
                </c:pt>
                <c:pt idx="1891">
                  <c:v>38.159999847412109</c:v>
                </c:pt>
                <c:pt idx="1892">
                  <c:v>38.159999847412109</c:v>
                </c:pt>
                <c:pt idx="1893">
                  <c:v>38.159999847412109</c:v>
                </c:pt>
                <c:pt idx="1894">
                  <c:v>38.159999847412109</c:v>
                </c:pt>
                <c:pt idx="1895">
                  <c:v>38.159999847412109</c:v>
                </c:pt>
                <c:pt idx="1896">
                  <c:v>38.159999847412109</c:v>
                </c:pt>
                <c:pt idx="1897">
                  <c:v>38.159999847412109</c:v>
                </c:pt>
                <c:pt idx="1898">
                  <c:v>38.159999847412109</c:v>
                </c:pt>
                <c:pt idx="1899">
                  <c:v>38.159999847412109</c:v>
                </c:pt>
                <c:pt idx="1900">
                  <c:v>38.159999847412109</c:v>
                </c:pt>
                <c:pt idx="1901">
                  <c:v>38.159999847412109</c:v>
                </c:pt>
                <c:pt idx="1902">
                  <c:v>38.159999847412109</c:v>
                </c:pt>
                <c:pt idx="1903">
                  <c:v>38.159999847412109</c:v>
                </c:pt>
                <c:pt idx="1904">
                  <c:v>38.159999847412109</c:v>
                </c:pt>
                <c:pt idx="1905">
                  <c:v>38.159999847412109</c:v>
                </c:pt>
                <c:pt idx="1906">
                  <c:v>38.159999847412109</c:v>
                </c:pt>
                <c:pt idx="1907">
                  <c:v>38.159999847412109</c:v>
                </c:pt>
                <c:pt idx="1908">
                  <c:v>38.159999847412109</c:v>
                </c:pt>
                <c:pt idx="1909">
                  <c:v>38.159999847412109</c:v>
                </c:pt>
                <c:pt idx="1910">
                  <c:v>38.179999828338623</c:v>
                </c:pt>
                <c:pt idx="1911">
                  <c:v>38.200000047683716</c:v>
                </c:pt>
                <c:pt idx="1912">
                  <c:v>38.220000028610229</c:v>
                </c:pt>
                <c:pt idx="1913">
                  <c:v>38.240000009536743</c:v>
                </c:pt>
                <c:pt idx="1914">
                  <c:v>38.259999990463257</c:v>
                </c:pt>
                <c:pt idx="1915">
                  <c:v>38.279999971389771</c:v>
                </c:pt>
                <c:pt idx="1916">
                  <c:v>38.309999942779541</c:v>
                </c:pt>
                <c:pt idx="1917">
                  <c:v>38.329999923706055</c:v>
                </c:pt>
                <c:pt idx="1918">
                  <c:v>38.349999904632568</c:v>
                </c:pt>
                <c:pt idx="1919">
                  <c:v>38.369999885559082</c:v>
                </c:pt>
                <c:pt idx="1920">
                  <c:v>38.389999866485596</c:v>
                </c:pt>
                <c:pt idx="1921">
                  <c:v>38.419999837875366</c:v>
                </c:pt>
                <c:pt idx="1922">
                  <c:v>38.43999981880188</c:v>
                </c:pt>
                <c:pt idx="1923">
                  <c:v>38.460000038146973</c:v>
                </c:pt>
                <c:pt idx="1924">
                  <c:v>38.480000019073486</c:v>
                </c:pt>
                <c:pt idx="1925">
                  <c:v>38.509999990463257</c:v>
                </c:pt>
                <c:pt idx="1926">
                  <c:v>38.529999971389771</c:v>
                </c:pt>
                <c:pt idx="1927">
                  <c:v>38.549999952316284</c:v>
                </c:pt>
                <c:pt idx="1928">
                  <c:v>38.569999933242798</c:v>
                </c:pt>
                <c:pt idx="1929">
                  <c:v>38.589999914169312</c:v>
                </c:pt>
                <c:pt idx="1930">
                  <c:v>38.619999885559082</c:v>
                </c:pt>
                <c:pt idx="1931">
                  <c:v>38.639999866485596</c:v>
                </c:pt>
                <c:pt idx="1932">
                  <c:v>38.659999847412109</c:v>
                </c:pt>
                <c:pt idx="1933">
                  <c:v>38.679999828338623</c:v>
                </c:pt>
                <c:pt idx="1934">
                  <c:v>38.700000047683716</c:v>
                </c:pt>
                <c:pt idx="1935">
                  <c:v>38.720000028610229</c:v>
                </c:pt>
                <c:pt idx="1936">
                  <c:v>38.75</c:v>
                </c:pt>
                <c:pt idx="1937">
                  <c:v>38.769999980926514</c:v>
                </c:pt>
                <c:pt idx="1938">
                  <c:v>38.789999961853027</c:v>
                </c:pt>
                <c:pt idx="1939">
                  <c:v>38.809999942779541</c:v>
                </c:pt>
                <c:pt idx="1940">
                  <c:v>38.829999923706055</c:v>
                </c:pt>
                <c:pt idx="1941">
                  <c:v>38.849999904632568</c:v>
                </c:pt>
                <c:pt idx="1942">
                  <c:v>38.879999876022339</c:v>
                </c:pt>
                <c:pt idx="1943">
                  <c:v>38.899999856948853</c:v>
                </c:pt>
                <c:pt idx="1944">
                  <c:v>38.919999837875366</c:v>
                </c:pt>
                <c:pt idx="1945">
                  <c:v>38.93999981880188</c:v>
                </c:pt>
                <c:pt idx="1946">
                  <c:v>38.960000038146973</c:v>
                </c:pt>
                <c:pt idx="1947">
                  <c:v>38.980000019073486</c:v>
                </c:pt>
                <c:pt idx="1948">
                  <c:v>39.009999990463257</c:v>
                </c:pt>
                <c:pt idx="1949">
                  <c:v>39.029999971389771</c:v>
                </c:pt>
                <c:pt idx="1950">
                  <c:v>39.049999952316284</c:v>
                </c:pt>
                <c:pt idx="1951">
                  <c:v>39.069999933242798</c:v>
                </c:pt>
                <c:pt idx="1952">
                  <c:v>39.089999914169312</c:v>
                </c:pt>
                <c:pt idx="1953">
                  <c:v>39.119999885559082</c:v>
                </c:pt>
                <c:pt idx="1954">
                  <c:v>39.139999866485596</c:v>
                </c:pt>
                <c:pt idx="1955">
                  <c:v>39.159999847412109</c:v>
                </c:pt>
                <c:pt idx="1956">
                  <c:v>39.179999828338623</c:v>
                </c:pt>
                <c:pt idx="1957">
                  <c:v>39.210000038146973</c:v>
                </c:pt>
                <c:pt idx="1958">
                  <c:v>39.230000019073486</c:v>
                </c:pt>
                <c:pt idx="1959">
                  <c:v>39.25</c:v>
                </c:pt>
                <c:pt idx="1960">
                  <c:v>39.269999980926514</c:v>
                </c:pt>
                <c:pt idx="1961">
                  <c:v>39.289999961853027</c:v>
                </c:pt>
                <c:pt idx="1962">
                  <c:v>39.309999942779541</c:v>
                </c:pt>
                <c:pt idx="1963">
                  <c:v>39.339999914169312</c:v>
                </c:pt>
                <c:pt idx="1964">
                  <c:v>39.359999895095825</c:v>
                </c:pt>
                <c:pt idx="1965">
                  <c:v>39.379999876022339</c:v>
                </c:pt>
                <c:pt idx="1966">
                  <c:v>39.399999856948853</c:v>
                </c:pt>
                <c:pt idx="1967">
                  <c:v>39.419999837875366</c:v>
                </c:pt>
                <c:pt idx="1968">
                  <c:v>39.43999981880188</c:v>
                </c:pt>
                <c:pt idx="1969">
                  <c:v>39.470000028610229</c:v>
                </c:pt>
                <c:pt idx="1970">
                  <c:v>39.490000009536743</c:v>
                </c:pt>
                <c:pt idx="1971">
                  <c:v>39.509999990463257</c:v>
                </c:pt>
                <c:pt idx="1972">
                  <c:v>39.529999971389771</c:v>
                </c:pt>
                <c:pt idx="1973">
                  <c:v>39.549999952316284</c:v>
                </c:pt>
                <c:pt idx="1974">
                  <c:v>39.569999933242798</c:v>
                </c:pt>
                <c:pt idx="1975">
                  <c:v>39.599999904632568</c:v>
                </c:pt>
                <c:pt idx="1976">
                  <c:v>39.619999885559082</c:v>
                </c:pt>
                <c:pt idx="1977">
                  <c:v>39.639999866485596</c:v>
                </c:pt>
                <c:pt idx="1978">
                  <c:v>39.659999847412109</c:v>
                </c:pt>
                <c:pt idx="1979">
                  <c:v>39.679999828338623</c:v>
                </c:pt>
                <c:pt idx="1980">
                  <c:v>39.710000038146973</c:v>
                </c:pt>
                <c:pt idx="1981">
                  <c:v>39.730000019073486</c:v>
                </c:pt>
                <c:pt idx="1982">
                  <c:v>39.75</c:v>
                </c:pt>
                <c:pt idx="1983">
                  <c:v>39.769999980926514</c:v>
                </c:pt>
                <c:pt idx="1984">
                  <c:v>39.799999952316284</c:v>
                </c:pt>
                <c:pt idx="1985">
                  <c:v>39.819999933242798</c:v>
                </c:pt>
                <c:pt idx="1986">
                  <c:v>39.839999914169312</c:v>
                </c:pt>
                <c:pt idx="1987">
                  <c:v>39.859999895095825</c:v>
                </c:pt>
                <c:pt idx="1988">
                  <c:v>39.879999876022339</c:v>
                </c:pt>
                <c:pt idx="1989">
                  <c:v>39.899999856948853</c:v>
                </c:pt>
                <c:pt idx="1990">
                  <c:v>39.929999828338623</c:v>
                </c:pt>
                <c:pt idx="1991">
                  <c:v>39.950000047683716</c:v>
                </c:pt>
                <c:pt idx="1992">
                  <c:v>39.970000028610229</c:v>
                </c:pt>
                <c:pt idx="1993">
                  <c:v>39.990000009536743</c:v>
                </c:pt>
                <c:pt idx="1994">
                  <c:v>40.009999990463257</c:v>
                </c:pt>
                <c:pt idx="1995">
                  <c:v>40.029999971389771</c:v>
                </c:pt>
                <c:pt idx="1996">
                  <c:v>40.059999942779541</c:v>
                </c:pt>
                <c:pt idx="1997">
                  <c:v>40.079999923706055</c:v>
                </c:pt>
                <c:pt idx="1998">
                  <c:v>40.099999904632568</c:v>
                </c:pt>
                <c:pt idx="1999">
                  <c:v>40.119999885559082</c:v>
                </c:pt>
                <c:pt idx="2000">
                  <c:v>40.139999866485596</c:v>
                </c:pt>
                <c:pt idx="2001">
                  <c:v>40.159999847412109</c:v>
                </c:pt>
                <c:pt idx="2002">
                  <c:v>40.18999981880188</c:v>
                </c:pt>
                <c:pt idx="2003">
                  <c:v>40.210000038146973</c:v>
                </c:pt>
                <c:pt idx="2004">
                  <c:v>40.230000019073486</c:v>
                </c:pt>
                <c:pt idx="2005">
                  <c:v>40.25</c:v>
                </c:pt>
                <c:pt idx="2006">
                  <c:v>40.269999980926514</c:v>
                </c:pt>
                <c:pt idx="2007">
                  <c:v>40.299999952316284</c:v>
                </c:pt>
                <c:pt idx="2008">
                  <c:v>40.319999933242798</c:v>
                </c:pt>
                <c:pt idx="2009">
                  <c:v>40.339999914169312</c:v>
                </c:pt>
                <c:pt idx="2010">
                  <c:v>40.359999895095825</c:v>
                </c:pt>
                <c:pt idx="2011">
                  <c:v>40.389999866485596</c:v>
                </c:pt>
                <c:pt idx="2012">
                  <c:v>40.409999847412109</c:v>
                </c:pt>
                <c:pt idx="2013">
                  <c:v>40.429999828338623</c:v>
                </c:pt>
                <c:pt idx="2014">
                  <c:v>40.450000047683716</c:v>
                </c:pt>
                <c:pt idx="2015">
                  <c:v>40.470000028610229</c:v>
                </c:pt>
                <c:pt idx="2016">
                  <c:v>40.490000009536743</c:v>
                </c:pt>
                <c:pt idx="2017">
                  <c:v>40.519999980926514</c:v>
                </c:pt>
                <c:pt idx="2018">
                  <c:v>40.539999961853027</c:v>
                </c:pt>
                <c:pt idx="2019">
                  <c:v>40.559999942779541</c:v>
                </c:pt>
                <c:pt idx="2020">
                  <c:v>40.579999923706055</c:v>
                </c:pt>
                <c:pt idx="2021">
                  <c:v>40.599999904632568</c:v>
                </c:pt>
                <c:pt idx="2022">
                  <c:v>40.619999885559082</c:v>
                </c:pt>
                <c:pt idx="2023">
                  <c:v>40.649999856948853</c:v>
                </c:pt>
                <c:pt idx="2024">
                  <c:v>40.669999837875366</c:v>
                </c:pt>
                <c:pt idx="2025">
                  <c:v>40.68999981880188</c:v>
                </c:pt>
                <c:pt idx="2026">
                  <c:v>40.710000038146973</c:v>
                </c:pt>
                <c:pt idx="2027">
                  <c:v>40.730000019073486</c:v>
                </c:pt>
                <c:pt idx="2028">
                  <c:v>40.75</c:v>
                </c:pt>
                <c:pt idx="2029">
                  <c:v>40.779999971389771</c:v>
                </c:pt>
                <c:pt idx="2030">
                  <c:v>40.799999952316284</c:v>
                </c:pt>
                <c:pt idx="2031">
                  <c:v>40.819999933242798</c:v>
                </c:pt>
                <c:pt idx="2032">
                  <c:v>40.839999914169312</c:v>
                </c:pt>
                <c:pt idx="2033">
                  <c:v>40.859999895095825</c:v>
                </c:pt>
                <c:pt idx="2034">
                  <c:v>40.879999876022339</c:v>
                </c:pt>
                <c:pt idx="2035">
                  <c:v>40.909999847412109</c:v>
                </c:pt>
                <c:pt idx="2036">
                  <c:v>40.929999828338623</c:v>
                </c:pt>
                <c:pt idx="2037">
                  <c:v>40.950000047683716</c:v>
                </c:pt>
                <c:pt idx="2038">
                  <c:v>40.970000028610229</c:v>
                </c:pt>
                <c:pt idx="2039">
                  <c:v>41</c:v>
                </c:pt>
                <c:pt idx="2040">
                  <c:v>41.019999980926514</c:v>
                </c:pt>
                <c:pt idx="2041">
                  <c:v>41.039999961853027</c:v>
                </c:pt>
                <c:pt idx="2042">
                  <c:v>41.059999942779541</c:v>
                </c:pt>
                <c:pt idx="2043">
                  <c:v>41.079999923706055</c:v>
                </c:pt>
                <c:pt idx="2044">
                  <c:v>41.109999895095825</c:v>
                </c:pt>
                <c:pt idx="2045">
                  <c:v>41.129999876022339</c:v>
                </c:pt>
                <c:pt idx="2046">
                  <c:v>41.149999856948853</c:v>
                </c:pt>
                <c:pt idx="2047">
                  <c:v>41.169999837875366</c:v>
                </c:pt>
                <c:pt idx="2048">
                  <c:v>41.18999981880188</c:v>
                </c:pt>
                <c:pt idx="2049">
                  <c:v>41.210000038146973</c:v>
                </c:pt>
                <c:pt idx="2050">
                  <c:v>41.240000009536743</c:v>
                </c:pt>
                <c:pt idx="2051">
                  <c:v>41.259999990463257</c:v>
                </c:pt>
                <c:pt idx="2052">
                  <c:v>41.279999971389771</c:v>
                </c:pt>
                <c:pt idx="2053">
                  <c:v>41.299999952316284</c:v>
                </c:pt>
                <c:pt idx="2054">
                  <c:v>41.319999933242798</c:v>
                </c:pt>
                <c:pt idx="2055">
                  <c:v>41.339999914169312</c:v>
                </c:pt>
                <c:pt idx="2056">
                  <c:v>41.369999885559082</c:v>
                </c:pt>
                <c:pt idx="2057">
                  <c:v>41.389999866485596</c:v>
                </c:pt>
                <c:pt idx="2058">
                  <c:v>41.409999847412109</c:v>
                </c:pt>
                <c:pt idx="2059">
                  <c:v>41.429999828338623</c:v>
                </c:pt>
                <c:pt idx="2060">
                  <c:v>41.450000047683716</c:v>
                </c:pt>
                <c:pt idx="2061">
                  <c:v>41.470000028610229</c:v>
                </c:pt>
                <c:pt idx="2062">
                  <c:v>41.5</c:v>
                </c:pt>
                <c:pt idx="2063">
                  <c:v>41.519999980926514</c:v>
                </c:pt>
                <c:pt idx="2064">
                  <c:v>41.539999961853027</c:v>
                </c:pt>
                <c:pt idx="2065">
                  <c:v>41.559999942779541</c:v>
                </c:pt>
                <c:pt idx="2066">
                  <c:v>41.589999914169312</c:v>
                </c:pt>
                <c:pt idx="2067">
                  <c:v>41.609999895095825</c:v>
                </c:pt>
                <c:pt idx="2068">
                  <c:v>41.629999876022339</c:v>
                </c:pt>
                <c:pt idx="2069">
                  <c:v>41.649999856948853</c:v>
                </c:pt>
                <c:pt idx="2070">
                  <c:v>41.669999837875366</c:v>
                </c:pt>
                <c:pt idx="2071">
                  <c:v>41.700000047683716</c:v>
                </c:pt>
                <c:pt idx="2072">
                  <c:v>41.720000028610229</c:v>
                </c:pt>
                <c:pt idx="2073">
                  <c:v>41.740000009536743</c:v>
                </c:pt>
                <c:pt idx="2074">
                  <c:v>41.759999990463257</c:v>
                </c:pt>
                <c:pt idx="2075">
                  <c:v>41.779999971389771</c:v>
                </c:pt>
                <c:pt idx="2076">
                  <c:v>41.799999952316284</c:v>
                </c:pt>
                <c:pt idx="2077">
                  <c:v>41.829999923706055</c:v>
                </c:pt>
                <c:pt idx="2078">
                  <c:v>41.849999904632568</c:v>
                </c:pt>
                <c:pt idx="2079">
                  <c:v>41.869999885559082</c:v>
                </c:pt>
                <c:pt idx="2080">
                  <c:v>41.889999866485596</c:v>
                </c:pt>
                <c:pt idx="2081">
                  <c:v>41.909999847412109</c:v>
                </c:pt>
                <c:pt idx="2082">
                  <c:v>41.929999828338623</c:v>
                </c:pt>
                <c:pt idx="2083">
                  <c:v>41.960000038146973</c:v>
                </c:pt>
                <c:pt idx="2084">
                  <c:v>41.980000019073486</c:v>
                </c:pt>
                <c:pt idx="2085">
                  <c:v>42</c:v>
                </c:pt>
                <c:pt idx="2086">
                  <c:v>42.019999980926514</c:v>
                </c:pt>
                <c:pt idx="2087">
                  <c:v>42.039999961853027</c:v>
                </c:pt>
                <c:pt idx="2088">
                  <c:v>42.059999942779541</c:v>
                </c:pt>
                <c:pt idx="2089">
                  <c:v>42.089999914169312</c:v>
                </c:pt>
                <c:pt idx="2090">
                  <c:v>42.109999895095825</c:v>
                </c:pt>
                <c:pt idx="2091">
                  <c:v>42.129999876022339</c:v>
                </c:pt>
                <c:pt idx="2092">
                  <c:v>42.149999856948853</c:v>
                </c:pt>
                <c:pt idx="2093">
                  <c:v>42.169999837875366</c:v>
                </c:pt>
                <c:pt idx="2094">
                  <c:v>42.200000047683716</c:v>
                </c:pt>
                <c:pt idx="2095">
                  <c:v>42.220000028610229</c:v>
                </c:pt>
                <c:pt idx="2096">
                  <c:v>42.240000009536743</c:v>
                </c:pt>
                <c:pt idx="2097">
                  <c:v>42.259999990463257</c:v>
                </c:pt>
                <c:pt idx="2098">
                  <c:v>42.289999961853027</c:v>
                </c:pt>
                <c:pt idx="2099">
                  <c:v>42.309999942779541</c:v>
                </c:pt>
                <c:pt idx="2100">
                  <c:v>42.329999923706055</c:v>
                </c:pt>
                <c:pt idx="2101">
                  <c:v>42.349999904632568</c:v>
                </c:pt>
                <c:pt idx="2102">
                  <c:v>42.369999885559082</c:v>
                </c:pt>
                <c:pt idx="2103">
                  <c:v>42.389999866485596</c:v>
                </c:pt>
                <c:pt idx="2104">
                  <c:v>42.419999837875366</c:v>
                </c:pt>
                <c:pt idx="2105">
                  <c:v>42.43999981880188</c:v>
                </c:pt>
                <c:pt idx="2106">
                  <c:v>42.460000038146973</c:v>
                </c:pt>
                <c:pt idx="2107">
                  <c:v>42.480000019073486</c:v>
                </c:pt>
                <c:pt idx="2108">
                  <c:v>42.5</c:v>
                </c:pt>
                <c:pt idx="2109">
                  <c:v>42.519999980926514</c:v>
                </c:pt>
                <c:pt idx="2110">
                  <c:v>42.549999952316284</c:v>
                </c:pt>
                <c:pt idx="2111">
                  <c:v>42.569999933242798</c:v>
                </c:pt>
                <c:pt idx="2112">
                  <c:v>42.589999914169312</c:v>
                </c:pt>
                <c:pt idx="2113">
                  <c:v>42.609999895095825</c:v>
                </c:pt>
                <c:pt idx="2114">
                  <c:v>42.629999876022339</c:v>
                </c:pt>
                <c:pt idx="2115">
                  <c:v>42.649999856948853</c:v>
                </c:pt>
                <c:pt idx="2116">
                  <c:v>42.679999828338623</c:v>
                </c:pt>
                <c:pt idx="2117">
                  <c:v>42.700000047683716</c:v>
                </c:pt>
                <c:pt idx="2118">
                  <c:v>42.720000028610229</c:v>
                </c:pt>
                <c:pt idx="2119">
                  <c:v>42.740000009536743</c:v>
                </c:pt>
                <c:pt idx="2120">
                  <c:v>42.759999990463257</c:v>
                </c:pt>
                <c:pt idx="2121">
                  <c:v>42.789999961853027</c:v>
                </c:pt>
                <c:pt idx="2122">
                  <c:v>42.809999942779541</c:v>
                </c:pt>
                <c:pt idx="2123">
                  <c:v>42.829999923706055</c:v>
                </c:pt>
                <c:pt idx="2124">
                  <c:v>42.849999904632568</c:v>
                </c:pt>
                <c:pt idx="2125">
                  <c:v>42.879999876022339</c:v>
                </c:pt>
                <c:pt idx="2126">
                  <c:v>42.899999856948853</c:v>
                </c:pt>
                <c:pt idx="2127">
                  <c:v>42.919999837875366</c:v>
                </c:pt>
                <c:pt idx="2128">
                  <c:v>42.93999981880188</c:v>
                </c:pt>
                <c:pt idx="2129">
                  <c:v>42.960000038146973</c:v>
                </c:pt>
                <c:pt idx="2130">
                  <c:v>42.980000019073486</c:v>
                </c:pt>
                <c:pt idx="2131">
                  <c:v>43.009999990463257</c:v>
                </c:pt>
                <c:pt idx="2132">
                  <c:v>43.029999971389771</c:v>
                </c:pt>
                <c:pt idx="2133">
                  <c:v>43.049999952316284</c:v>
                </c:pt>
                <c:pt idx="2134">
                  <c:v>43.069999933242798</c:v>
                </c:pt>
                <c:pt idx="2135">
                  <c:v>43.089999914169312</c:v>
                </c:pt>
                <c:pt idx="2136">
                  <c:v>43.109999895095825</c:v>
                </c:pt>
                <c:pt idx="2137">
                  <c:v>43.139999866485596</c:v>
                </c:pt>
                <c:pt idx="2138">
                  <c:v>43.159999847412109</c:v>
                </c:pt>
                <c:pt idx="2139">
                  <c:v>44.039999961853027</c:v>
                </c:pt>
                <c:pt idx="2140">
                  <c:v>44.039999961853027</c:v>
                </c:pt>
                <c:pt idx="2141">
                  <c:v>44.039999961853027</c:v>
                </c:pt>
                <c:pt idx="2142">
                  <c:v>44.039999961853027</c:v>
                </c:pt>
                <c:pt idx="2143">
                  <c:v>44.039999961853027</c:v>
                </c:pt>
                <c:pt idx="2144">
                  <c:v>44.039999961853027</c:v>
                </c:pt>
                <c:pt idx="2145">
                  <c:v>44.039999961853027</c:v>
                </c:pt>
                <c:pt idx="2146">
                  <c:v>44.039999961853027</c:v>
                </c:pt>
                <c:pt idx="2147">
                  <c:v>44.039999961853027</c:v>
                </c:pt>
                <c:pt idx="2148">
                  <c:v>44.049999952316284</c:v>
                </c:pt>
                <c:pt idx="2149">
                  <c:v>44.049999952316284</c:v>
                </c:pt>
                <c:pt idx="2150">
                  <c:v>44.049999952316284</c:v>
                </c:pt>
                <c:pt idx="2151">
                  <c:v>44.049999952316284</c:v>
                </c:pt>
                <c:pt idx="2152">
                  <c:v>44.049999952316284</c:v>
                </c:pt>
                <c:pt idx="2153">
                  <c:v>44.049999952316284</c:v>
                </c:pt>
                <c:pt idx="2154">
                  <c:v>44.049999952316284</c:v>
                </c:pt>
                <c:pt idx="2155">
                  <c:v>44.049999952316284</c:v>
                </c:pt>
                <c:pt idx="2156">
                  <c:v>44.049999952316284</c:v>
                </c:pt>
                <c:pt idx="2157">
                  <c:v>44.049999952316284</c:v>
                </c:pt>
                <c:pt idx="2158">
                  <c:v>44.049999952316284</c:v>
                </c:pt>
                <c:pt idx="2159">
                  <c:v>44.049999952316284</c:v>
                </c:pt>
                <c:pt idx="2160">
                  <c:v>44.049999952316284</c:v>
                </c:pt>
                <c:pt idx="2161">
                  <c:v>44.049999952316284</c:v>
                </c:pt>
                <c:pt idx="2162">
                  <c:v>44.049999952316284</c:v>
                </c:pt>
                <c:pt idx="2163">
                  <c:v>44.049999952316284</c:v>
                </c:pt>
                <c:pt idx="2164">
                  <c:v>44.049999952316284</c:v>
                </c:pt>
                <c:pt idx="2165">
                  <c:v>44.049999952316284</c:v>
                </c:pt>
                <c:pt idx="2166">
                  <c:v>44.049999952316284</c:v>
                </c:pt>
                <c:pt idx="2167">
                  <c:v>44.049999952316284</c:v>
                </c:pt>
                <c:pt idx="2168">
                  <c:v>44.049999952316284</c:v>
                </c:pt>
                <c:pt idx="2169">
                  <c:v>44.049999952316284</c:v>
                </c:pt>
                <c:pt idx="2170">
                  <c:v>44.049999952316284</c:v>
                </c:pt>
                <c:pt idx="2171">
                  <c:v>44.049999952316284</c:v>
                </c:pt>
                <c:pt idx="2172">
                  <c:v>44.049999952316284</c:v>
                </c:pt>
                <c:pt idx="2173">
                  <c:v>44.049999952316284</c:v>
                </c:pt>
                <c:pt idx="2174">
                  <c:v>44.049999952316284</c:v>
                </c:pt>
                <c:pt idx="2175">
                  <c:v>44.049999952316284</c:v>
                </c:pt>
                <c:pt idx="2176">
                  <c:v>44.049999952316284</c:v>
                </c:pt>
                <c:pt idx="2177">
                  <c:v>44.049999952316284</c:v>
                </c:pt>
                <c:pt idx="2178">
                  <c:v>44.049999952316284</c:v>
                </c:pt>
                <c:pt idx="2179">
                  <c:v>44.049999952316284</c:v>
                </c:pt>
                <c:pt idx="2180">
                  <c:v>44.079999923706055</c:v>
                </c:pt>
                <c:pt idx="2181">
                  <c:v>44.099999904632568</c:v>
                </c:pt>
                <c:pt idx="2182">
                  <c:v>44.119999885559082</c:v>
                </c:pt>
                <c:pt idx="2183">
                  <c:v>44.139999866485596</c:v>
                </c:pt>
                <c:pt idx="2184">
                  <c:v>44.159999847412109</c:v>
                </c:pt>
                <c:pt idx="2185">
                  <c:v>44.18999981880188</c:v>
                </c:pt>
                <c:pt idx="2186">
                  <c:v>44.210000038146973</c:v>
                </c:pt>
                <c:pt idx="2187">
                  <c:v>44.230000019073486</c:v>
                </c:pt>
                <c:pt idx="2188">
                  <c:v>44.25</c:v>
                </c:pt>
                <c:pt idx="2189">
                  <c:v>44.269999980926514</c:v>
                </c:pt>
                <c:pt idx="2190">
                  <c:v>44.289999961853027</c:v>
                </c:pt>
                <c:pt idx="2191">
                  <c:v>44.319999933242798</c:v>
                </c:pt>
                <c:pt idx="2192">
                  <c:v>44.339999914169312</c:v>
                </c:pt>
                <c:pt idx="2193">
                  <c:v>44.359999895095825</c:v>
                </c:pt>
                <c:pt idx="2194">
                  <c:v>44.379999876022339</c:v>
                </c:pt>
                <c:pt idx="2195">
                  <c:v>44.399999856948853</c:v>
                </c:pt>
                <c:pt idx="2196">
                  <c:v>44.419999837875366</c:v>
                </c:pt>
                <c:pt idx="2197">
                  <c:v>44.450000047683716</c:v>
                </c:pt>
                <c:pt idx="2198">
                  <c:v>44.470000028610229</c:v>
                </c:pt>
                <c:pt idx="2199">
                  <c:v>44.490000009536743</c:v>
                </c:pt>
                <c:pt idx="2200">
                  <c:v>44.509999990463257</c:v>
                </c:pt>
                <c:pt idx="2201">
                  <c:v>44.529999971389771</c:v>
                </c:pt>
                <c:pt idx="2202">
                  <c:v>44.549999952316284</c:v>
                </c:pt>
                <c:pt idx="2203">
                  <c:v>44.579999923706055</c:v>
                </c:pt>
                <c:pt idx="2204">
                  <c:v>44.599999904632568</c:v>
                </c:pt>
                <c:pt idx="2205">
                  <c:v>44.619999885559082</c:v>
                </c:pt>
                <c:pt idx="2206">
                  <c:v>44.639999866485596</c:v>
                </c:pt>
                <c:pt idx="2207">
                  <c:v>44.669999837875366</c:v>
                </c:pt>
                <c:pt idx="2208">
                  <c:v>44.68999981880188</c:v>
                </c:pt>
                <c:pt idx="2209">
                  <c:v>44.710000038146973</c:v>
                </c:pt>
                <c:pt idx="2210">
                  <c:v>44.730000019073486</c:v>
                </c:pt>
                <c:pt idx="2211">
                  <c:v>44.75</c:v>
                </c:pt>
                <c:pt idx="2212">
                  <c:v>44.779999971389771</c:v>
                </c:pt>
                <c:pt idx="2213">
                  <c:v>44.799999952316284</c:v>
                </c:pt>
                <c:pt idx="2214">
                  <c:v>44.819999933242798</c:v>
                </c:pt>
                <c:pt idx="2215">
                  <c:v>44.839999914169312</c:v>
                </c:pt>
                <c:pt idx="2216">
                  <c:v>44.859999895095825</c:v>
                </c:pt>
                <c:pt idx="2217">
                  <c:v>44.879999876022339</c:v>
                </c:pt>
                <c:pt idx="2218">
                  <c:v>44.909999847412109</c:v>
                </c:pt>
                <c:pt idx="2219">
                  <c:v>44.929999828338623</c:v>
                </c:pt>
                <c:pt idx="2220">
                  <c:v>44.950000047683716</c:v>
                </c:pt>
                <c:pt idx="2221">
                  <c:v>44.970000028610229</c:v>
                </c:pt>
                <c:pt idx="2222">
                  <c:v>44.990000009536743</c:v>
                </c:pt>
                <c:pt idx="2223">
                  <c:v>45.009999990463257</c:v>
                </c:pt>
                <c:pt idx="2224">
                  <c:v>45.039999961853027</c:v>
                </c:pt>
                <c:pt idx="2225">
                  <c:v>45.059999942779541</c:v>
                </c:pt>
                <c:pt idx="2226">
                  <c:v>45.079999923706055</c:v>
                </c:pt>
                <c:pt idx="2227">
                  <c:v>45.099999904632568</c:v>
                </c:pt>
                <c:pt idx="2228">
                  <c:v>45.119999885559082</c:v>
                </c:pt>
                <c:pt idx="2229">
                  <c:v>45.139999866485596</c:v>
                </c:pt>
                <c:pt idx="2230">
                  <c:v>45.169999837875366</c:v>
                </c:pt>
                <c:pt idx="2231">
                  <c:v>45.18999981880188</c:v>
                </c:pt>
                <c:pt idx="2232">
                  <c:v>45.210000038146973</c:v>
                </c:pt>
                <c:pt idx="2233">
                  <c:v>45.230000019073486</c:v>
                </c:pt>
                <c:pt idx="2234">
                  <c:v>45.259999990463257</c:v>
                </c:pt>
                <c:pt idx="2235">
                  <c:v>45.279999971389771</c:v>
                </c:pt>
                <c:pt idx="2236">
                  <c:v>45.299999952316284</c:v>
                </c:pt>
                <c:pt idx="2237">
                  <c:v>45.319999933242798</c:v>
                </c:pt>
                <c:pt idx="2238">
                  <c:v>45.339999914169312</c:v>
                </c:pt>
                <c:pt idx="2239">
                  <c:v>45.369999885559082</c:v>
                </c:pt>
                <c:pt idx="2240">
                  <c:v>45.389999866485596</c:v>
                </c:pt>
                <c:pt idx="2241">
                  <c:v>45.409999847412109</c:v>
                </c:pt>
                <c:pt idx="2242">
                  <c:v>45.429999828338623</c:v>
                </c:pt>
                <c:pt idx="2243">
                  <c:v>45.450000047683716</c:v>
                </c:pt>
                <c:pt idx="2244">
                  <c:v>45.470000028610229</c:v>
                </c:pt>
                <c:pt idx="2245">
                  <c:v>45.5</c:v>
                </c:pt>
                <c:pt idx="2246">
                  <c:v>45.519999980926514</c:v>
                </c:pt>
                <c:pt idx="2247">
                  <c:v>45.539999961853027</c:v>
                </c:pt>
                <c:pt idx="2248">
                  <c:v>45.559999942779541</c:v>
                </c:pt>
                <c:pt idx="2249">
                  <c:v>45.579999923706055</c:v>
                </c:pt>
                <c:pt idx="2250">
                  <c:v>45.599999904632568</c:v>
                </c:pt>
                <c:pt idx="2251">
                  <c:v>45.629999876022339</c:v>
                </c:pt>
                <c:pt idx="2252">
                  <c:v>45.649999856948853</c:v>
                </c:pt>
                <c:pt idx="2253">
                  <c:v>45.669999837875366</c:v>
                </c:pt>
                <c:pt idx="2254">
                  <c:v>45.68999981880188</c:v>
                </c:pt>
                <c:pt idx="2255">
                  <c:v>45.710000038146973</c:v>
                </c:pt>
                <c:pt idx="2256">
                  <c:v>45.730000019073486</c:v>
                </c:pt>
                <c:pt idx="2257">
                  <c:v>45.759999990463257</c:v>
                </c:pt>
                <c:pt idx="2258">
                  <c:v>45.779999971389771</c:v>
                </c:pt>
                <c:pt idx="2259">
                  <c:v>45.799999952316284</c:v>
                </c:pt>
                <c:pt idx="2260">
                  <c:v>45.819999933242798</c:v>
                </c:pt>
                <c:pt idx="2261">
                  <c:v>45.839999914169312</c:v>
                </c:pt>
                <c:pt idx="2262">
                  <c:v>45.869999885559082</c:v>
                </c:pt>
                <c:pt idx="2263">
                  <c:v>45.889999866485596</c:v>
                </c:pt>
                <c:pt idx="2264">
                  <c:v>45.909999847412109</c:v>
                </c:pt>
                <c:pt idx="2265">
                  <c:v>45.929999828338623</c:v>
                </c:pt>
                <c:pt idx="2266">
                  <c:v>45.960000038146973</c:v>
                </c:pt>
                <c:pt idx="2267">
                  <c:v>45.980000019073486</c:v>
                </c:pt>
                <c:pt idx="2268">
                  <c:v>46</c:v>
                </c:pt>
                <c:pt idx="2269">
                  <c:v>46.019999980926514</c:v>
                </c:pt>
                <c:pt idx="2270">
                  <c:v>46.039999961853027</c:v>
                </c:pt>
                <c:pt idx="2271">
                  <c:v>46.059999942779541</c:v>
                </c:pt>
                <c:pt idx="2272">
                  <c:v>46.089999914169312</c:v>
                </c:pt>
                <c:pt idx="2273">
                  <c:v>46.109999895095825</c:v>
                </c:pt>
                <c:pt idx="2274">
                  <c:v>46.129999876022339</c:v>
                </c:pt>
                <c:pt idx="2275">
                  <c:v>46.149999856948853</c:v>
                </c:pt>
                <c:pt idx="2276">
                  <c:v>46.169999837875366</c:v>
                </c:pt>
                <c:pt idx="2277">
                  <c:v>46.18999981880188</c:v>
                </c:pt>
                <c:pt idx="2278">
                  <c:v>46.220000028610229</c:v>
                </c:pt>
                <c:pt idx="2279">
                  <c:v>46.240000009536743</c:v>
                </c:pt>
                <c:pt idx="2280">
                  <c:v>46.259999990463257</c:v>
                </c:pt>
                <c:pt idx="2281">
                  <c:v>46.279999971389771</c:v>
                </c:pt>
                <c:pt idx="2282">
                  <c:v>46.299999952316284</c:v>
                </c:pt>
                <c:pt idx="2283">
                  <c:v>46.319999933242798</c:v>
                </c:pt>
                <c:pt idx="2284">
                  <c:v>46.349999904632568</c:v>
                </c:pt>
                <c:pt idx="2285">
                  <c:v>46.369999885559082</c:v>
                </c:pt>
                <c:pt idx="2286">
                  <c:v>46.389999866485596</c:v>
                </c:pt>
                <c:pt idx="2287">
                  <c:v>46.409999847412109</c:v>
                </c:pt>
                <c:pt idx="2288">
                  <c:v>46.429999828338623</c:v>
                </c:pt>
                <c:pt idx="2289">
                  <c:v>46.460000038146973</c:v>
                </c:pt>
                <c:pt idx="2290">
                  <c:v>46.480000019073486</c:v>
                </c:pt>
                <c:pt idx="2291">
                  <c:v>46.5</c:v>
                </c:pt>
                <c:pt idx="2292">
                  <c:v>46.519999980926514</c:v>
                </c:pt>
                <c:pt idx="2293">
                  <c:v>46.549999952316284</c:v>
                </c:pt>
                <c:pt idx="2294">
                  <c:v>46.569999933242798</c:v>
                </c:pt>
                <c:pt idx="2295">
                  <c:v>46.589999914169312</c:v>
                </c:pt>
                <c:pt idx="2296">
                  <c:v>46.609999895095825</c:v>
                </c:pt>
                <c:pt idx="2297">
                  <c:v>46.629999876022339</c:v>
                </c:pt>
                <c:pt idx="2298">
                  <c:v>46.649999856948853</c:v>
                </c:pt>
                <c:pt idx="2299">
                  <c:v>46.679999828338623</c:v>
                </c:pt>
                <c:pt idx="2300">
                  <c:v>46.700000047683716</c:v>
                </c:pt>
                <c:pt idx="2301">
                  <c:v>46.720000028610229</c:v>
                </c:pt>
                <c:pt idx="2302">
                  <c:v>46.740000009536743</c:v>
                </c:pt>
                <c:pt idx="2303">
                  <c:v>46.759999990463257</c:v>
                </c:pt>
                <c:pt idx="2304">
                  <c:v>46.779999971389771</c:v>
                </c:pt>
                <c:pt idx="2305">
                  <c:v>46.809999942779541</c:v>
                </c:pt>
                <c:pt idx="2306">
                  <c:v>46.829999923706055</c:v>
                </c:pt>
                <c:pt idx="2307">
                  <c:v>46.849999904632568</c:v>
                </c:pt>
                <c:pt idx="2308">
                  <c:v>46.869999885559082</c:v>
                </c:pt>
                <c:pt idx="2309">
                  <c:v>46.889999866485596</c:v>
                </c:pt>
                <c:pt idx="2310">
                  <c:v>46.909999847412109</c:v>
                </c:pt>
                <c:pt idx="2311">
                  <c:v>46.93999981880188</c:v>
                </c:pt>
                <c:pt idx="2312">
                  <c:v>46.960000038146973</c:v>
                </c:pt>
                <c:pt idx="2313">
                  <c:v>46.980000019073486</c:v>
                </c:pt>
                <c:pt idx="2314">
                  <c:v>47</c:v>
                </c:pt>
                <c:pt idx="2315">
                  <c:v>47.019999980926514</c:v>
                </c:pt>
                <c:pt idx="2316">
                  <c:v>47.049999952316284</c:v>
                </c:pt>
                <c:pt idx="2317">
                  <c:v>47.069999933242798</c:v>
                </c:pt>
                <c:pt idx="2318">
                  <c:v>47.089999914169312</c:v>
                </c:pt>
                <c:pt idx="2319">
                  <c:v>47.109999895095825</c:v>
                </c:pt>
                <c:pt idx="2320">
                  <c:v>47.129999876022339</c:v>
                </c:pt>
                <c:pt idx="2321">
                  <c:v>47.159999847412109</c:v>
                </c:pt>
                <c:pt idx="2322">
                  <c:v>47.179999828338623</c:v>
                </c:pt>
                <c:pt idx="2323">
                  <c:v>47.200000047683716</c:v>
                </c:pt>
                <c:pt idx="2324">
                  <c:v>47.220000028610229</c:v>
                </c:pt>
                <c:pt idx="2325">
                  <c:v>47.25</c:v>
                </c:pt>
                <c:pt idx="2326">
                  <c:v>47.269999980926514</c:v>
                </c:pt>
                <c:pt idx="2327">
                  <c:v>47.289999961853027</c:v>
                </c:pt>
                <c:pt idx="2328">
                  <c:v>47.309999942779541</c:v>
                </c:pt>
                <c:pt idx="2329">
                  <c:v>47.329999923706055</c:v>
                </c:pt>
                <c:pt idx="2330">
                  <c:v>47.349999904632568</c:v>
                </c:pt>
                <c:pt idx="2331">
                  <c:v>47.379999876022339</c:v>
                </c:pt>
                <c:pt idx="2332">
                  <c:v>47.399999856948853</c:v>
                </c:pt>
                <c:pt idx="2333">
                  <c:v>47.419999837875366</c:v>
                </c:pt>
                <c:pt idx="2334">
                  <c:v>47.43999981880188</c:v>
                </c:pt>
                <c:pt idx="2335">
                  <c:v>47.460000038146973</c:v>
                </c:pt>
                <c:pt idx="2336">
                  <c:v>47.480000019073486</c:v>
                </c:pt>
                <c:pt idx="2337">
                  <c:v>47.509999990463257</c:v>
                </c:pt>
                <c:pt idx="2338">
                  <c:v>47.529999971389771</c:v>
                </c:pt>
                <c:pt idx="2339">
                  <c:v>47.549999952316284</c:v>
                </c:pt>
                <c:pt idx="2340">
                  <c:v>47.569999933242798</c:v>
                </c:pt>
                <c:pt idx="2341">
                  <c:v>47.589999914169312</c:v>
                </c:pt>
                <c:pt idx="2342">
                  <c:v>47.609999895095825</c:v>
                </c:pt>
                <c:pt idx="2343">
                  <c:v>47.639999866485596</c:v>
                </c:pt>
                <c:pt idx="2344">
                  <c:v>47.659999847412109</c:v>
                </c:pt>
                <c:pt idx="2345">
                  <c:v>47.679999828338623</c:v>
                </c:pt>
                <c:pt idx="2346">
                  <c:v>47.700000047683716</c:v>
                </c:pt>
                <c:pt idx="2347">
                  <c:v>47.720000028610229</c:v>
                </c:pt>
                <c:pt idx="2348">
                  <c:v>47.75</c:v>
                </c:pt>
                <c:pt idx="2349">
                  <c:v>47.769999980926514</c:v>
                </c:pt>
                <c:pt idx="2350">
                  <c:v>47.789999961853027</c:v>
                </c:pt>
                <c:pt idx="2351">
                  <c:v>47.809999942779541</c:v>
                </c:pt>
                <c:pt idx="2352">
                  <c:v>47.839999914169312</c:v>
                </c:pt>
                <c:pt idx="2353">
                  <c:v>47.859999895095825</c:v>
                </c:pt>
                <c:pt idx="2354">
                  <c:v>47.879999876022339</c:v>
                </c:pt>
                <c:pt idx="2355">
                  <c:v>47.899999856948853</c:v>
                </c:pt>
                <c:pt idx="2356">
                  <c:v>47.919999837875366</c:v>
                </c:pt>
                <c:pt idx="2357">
                  <c:v>47.93999981880188</c:v>
                </c:pt>
                <c:pt idx="2358">
                  <c:v>47.970000028610229</c:v>
                </c:pt>
                <c:pt idx="2359">
                  <c:v>47.990000009536743</c:v>
                </c:pt>
                <c:pt idx="2360">
                  <c:v>48.009999990463257</c:v>
                </c:pt>
                <c:pt idx="2361">
                  <c:v>48.029999971389771</c:v>
                </c:pt>
                <c:pt idx="2362">
                  <c:v>48.049999952316284</c:v>
                </c:pt>
                <c:pt idx="2363">
                  <c:v>48.069999933242798</c:v>
                </c:pt>
                <c:pt idx="2364">
                  <c:v>48.099999904632568</c:v>
                </c:pt>
                <c:pt idx="2365">
                  <c:v>48.119999885559082</c:v>
                </c:pt>
                <c:pt idx="2366">
                  <c:v>48.139999866485596</c:v>
                </c:pt>
                <c:pt idx="2367">
                  <c:v>48.159999847412109</c:v>
                </c:pt>
                <c:pt idx="2368">
                  <c:v>48.179999828338623</c:v>
                </c:pt>
                <c:pt idx="2369">
                  <c:v>48.200000047683716</c:v>
                </c:pt>
                <c:pt idx="2370">
                  <c:v>48.230000019073486</c:v>
                </c:pt>
                <c:pt idx="2371">
                  <c:v>48.25</c:v>
                </c:pt>
                <c:pt idx="2372">
                  <c:v>48.269999980926514</c:v>
                </c:pt>
                <c:pt idx="2373">
                  <c:v>48.289999961853027</c:v>
                </c:pt>
                <c:pt idx="2374">
                  <c:v>48.309999942779541</c:v>
                </c:pt>
                <c:pt idx="2375">
                  <c:v>48.339999914169312</c:v>
                </c:pt>
                <c:pt idx="2376">
                  <c:v>48.359999895095825</c:v>
                </c:pt>
                <c:pt idx="2377">
                  <c:v>48.379999876022339</c:v>
                </c:pt>
                <c:pt idx="2378">
                  <c:v>48.399999856948853</c:v>
                </c:pt>
                <c:pt idx="2379">
                  <c:v>48.429999828338623</c:v>
                </c:pt>
                <c:pt idx="2380">
                  <c:v>48.450000047683716</c:v>
                </c:pt>
                <c:pt idx="2381">
                  <c:v>48.470000028610229</c:v>
                </c:pt>
                <c:pt idx="2382">
                  <c:v>48.490000009536743</c:v>
                </c:pt>
                <c:pt idx="2383">
                  <c:v>48.509999990463257</c:v>
                </c:pt>
                <c:pt idx="2384">
                  <c:v>48.529999971389771</c:v>
                </c:pt>
                <c:pt idx="2385">
                  <c:v>48.559999942779541</c:v>
                </c:pt>
                <c:pt idx="2386">
                  <c:v>48.579999923706055</c:v>
                </c:pt>
                <c:pt idx="2387">
                  <c:v>48.599999904632568</c:v>
                </c:pt>
                <c:pt idx="2388">
                  <c:v>48.619999885559082</c:v>
                </c:pt>
                <c:pt idx="2389">
                  <c:v>48.639999866485596</c:v>
                </c:pt>
                <c:pt idx="2390">
                  <c:v>48.659999847412109</c:v>
                </c:pt>
                <c:pt idx="2391">
                  <c:v>48.68999981880188</c:v>
                </c:pt>
                <c:pt idx="2392">
                  <c:v>48.710000038146973</c:v>
                </c:pt>
                <c:pt idx="2393">
                  <c:v>48.730000019073486</c:v>
                </c:pt>
                <c:pt idx="2394">
                  <c:v>48.75</c:v>
                </c:pt>
                <c:pt idx="2395">
                  <c:v>48.769999980926514</c:v>
                </c:pt>
                <c:pt idx="2396">
                  <c:v>48.789999961853027</c:v>
                </c:pt>
                <c:pt idx="2397">
                  <c:v>48.819999933242798</c:v>
                </c:pt>
                <c:pt idx="2398">
                  <c:v>48.839999914169312</c:v>
                </c:pt>
                <c:pt idx="2399">
                  <c:v>48.859999895095825</c:v>
                </c:pt>
                <c:pt idx="2400">
                  <c:v>48.879999876022339</c:v>
                </c:pt>
                <c:pt idx="2401">
                  <c:v>48.899999856948853</c:v>
                </c:pt>
                <c:pt idx="2402">
                  <c:v>48.919999837875366</c:v>
                </c:pt>
                <c:pt idx="2403">
                  <c:v>48.950000047683716</c:v>
                </c:pt>
                <c:pt idx="2404">
                  <c:v>48.970000028610229</c:v>
                </c:pt>
                <c:pt idx="2405">
                  <c:v>48.990000009536743</c:v>
                </c:pt>
                <c:pt idx="2406">
                  <c:v>49.019999980926514</c:v>
                </c:pt>
                <c:pt idx="2407">
                  <c:v>49.039999961853027</c:v>
                </c:pt>
                <c:pt idx="2408">
                  <c:v>49.059999942779541</c:v>
                </c:pt>
                <c:pt idx="2409">
                  <c:v>49.859999895095825</c:v>
                </c:pt>
                <c:pt idx="2410">
                  <c:v>49.859999895095825</c:v>
                </c:pt>
                <c:pt idx="2411">
                  <c:v>49.859999895095825</c:v>
                </c:pt>
                <c:pt idx="2412">
                  <c:v>49.859999895095825</c:v>
                </c:pt>
                <c:pt idx="2413">
                  <c:v>49.869999885559082</c:v>
                </c:pt>
                <c:pt idx="2414">
                  <c:v>49.869999885559082</c:v>
                </c:pt>
                <c:pt idx="2415">
                  <c:v>49.869999885559082</c:v>
                </c:pt>
                <c:pt idx="2416">
                  <c:v>49.869999885559082</c:v>
                </c:pt>
                <c:pt idx="2417">
                  <c:v>49.869999885559082</c:v>
                </c:pt>
                <c:pt idx="2418">
                  <c:v>49.869999885559082</c:v>
                </c:pt>
                <c:pt idx="2419">
                  <c:v>49.869999885559082</c:v>
                </c:pt>
                <c:pt idx="2420">
                  <c:v>49.869999885559082</c:v>
                </c:pt>
                <c:pt idx="2421">
                  <c:v>49.869999885559082</c:v>
                </c:pt>
                <c:pt idx="2422">
                  <c:v>49.869999885559082</c:v>
                </c:pt>
                <c:pt idx="2423">
                  <c:v>49.869999885559082</c:v>
                </c:pt>
                <c:pt idx="2424">
                  <c:v>49.869999885559082</c:v>
                </c:pt>
                <c:pt idx="2425">
                  <c:v>49.869999885559082</c:v>
                </c:pt>
                <c:pt idx="2426">
                  <c:v>49.869999885559082</c:v>
                </c:pt>
                <c:pt idx="2427">
                  <c:v>49.869999885559082</c:v>
                </c:pt>
                <c:pt idx="2428">
                  <c:v>49.869999885559082</c:v>
                </c:pt>
                <c:pt idx="2429">
                  <c:v>49.869999885559082</c:v>
                </c:pt>
                <c:pt idx="2430">
                  <c:v>49.869999885559082</c:v>
                </c:pt>
                <c:pt idx="2431">
                  <c:v>49.869999885559082</c:v>
                </c:pt>
                <c:pt idx="2432">
                  <c:v>49.869999885559082</c:v>
                </c:pt>
                <c:pt idx="2433">
                  <c:v>49.869999885559082</c:v>
                </c:pt>
                <c:pt idx="2434">
                  <c:v>49.869999885559082</c:v>
                </c:pt>
                <c:pt idx="2435">
                  <c:v>49.869999885559082</c:v>
                </c:pt>
                <c:pt idx="2436">
                  <c:v>49.869999885559082</c:v>
                </c:pt>
                <c:pt idx="2437">
                  <c:v>49.869999885559082</c:v>
                </c:pt>
                <c:pt idx="2438">
                  <c:v>49.869999885559082</c:v>
                </c:pt>
                <c:pt idx="2439">
                  <c:v>49.869999885559082</c:v>
                </c:pt>
                <c:pt idx="2440">
                  <c:v>49.869999885559082</c:v>
                </c:pt>
                <c:pt idx="2441">
                  <c:v>49.869999885559082</c:v>
                </c:pt>
                <c:pt idx="2442">
                  <c:v>49.869999885559082</c:v>
                </c:pt>
                <c:pt idx="2443">
                  <c:v>49.869999885559082</c:v>
                </c:pt>
                <c:pt idx="2444">
                  <c:v>49.869999885559082</c:v>
                </c:pt>
                <c:pt idx="2445">
                  <c:v>49.869999885559082</c:v>
                </c:pt>
                <c:pt idx="2446">
                  <c:v>49.889999866485596</c:v>
                </c:pt>
                <c:pt idx="2447">
                  <c:v>49.909999847412109</c:v>
                </c:pt>
                <c:pt idx="2448">
                  <c:v>49.929999828338623</c:v>
                </c:pt>
                <c:pt idx="2449">
                  <c:v>49.950000047683716</c:v>
                </c:pt>
                <c:pt idx="2450">
                  <c:v>49.970000028610229</c:v>
                </c:pt>
                <c:pt idx="2451">
                  <c:v>50</c:v>
                </c:pt>
                <c:pt idx="2452">
                  <c:v>50.019999980926514</c:v>
                </c:pt>
                <c:pt idx="2453">
                  <c:v>50.039999961853027</c:v>
                </c:pt>
                <c:pt idx="2454">
                  <c:v>50.059999942779541</c:v>
                </c:pt>
                <c:pt idx="2455">
                  <c:v>50.079999923706055</c:v>
                </c:pt>
                <c:pt idx="2456">
                  <c:v>50.099999904632568</c:v>
                </c:pt>
                <c:pt idx="2457">
                  <c:v>50.129999876022339</c:v>
                </c:pt>
                <c:pt idx="2458">
                  <c:v>50.149999856948853</c:v>
                </c:pt>
                <c:pt idx="2459">
                  <c:v>50.169999837875366</c:v>
                </c:pt>
                <c:pt idx="2460">
                  <c:v>50.18999981880188</c:v>
                </c:pt>
                <c:pt idx="2461">
                  <c:v>50.220000028610229</c:v>
                </c:pt>
                <c:pt idx="2462">
                  <c:v>50.240000009536743</c:v>
                </c:pt>
                <c:pt idx="2463">
                  <c:v>50.259999990463257</c:v>
                </c:pt>
                <c:pt idx="2464">
                  <c:v>50.279999971389771</c:v>
                </c:pt>
                <c:pt idx="2465">
                  <c:v>50.299999952316284</c:v>
                </c:pt>
                <c:pt idx="2466">
                  <c:v>50.329999923706055</c:v>
                </c:pt>
                <c:pt idx="2467">
                  <c:v>50.349999904632568</c:v>
                </c:pt>
                <c:pt idx="2468">
                  <c:v>50.369999885559082</c:v>
                </c:pt>
                <c:pt idx="2469">
                  <c:v>50.389999866485596</c:v>
                </c:pt>
                <c:pt idx="2470">
                  <c:v>50.409999847412109</c:v>
                </c:pt>
                <c:pt idx="2471">
                  <c:v>50.429999828338623</c:v>
                </c:pt>
                <c:pt idx="2472">
                  <c:v>50.460000038146973</c:v>
                </c:pt>
                <c:pt idx="2473">
                  <c:v>50.480000019073486</c:v>
                </c:pt>
                <c:pt idx="2474">
                  <c:v>50.5</c:v>
                </c:pt>
                <c:pt idx="2475">
                  <c:v>50.519999980926514</c:v>
                </c:pt>
                <c:pt idx="2476">
                  <c:v>50.539999961853027</c:v>
                </c:pt>
                <c:pt idx="2477">
                  <c:v>50.559999942779541</c:v>
                </c:pt>
                <c:pt idx="2478">
                  <c:v>50.589999914169312</c:v>
                </c:pt>
                <c:pt idx="2479">
                  <c:v>50.609999895095825</c:v>
                </c:pt>
                <c:pt idx="2480">
                  <c:v>50.629999876022339</c:v>
                </c:pt>
                <c:pt idx="2481">
                  <c:v>50.649999856948853</c:v>
                </c:pt>
                <c:pt idx="2482">
                  <c:v>50.669999837875366</c:v>
                </c:pt>
                <c:pt idx="2483">
                  <c:v>50.68999981880188</c:v>
                </c:pt>
                <c:pt idx="2484">
                  <c:v>50.720000028610229</c:v>
                </c:pt>
                <c:pt idx="2485">
                  <c:v>50.740000009536743</c:v>
                </c:pt>
                <c:pt idx="2486">
                  <c:v>50.759999990463257</c:v>
                </c:pt>
                <c:pt idx="2487">
                  <c:v>50.779999971389771</c:v>
                </c:pt>
                <c:pt idx="2488">
                  <c:v>50.799999952316284</c:v>
                </c:pt>
                <c:pt idx="2489">
                  <c:v>50.829999923706055</c:v>
                </c:pt>
                <c:pt idx="2490">
                  <c:v>50.849999904632568</c:v>
                </c:pt>
                <c:pt idx="2491">
                  <c:v>50.869999885559082</c:v>
                </c:pt>
                <c:pt idx="2492">
                  <c:v>50.889999866485596</c:v>
                </c:pt>
                <c:pt idx="2493">
                  <c:v>50.919999837875366</c:v>
                </c:pt>
                <c:pt idx="2494">
                  <c:v>50.93999981880188</c:v>
                </c:pt>
                <c:pt idx="2495">
                  <c:v>50.960000038146973</c:v>
                </c:pt>
                <c:pt idx="2496">
                  <c:v>50.980000019073486</c:v>
                </c:pt>
                <c:pt idx="2497">
                  <c:v>51</c:v>
                </c:pt>
                <c:pt idx="2498">
                  <c:v>51.019999980926514</c:v>
                </c:pt>
                <c:pt idx="2499">
                  <c:v>51.049999952316284</c:v>
                </c:pt>
                <c:pt idx="2500">
                  <c:v>51.069999933242798</c:v>
                </c:pt>
                <c:pt idx="2501">
                  <c:v>51.089999914169312</c:v>
                </c:pt>
                <c:pt idx="2502">
                  <c:v>51.109999895095825</c:v>
                </c:pt>
                <c:pt idx="2503">
                  <c:v>51.129999876022339</c:v>
                </c:pt>
                <c:pt idx="2504">
                  <c:v>51.149999856948853</c:v>
                </c:pt>
                <c:pt idx="2505">
                  <c:v>51.179999828338623</c:v>
                </c:pt>
                <c:pt idx="2506">
                  <c:v>51.200000047683716</c:v>
                </c:pt>
                <c:pt idx="2507">
                  <c:v>51.220000028610229</c:v>
                </c:pt>
                <c:pt idx="2508">
                  <c:v>51.240000009536743</c:v>
                </c:pt>
                <c:pt idx="2509">
                  <c:v>51.259999990463257</c:v>
                </c:pt>
                <c:pt idx="2510">
                  <c:v>51.279999971389771</c:v>
                </c:pt>
                <c:pt idx="2511">
                  <c:v>51.309999942779541</c:v>
                </c:pt>
                <c:pt idx="2512">
                  <c:v>51.329999923706055</c:v>
                </c:pt>
                <c:pt idx="2513">
                  <c:v>51.349999904632568</c:v>
                </c:pt>
                <c:pt idx="2514">
                  <c:v>51.369999885559082</c:v>
                </c:pt>
                <c:pt idx="2515">
                  <c:v>51.389999866485596</c:v>
                </c:pt>
                <c:pt idx="2516">
                  <c:v>51.419999837875366</c:v>
                </c:pt>
                <c:pt idx="2517">
                  <c:v>51.43999981880188</c:v>
                </c:pt>
                <c:pt idx="2518">
                  <c:v>51.460000038146973</c:v>
                </c:pt>
                <c:pt idx="2519">
                  <c:v>51.480000019073486</c:v>
                </c:pt>
                <c:pt idx="2520">
                  <c:v>51.509999990463257</c:v>
                </c:pt>
                <c:pt idx="2521">
                  <c:v>51.529999971389771</c:v>
                </c:pt>
                <c:pt idx="2522">
                  <c:v>51.549999952316284</c:v>
                </c:pt>
                <c:pt idx="2523">
                  <c:v>51.569999933242798</c:v>
                </c:pt>
                <c:pt idx="2524">
                  <c:v>51.589999914169312</c:v>
                </c:pt>
                <c:pt idx="2525">
                  <c:v>51.609999895095825</c:v>
                </c:pt>
                <c:pt idx="2526">
                  <c:v>51.639999866485596</c:v>
                </c:pt>
                <c:pt idx="2527">
                  <c:v>51.659999847412109</c:v>
                </c:pt>
                <c:pt idx="2528">
                  <c:v>51.679999828338623</c:v>
                </c:pt>
                <c:pt idx="2529">
                  <c:v>51.700000047683716</c:v>
                </c:pt>
                <c:pt idx="2530">
                  <c:v>51.720000028610229</c:v>
                </c:pt>
                <c:pt idx="2531">
                  <c:v>51.740000009536743</c:v>
                </c:pt>
                <c:pt idx="2532">
                  <c:v>51.769999980926514</c:v>
                </c:pt>
                <c:pt idx="2533">
                  <c:v>51.789999961853027</c:v>
                </c:pt>
                <c:pt idx="2534">
                  <c:v>51.809999942779541</c:v>
                </c:pt>
                <c:pt idx="2535">
                  <c:v>51.829999923706055</c:v>
                </c:pt>
                <c:pt idx="2536">
                  <c:v>51.849999904632568</c:v>
                </c:pt>
                <c:pt idx="2537">
                  <c:v>51.869999885559082</c:v>
                </c:pt>
                <c:pt idx="2538">
                  <c:v>51.899999856948853</c:v>
                </c:pt>
                <c:pt idx="2539">
                  <c:v>51.919999837875366</c:v>
                </c:pt>
                <c:pt idx="2540">
                  <c:v>51.93999981880188</c:v>
                </c:pt>
                <c:pt idx="2541">
                  <c:v>51.960000038146973</c:v>
                </c:pt>
                <c:pt idx="2542">
                  <c:v>51.980000019073486</c:v>
                </c:pt>
                <c:pt idx="2543">
                  <c:v>52</c:v>
                </c:pt>
                <c:pt idx="2544">
                  <c:v>52.029999971389771</c:v>
                </c:pt>
                <c:pt idx="2545">
                  <c:v>52.049999952316284</c:v>
                </c:pt>
                <c:pt idx="2546">
                  <c:v>52.069999933242798</c:v>
                </c:pt>
                <c:pt idx="2547">
                  <c:v>52.099999904632568</c:v>
                </c:pt>
                <c:pt idx="2548">
                  <c:v>52.119999885559082</c:v>
                </c:pt>
                <c:pt idx="2549">
                  <c:v>52.139999866485596</c:v>
                </c:pt>
                <c:pt idx="2550">
                  <c:v>52.159999847412109</c:v>
                </c:pt>
                <c:pt idx="2551">
                  <c:v>52.179999828338623</c:v>
                </c:pt>
                <c:pt idx="2552">
                  <c:v>52.200000047683716</c:v>
                </c:pt>
                <c:pt idx="2553">
                  <c:v>52.230000019073486</c:v>
                </c:pt>
                <c:pt idx="2554">
                  <c:v>52.25</c:v>
                </c:pt>
                <c:pt idx="2555">
                  <c:v>52.269999980926514</c:v>
                </c:pt>
                <c:pt idx="2556">
                  <c:v>52.289999961853027</c:v>
                </c:pt>
                <c:pt idx="2557">
                  <c:v>52.309999942779541</c:v>
                </c:pt>
                <c:pt idx="2558">
                  <c:v>52.329999923706055</c:v>
                </c:pt>
                <c:pt idx="2559">
                  <c:v>52.359999895095825</c:v>
                </c:pt>
                <c:pt idx="2560">
                  <c:v>52.379999876022339</c:v>
                </c:pt>
                <c:pt idx="2561">
                  <c:v>52.399999856948853</c:v>
                </c:pt>
                <c:pt idx="2562">
                  <c:v>52.419999837875366</c:v>
                </c:pt>
                <c:pt idx="2563">
                  <c:v>52.43999981880188</c:v>
                </c:pt>
                <c:pt idx="2564">
                  <c:v>52.460000038146973</c:v>
                </c:pt>
                <c:pt idx="2565">
                  <c:v>52.490000009536743</c:v>
                </c:pt>
                <c:pt idx="2566">
                  <c:v>52.509999990463257</c:v>
                </c:pt>
                <c:pt idx="2567">
                  <c:v>52.529999971389771</c:v>
                </c:pt>
                <c:pt idx="2568">
                  <c:v>52.549999952316284</c:v>
                </c:pt>
                <c:pt idx="2569">
                  <c:v>52.569999933242798</c:v>
                </c:pt>
                <c:pt idx="2570">
                  <c:v>52.589999914169312</c:v>
                </c:pt>
                <c:pt idx="2571">
                  <c:v>52.619999885559082</c:v>
                </c:pt>
                <c:pt idx="2572">
                  <c:v>52.639999866485596</c:v>
                </c:pt>
                <c:pt idx="2573">
                  <c:v>52.659999847412109</c:v>
                </c:pt>
                <c:pt idx="2574">
                  <c:v>52.679999828338623</c:v>
                </c:pt>
                <c:pt idx="2575">
                  <c:v>52.710000038146973</c:v>
                </c:pt>
                <c:pt idx="2576">
                  <c:v>52.730000019073486</c:v>
                </c:pt>
                <c:pt idx="2577">
                  <c:v>52.75</c:v>
                </c:pt>
                <c:pt idx="2578">
                  <c:v>52.769999980926514</c:v>
                </c:pt>
                <c:pt idx="2579">
                  <c:v>52.789999961853027</c:v>
                </c:pt>
                <c:pt idx="2580">
                  <c:v>52.819999933242798</c:v>
                </c:pt>
                <c:pt idx="2581">
                  <c:v>52.839999914169312</c:v>
                </c:pt>
                <c:pt idx="2582">
                  <c:v>52.859999895095825</c:v>
                </c:pt>
                <c:pt idx="2583">
                  <c:v>52.879999876022339</c:v>
                </c:pt>
                <c:pt idx="2584">
                  <c:v>52.899999856948853</c:v>
                </c:pt>
                <c:pt idx="2585">
                  <c:v>52.919999837875366</c:v>
                </c:pt>
                <c:pt idx="2586">
                  <c:v>52.950000047683716</c:v>
                </c:pt>
                <c:pt idx="2587">
                  <c:v>52.970000028610229</c:v>
                </c:pt>
                <c:pt idx="2588">
                  <c:v>52.990000009536743</c:v>
                </c:pt>
                <c:pt idx="2589">
                  <c:v>53.009999990463257</c:v>
                </c:pt>
                <c:pt idx="2590">
                  <c:v>53.029999971389771</c:v>
                </c:pt>
                <c:pt idx="2591">
                  <c:v>53.049999952316284</c:v>
                </c:pt>
                <c:pt idx="2592">
                  <c:v>53.079999923706055</c:v>
                </c:pt>
                <c:pt idx="2593">
                  <c:v>53.099999904632568</c:v>
                </c:pt>
                <c:pt idx="2594">
                  <c:v>53.119999885559082</c:v>
                </c:pt>
                <c:pt idx="2595">
                  <c:v>53.139999866485596</c:v>
                </c:pt>
                <c:pt idx="2596">
                  <c:v>53.159999847412109</c:v>
                </c:pt>
                <c:pt idx="2597">
                  <c:v>53.179999828338623</c:v>
                </c:pt>
                <c:pt idx="2598">
                  <c:v>53.210000038146973</c:v>
                </c:pt>
                <c:pt idx="2599">
                  <c:v>53.230000019073486</c:v>
                </c:pt>
                <c:pt idx="2600">
                  <c:v>53.25</c:v>
                </c:pt>
                <c:pt idx="2601">
                  <c:v>53.269999980926514</c:v>
                </c:pt>
                <c:pt idx="2602">
                  <c:v>53.299999952316284</c:v>
                </c:pt>
                <c:pt idx="2603">
                  <c:v>53.319999933242798</c:v>
                </c:pt>
                <c:pt idx="2604">
                  <c:v>53.339999914169312</c:v>
                </c:pt>
                <c:pt idx="2605">
                  <c:v>53.359999895095825</c:v>
                </c:pt>
                <c:pt idx="2606">
                  <c:v>53.379999876022339</c:v>
                </c:pt>
                <c:pt idx="2607">
                  <c:v>53.409999847412109</c:v>
                </c:pt>
                <c:pt idx="2608">
                  <c:v>53.429999828338623</c:v>
                </c:pt>
                <c:pt idx="2609">
                  <c:v>53.450000047683716</c:v>
                </c:pt>
                <c:pt idx="2610">
                  <c:v>53.470000028610229</c:v>
                </c:pt>
                <c:pt idx="2611">
                  <c:v>53.490000009536743</c:v>
                </c:pt>
                <c:pt idx="2612">
                  <c:v>53.509999990463257</c:v>
                </c:pt>
                <c:pt idx="2613">
                  <c:v>53.539999961853027</c:v>
                </c:pt>
                <c:pt idx="2614">
                  <c:v>53.559999942779541</c:v>
                </c:pt>
                <c:pt idx="2615">
                  <c:v>53.579999923706055</c:v>
                </c:pt>
                <c:pt idx="2616">
                  <c:v>53.599999904632568</c:v>
                </c:pt>
                <c:pt idx="2617">
                  <c:v>53.619999885559082</c:v>
                </c:pt>
                <c:pt idx="2618">
                  <c:v>53.639999866485596</c:v>
                </c:pt>
                <c:pt idx="2619">
                  <c:v>53.669999837875366</c:v>
                </c:pt>
                <c:pt idx="2620">
                  <c:v>53.68999981880188</c:v>
                </c:pt>
                <c:pt idx="2621">
                  <c:v>53.710000038146973</c:v>
                </c:pt>
                <c:pt idx="2622">
                  <c:v>53.730000019073486</c:v>
                </c:pt>
                <c:pt idx="2623">
                  <c:v>53.75</c:v>
                </c:pt>
                <c:pt idx="2624">
                  <c:v>53.769999980926514</c:v>
                </c:pt>
                <c:pt idx="2625">
                  <c:v>53.799999952316284</c:v>
                </c:pt>
                <c:pt idx="2626">
                  <c:v>53.819999933242798</c:v>
                </c:pt>
                <c:pt idx="2627">
                  <c:v>53.839999914169312</c:v>
                </c:pt>
                <c:pt idx="2628">
                  <c:v>53.859999895095825</c:v>
                </c:pt>
                <c:pt idx="2629">
                  <c:v>53.879999876022339</c:v>
                </c:pt>
                <c:pt idx="2630">
                  <c:v>53.909999847412109</c:v>
                </c:pt>
                <c:pt idx="2631">
                  <c:v>53.929999828338623</c:v>
                </c:pt>
                <c:pt idx="2632">
                  <c:v>53.950000047683716</c:v>
                </c:pt>
                <c:pt idx="2633">
                  <c:v>53.970000028610229</c:v>
                </c:pt>
                <c:pt idx="2634">
                  <c:v>54</c:v>
                </c:pt>
                <c:pt idx="2635">
                  <c:v>54.019999980926514</c:v>
                </c:pt>
                <c:pt idx="2636">
                  <c:v>54.039999961853027</c:v>
                </c:pt>
                <c:pt idx="2637">
                  <c:v>54.059999942779541</c:v>
                </c:pt>
                <c:pt idx="2638">
                  <c:v>54.079999923706055</c:v>
                </c:pt>
                <c:pt idx="2639">
                  <c:v>54.099999904632568</c:v>
                </c:pt>
                <c:pt idx="2640">
                  <c:v>54.129999876022339</c:v>
                </c:pt>
                <c:pt idx="2641">
                  <c:v>54.149999856948853</c:v>
                </c:pt>
                <c:pt idx="2642">
                  <c:v>54.169999837875366</c:v>
                </c:pt>
                <c:pt idx="2643">
                  <c:v>54.18999981880188</c:v>
                </c:pt>
                <c:pt idx="2644">
                  <c:v>54.210000038146973</c:v>
                </c:pt>
                <c:pt idx="2645">
                  <c:v>54.230000019073486</c:v>
                </c:pt>
                <c:pt idx="2646">
                  <c:v>54.259999990463257</c:v>
                </c:pt>
                <c:pt idx="2647">
                  <c:v>54.279999971389771</c:v>
                </c:pt>
                <c:pt idx="2648">
                  <c:v>54.299999952316284</c:v>
                </c:pt>
                <c:pt idx="2649">
                  <c:v>54.319999933242798</c:v>
                </c:pt>
                <c:pt idx="2650">
                  <c:v>54.339999914169312</c:v>
                </c:pt>
                <c:pt idx="2651">
                  <c:v>54.359999895095825</c:v>
                </c:pt>
                <c:pt idx="2652">
                  <c:v>54.389999866485596</c:v>
                </c:pt>
                <c:pt idx="2653">
                  <c:v>54.409999847412109</c:v>
                </c:pt>
                <c:pt idx="2654">
                  <c:v>54.429999828338623</c:v>
                </c:pt>
                <c:pt idx="2655">
                  <c:v>54.450000047683716</c:v>
                </c:pt>
                <c:pt idx="2656">
                  <c:v>54.470000028610229</c:v>
                </c:pt>
                <c:pt idx="2657">
                  <c:v>54.5</c:v>
                </c:pt>
                <c:pt idx="2658">
                  <c:v>54.519999980926514</c:v>
                </c:pt>
                <c:pt idx="2659">
                  <c:v>54.539999961853027</c:v>
                </c:pt>
                <c:pt idx="2660">
                  <c:v>54.559999942779541</c:v>
                </c:pt>
                <c:pt idx="2661">
                  <c:v>54.589999914169312</c:v>
                </c:pt>
                <c:pt idx="2662">
                  <c:v>54.609999895095825</c:v>
                </c:pt>
                <c:pt idx="2663">
                  <c:v>54.629999876022339</c:v>
                </c:pt>
                <c:pt idx="2664">
                  <c:v>54.649999856948853</c:v>
                </c:pt>
                <c:pt idx="2665">
                  <c:v>54.669999837875366</c:v>
                </c:pt>
                <c:pt idx="2666">
                  <c:v>54.68999981880188</c:v>
                </c:pt>
                <c:pt idx="2667">
                  <c:v>54.720000028610229</c:v>
                </c:pt>
                <c:pt idx="2668">
                  <c:v>54.740000009536743</c:v>
                </c:pt>
                <c:pt idx="2669">
                  <c:v>54.759999990463257</c:v>
                </c:pt>
                <c:pt idx="2670">
                  <c:v>54.779999971389771</c:v>
                </c:pt>
                <c:pt idx="2671">
                  <c:v>54.799999952316284</c:v>
                </c:pt>
                <c:pt idx="2672">
                  <c:v>54.819999933242798</c:v>
                </c:pt>
                <c:pt idx="2673">
                  <c:v>54.849999904632568</c:v>
                </c:pt>
                <c:pt idx="2674">
                  <c:v>54.869999885559082</c:v>
                </c:pt>
                <c:pt idx="2675">
                  <c:v>56.049999952316284</c:v>
                </c:pt>
                <c:pt idx="2676">
                  <c:v>56.049999952316284</c:v>
                </c:pt>
                <c:pt idx="2677">
                  <c:v>56.049999952316284</c:v>
                </c:pt>
                <c:pt idx="2678">
                  <c:v>56.049999952316284</c:v>
                </c:pt>
                <c:pt idx="2679">
                  <c:v>56.049999952316284</c:v>
                </c:pt>
                <c:pt idx="2680">
                  <c:v>56.049999952316284</c:v>
                </c:pt>
                <c:pt idx="2681">
                  <c:v>56.049999952316284</c:v>
                </c:pt>
                <c:pt idx="2682">
                  <c:v>56.049999952316284</c:v>
                </c:pt>
                <c:pt idx="2683">
                  <c:v>56.049999952316284</c:v>
                </c:pt>
                <c:pt idx="2684">
                  <c:v>56.049999952316284</c:v>
                </c:pt>
                <c:pt idx="2685">
                  <c:v>56.049999952316284</c:v>
                </c:pt>
                <c:pt idx="2686">
                  <c:v>56.049999952316284</c:v>
                </c:pt>
                <c:pt idx="2687">
                  <c:v>56.049999952316284</c:v>
                </c:pt>
                <c:pt idx="2688">
                  <c:v>56.049999952316284</c:v>
                </c:pt>
                <c:pt idx="2689">
                  <c:v>56.049999952316284</c:v>
                </c:pt>
                <c:pt idx="2690">
                  <c:v>56.049999952316284</c:v>
                </c:pt>
                <c:pt idx="2691">
                  <c:v>56.049999952316284</c:v>
                </c:pt>
                <c:pt idx="2692">
                  <c:v>56.049999952316284</c:v>
                </c:pt>
                <c:pt idx="2693">
                  <c:v>56.049999952316284</c:v>
                </c:pt>
                <c:pt idx="2694">
                  <c:v>56.049999952316284</c:v>
                </c:pt>
                <c:pt idx="2695">
                  <c:v>56.049999952316284</c:v>
                </c:pt>
                <c:pt idx="2696">
                  <c:v>56.049999952316284</c:v>
                </c:pt>
                <c:pt idx="2697">
                  <c:v>56.059999942779541</c:v>
                </c:pt>
                <c:pt idx="2698">
                  <c:v>56.059999942779541</c:v>
                </c:pt>
                <c:pt idx="2699">
                  <c:v>56.059999942779541</c:v>
                </c:pt>
                <c:pt idx="2700">
                  <c:v>56.059999942779541</c:v>
                </c:pt>
                <c:pt idx="2701">
                  <c:v>56.059999942779541</c:v>
                </c:pt>
                <c:pt idx="2702">
                  <c:v>56.059999942779541</c:v>
                </c:pt>
                <c:pt idx="2703">
                  <c:v>56.059999942779541</c:v>
                </c:pt>
                <c:pt idx="2704">
                  <c:v>56.059999942779541</c:v>
                </c:pt>
                <c:pt idx="2705">
                  <c:v>56.059999942779541</c:v>
                </c:pt>
                <c:pt idx="2706">
                  <c:v>56.059999942779541</c:v>
                </c:pt>
                <c:pt idx="2707">
                  <c:v>56.059999942779541</c:v>
                </c:pt>
                <c:pt idx="2708">
                  <c:v>56.059999942779541</c:v>
                </c:pt>
                <c:pt idx="2709">
                  <c:v>56.059999942779541</c:v>
                </c:pt>
                <c:pt idx="2710">
                  <c:v>56.059999942779541</c:v>
                </c:pt>
                <c:pt idx="2711">
                  <c:v>56.059999942779541</c:v>
                </c:pt>
                <c:pt idx="2712">
                  <c:v>56.059999942779541</c:v>
                </c:pt>
                <c:pt idx="2713">
                  <c:v>56.059999942779541</c:v>
                </c:pt>
                <c:pt idx="2714">
                  <c:v>56.059999942779541</c:v>
                </c:pt>
                <c:pt idx="2715">
                  <c:v>56.059999942779541</c:v>
                </c:pt>
                <c:pt idx="2716">
                  <c:v>56.059999942779541</c:v>
                </c:pt>
                <c:pt idx="2717">
                  <c:v>56.059999942779541</c:v>
                </c:pt>
                <c:pt idx="2718">
                  <c:v>56.059999942779541</c:v>
                </c:pt>
                <c:pt idx="2719">
                  <c:v>56.059999942779541</c:v>
                </c:pt>
                <c:pt idx="2720">
                  <c:v>56.059999942779541</c:v>
                </c:pt>
                <c:pt idx="2721">
                  <c:v>56.059999942779541</c:v>
                </c:pt>
                <c:pt idx="2722">
                  <c:v>56.059999942779541</c:v>
                </c:pt>
                <c:pt idx="2723">
                  <c:v>56.059999942779541</c:v>
                </c:pt>
                <c:pt idx="2724">
                  <c:v>56.059999942779541</c:v>
                </c:pt>
                <c:pt idx="2725">
                  <c:v>56.059999942779541</c:v>
                </c:pt>
                <c:pt idx="2726">
                  <c:v>56.059999942779541</c:v>
                </c:pt>
                <c:pt idx="2727">
                  <c:v>56.059999942779541</c:v>
                </c:pt>
                <c:pt idx="2728">
                  <c:v>56.059999942779541</c:v>
                </c:pt>
                <c:pt idx="2729">
                  <c:v>56.069999933242798</c:v>
                </c:pt>
                <c:pt idx="2730">
                  <c:v>56.089999914169312</c:v>
                </c:pt>
                <c:pt idx="2731">
                  <c:v>56.109999895095825</c:v>
                </c:pt>
                <c:pt idx="2732">
                  <c:v>56.139999866485596</c:v>
                </c:pt>
                <c:pt idx="2733">
                  <c:v>56.159999847412109</c:v>
                </c:pt>
                <c:pt idx="2734">
                  <c:v>56.179999828338623</c:v>
                </c:pt>
                <c:pt idx="2735">
                  <c:v>56.200000047683716</c:v>
                </c:pt>
                <c:pt idx="2736">
                  <c:v>56.220000028610229</c:v>
                </c:pt>
                <c:pt idx="2737">
                  <c:v>56.240000009536743</c:v>
                </c:pt>
                <c:pt idx="2738">
                  <c:v>56.269999980926514</c:v>
                </c:pt>
                <c:pt idx="2739">
                  <c:v>56.289999961853027</c:v>
                </c:pt>
                <c:pt idx="2740">
                  <c:v>56.309999942779541</c:v>
                </c:pt>
                <c:pt idx="2741">
                  <c:v>56.329999923706055</c:v>
                </c:pt>
                <c:pt idx="2742">
                  <c:v>56.349999904632568</c:v>
                </c:pt>
                <c:pt idx="2743">
                  <c:v>56.379999876022339</c:v>
                </c:pt>
                <c:pt idx="2744">
                  <c:v>56.399999856948853</c:v>
                </c:pt>
                <c:pt idx="2745">
                  <c:v>56.419999837875366</c:v>
                </c:pt>
                <c:pt idx="2746">
                  <c:v>56.43999981880188</c:v>
                </c:pt>
                <c:pt idx="2747">
                  <c:v>56.470000028610229</c:v>
                </c:pt>
                <c:pt idx="2748">
                  <c:v>56.490000009536743</c:v>
                </c:pt>
                <c:pt idx="2749">
                  <c:v>56.509999990463257</c:v>
                </c:pt>
                <c:pt idx="2750">
                  <c:v>56.529999971389771</c:v>
                </c:pt>
                <c:pt idx="2751">
                  <c:v>56.549999952316284</c:v>
                </c:pt>
                <c:pt idx="2752">
                  <c:v>56.569999933242798</c:v>
                </c:pt>
                <c:pt idx="2753">
                  <c:v>56.599999904632568</c:v>
                </c:pt>
                <c:pt idx="2754">
                  <c:v>56.619999885559082</c:v>
                </c:pt>
                <c:pt idx="2755">
                  <c:v>56.639999866485596</c:v>
                </c:pt>
                <c:pt idx="2756">
                  <c:v>56.659999847412109</c:v>
                </c:pt>
                <c:pt idx="2757">
                  <c:v>56.679999828338623</c:v>
                </c:pt>
                <c:pt idx="2758">
                  <c:v>56.700000047683716</c:v>
                </c:pt>
                <c:pt idx="2759">
                  <c:v>56.730000019073486</c:v>
                </c:pt>
                <c:pt idx="2760">
                  <c:v>56.75</c:v>
                </c:pt>
                <c:pt idx="2761">
                  <c:v>56.769999980926514</c:v>
                </c:pt>
                <c:pt idx="2762">
                  <c:v>56.789999961853027</c:v>
                </c:pt>
                <c:pt idx="2763">
                  <c:v>56.809999942779541</c:v>
                </c:pt>
                <c:pt idx="2764">
                  <c:v>56.829999923706055</c:v>
                </c:pt>
                <c:pt idx="2765">
                  <c:v>56.859999895095825</c:v>
                </c:pt>
                <c:pt idx="2766">
                  <c:v>56.879999876022339</c:v>
                </c:pt>
                <c:pt idx="2767">
                  <c:v>56.899999856948853</c:v>
                </c:pt>
                <c:pt idx="2768">
                  <c:v>56.919999837875366</c:v>
                </c:pt>
                <c:pt idx="2769">
                  <c:v>56.93999981880188</c:v>
                </c:pt>
                <c:pt idx="2770">
                  <c:v>56.970000028610229</c:v>
                </c:pt>
                <c:pt idx="2771">
                  <c:v>56.990000009536743</c:v>
                </c:pt>
                <c:pt idx="2772">
                  <c:v>57.009999990463257</c:v>
                </c:pt>
                <c:pt idx="2773">
                  <c:v>57.029999971389771</c:v>
                </c:pt>
                <c:pt idx="2774">
                  <c:v>57.059999942779541</c:v>
                </c:pt>
                <c:pt idx="2775">
                  <c:v>57.079999923706055</c:v>
                </c:pt>
                <c:pt idx="2776">
                  <c:v>57.099999904632568</c:v>
                </c:pt>
                <c:pt idx="2777">
                  <c:v>57.119999885559082</c:v>
                </c:pt>
                <c:pt idx="2778">
                  <c:v>57.139999866485596</c:v>
                </c:pt>
                <c:pt idx="2779">
                  <c:v>57.159999847412109</c:v>
                </c:pt>
                <c:pt idx="2780">
                  <c:v>57.18999981880188</c:v>
                </c:pt>
                <c:pt idx="2781">
                  <c:v>57.210000038146973</c:v>
                </c:pt>
                <c:pt idx="2782">
                  <c:v>57.230000019073486</c:v>
                </c:pt>
                <c:pt idx="2783">
                  <c:v>57.25</c:v>
                </c:pt>
                <c:pt idx="2784">
                  <c:v>57.269999980926514</c:v>
                </c:pt>
                <c:pt idx="2785">
                  <c:v>57.289999961853027</c:v>
                </c:pt>
                <c:pt idx="2786">
                  <c:v>57.319999933242798</c:v>
                </c:pt>
                <c:pt idx="2787">
                  <c:v>57.339999914169312</c:v>
                </c:pt>
                <c:pt idx="2788">
                  <c:v>57.359999895095825</c:v>
                </c:pt>
                <c:pt idx="2789">
                  <c:v>57.379999876022339</c:v>
                </c:pt>
                <c:pt idx="2790">
                  <c:v>57.399999856948853</c:v>
                </c:pt>
                <c:pt idx="2791">
                  <c:v>57.419999837875366</c:v>
                </c:pt>
                <c:pt idx="2792">
                  <c:v>57.450000047683716</c:v>
                </c:pt>
                <c:pt idx="2793">
                  <c:v>57.470000028610229</c:v>
                </c:pt>
                <c:pt idx="2794">
                  <c:v>57.490000009536743</c:v>
                </c:pt>
                <c:pt idx="2795">
                  <c:v>57.509999990463257</c:v>
                </c:pt>
                <c:pt idx="2796">
                  <c:v>57.529999971389771</c:v>
                </c:pt>
                <c:pt idx="2797">
                  <c:v>57.549999952316284</c:v>
                </c:pt>
                <c:pt idx="2798">
                  <c:v>57.579999923706055</c:v>
                </c:pt>
                <c:pt idx="2799">
                  <c:v>57.599999904632568</c:v>
                </c:pt>
                <c:pt idx="2800">
                  <c:v>57.619999885559082</c:v>
                </c:pt>
                <c:pt idx="2801">
                  <c:v>57.639999866485596</c:v>
                </c:pt>
                <c:pt idx="2802">
                  <c:v>57.669999837875366</c:v>
                </c:pt>
                <c:pt idx="2803">
                  <c:v>57.68999981880188</c:v>
                </c:pt>
                <c:pt idx="2804">
                  <c:v>57.710000038146973</c:v>
                </c:pt>
                <c:pt idx="2805">
                  <c:v>57.730000019073486</c:v>
                </c:pt>
                <c:pt idx="2806">
                  <c:v>57.75</c:v>
                </c:pt>
                <c:pt idx="2807">
                  <c:v>57.779999971389771</c:v>
                </c:pt>
                <c:pt idx="2808">
                  <c:v>57.799999952316284</c:v>
                </c:pt>
                <c:pt idx="2809">
                  <c:v>57.819999933242798</c:v>
                </c:pt>
                <c:pt idx="2810">
                  <c:v>57.839999914169312</c:v>
                </c:pt>
                <c:pt idx="2811">
                  <c:v>57.859999895095825</c:v>
                </c:pt>
                <c:pt idx="2812">
                  <c:v>57.879999876022339</c:v>
                </c:pt>
                <c:pt idx="2813">
                  <c:v>57.909999847412109</c:v>
                </c:pt>
                <c:pt idx="2814">
                  <c:v>57.929999828338623</c:v>
                </c:pt>
                <c:pt idx="2815">
                  <c:v>57.950000047683716</c:v>
                </c:pt>
                <c:pt idx="2816">
                  <c:v>57.970000028610229</c:v>
                </c:pt>
                <c:pt idx="2817">
                  <c:v>57.990000009536743</c:v>
                </c:pt>
                <c:pt idx="2818">
                  <c:v>58.009999990463257</c:v>
                </c:pt>
                <c:pt idx="2819">
                  <c:v>58.039999961853027</c:v>
                </c:pt>
                <c:pt idx="2820">
                  <c:v>58.059999942779541</c:v>
                </c:pt>
                <c:pt idx="2821">
                  <c:v>58.079999923706055</c:v>
                </c:pt>
                <c:pt idx="2822">
                  <c:v>58.099999904632568</c:v>
                </c:pt>
                <c:pt idx="2823">
                  <c:v>58.119999885559082</c:v>
                </c:pt>
                <c:pt idx="2824">
                  <c:v>58.139999866485596</c:v>
                </c:pt>
                <c:pt idx="2825">
                  <c:v>58.169999837875366</c:v>
                </c:pt>
                <c:pt idx="2826">
                  <c:v>58.18999981880188</c:v>
                </c:pt>
                <c:pt idx="2827">
                  <c:v>58.210000038146973</c:v>
                </c:pt>
                <c:pt idx="2828">
                  <c:v>58.230000019073486</c:v>
                </c:pt>
                <c:pt idx="2829">
                  <c:v>58.259999990463257</c:v>
                </c:pt>
                <c:pt idx="2830">
                  <c:v>58.279999971389771</c:v>
                </c:pt>
                <c:pt idx="2831">
                  <c:v>58.299999952316284</c:v>
                </c:pt>
                <c:pt idx="2832">
                  <c:v>58.319999933242798</c:v>
                </c:pt>
                <c:pt idx="2833">
                  <c:v>58.339999914169312</c:v>
                </c:pt>
                <c:pt idx="2834">
                  <c:v>58.369999885559082</c:v>
                </c:pt>
                <c:pt idx="2835">
                  <c:v>58.389999866485596</c:v>
                </c:pt>
                <c:pt idx="2836">
                  <c:v>58.409999847412109</c:v>
                </c:pt>
                <c:pt idx="2837">
                  <c:v>58.429999828338623</c:v>
                </c:pt>
                <c:pt idx="2838">
                  <c:v>58.450000047683716</c:v>
                </c:pt>
                <c:pt idx="2839">
                  <c:v>58.470000028610229</c:v>
                </c:pt>
                <c:pt idx="2840">
                  <c:v>58.5</c:v>
                </c:pt>
                <c:pt idx="2841">
                  <c:v>58.519999980926514</c:v>
                </c:pt>
                <c:pt idx="2842">
                  <c:v>58.539999961853027</c:v>
                </c:pt>
                <c:pt idx="2843">
                  <c:v>58.559999942779541</c:v>
                </c:pt>
                <c:pt idx="2844">
                  <c:v>58.579999923706055</c:v>
                </c:pt>
                <c:pt idx="2845">
                  <c:v>58.599999904632568</c:v>
                </c:pt>
                <c:pt idx="2846">
                  <c:v>58.629999876022339</c:v>
                </c:pt>
                <c:pt idx="2847">
                  <c:v>58.649999856948853</c:v>
                </c:pt>
                <c:pt idx="2848">
                  <c:v>58.669999837875366</c:v>
                </c:pt>
                <c:pt idx="2849">
                  <c:v>58.68999981880188</c:v>
                </c:pt>
                <c:pt idx="2850">
                  <c:v>58.710000038146973</c:v>
                </c:pt>
                <c:pt idx="2851">
                  <c:v>58.730000019073486</c:v>
                </c:pt>
                <c:pt idx="2852">
                  <c:v>58.759999990463257</c:v>
                </c:pt>
                <c:pt idx="2853">
                  <c:v>58.779999971389771</c:v>
                </c:pt>
                <c:pt idx="2854">
                  <c:v>58.799999952316284</c:v>
                </c:pt>
                <c:pt idx="2855">
                  <c:v>58.819999933242798</c:v>
                </c:pt>
                <c:pt idx="2856">
                  <c:v>58.839999914169312</c:v>
                </c:pt>
                <c:pt idx="2857">
                  <c:v>58.869999885559082</c:v>
                </c:pt>
                <c:pt idx="2858">
                  <c:v>58.889999866485596</c:v>
                </c:pt>
                <c:pt idx="2859">
                  <c:v>58.909999847412109</c:v>
                </c:pt>
                <c:pt idx="2860">
                  <c:v>58.929999828338623</c:v>
                </c:pt>
                <c:pt idx="2861">
                  <c:v>58.960000038146973</c:v>
                </c:pt>
                <c:pt idx="2862">
                  <c:v>58.980000019073486</c:v>
                </c:pt>
                <c:pt idx="2863">
                  <c:v>59</c:v>
                </c:pt>
                <c:pt idx="2864">
                  <c:v>59.019999980926514</c:v>
                </c:pt>
                <c:pt idx="2865">
                  <c:v>59.039999961853027</c:v>
                </c:pt>
                <c:pt idx="2866">
                  <c:v>59.059999942779541</c:v>
                </c:pt>
                <c:pt idx="2867">
                  <c:v>59.089999914169312</c:v>
                </c:pt>
                <c:pt idx="2868">
                  <c:v>59.109999895095825</c:v>
                </c:pt>
                <c:pt idx="2869">
                  <c:v>59.129999876022339</c:v>
                </c:pt>
                <c:pt idx="2870">
                  <c:v>59.149999856948853</c:v>
                </c:pt>
                <c:pt idx="2871">
                  <c:v>59.169999837875366</c:v>
                </c:pt>
                <c:pt idx="2872">
                  <c:v>59.18999981880188</c:v>
                </c:pt>
                <c:pt idx="2873">
                  <c:v>59.220000028610229</c:v>
                </c:pt>
                <c:pt idx="2874">
                  <c:v>59.240000009536743</c:v>
                </c:pt>
                <c:pt idx="2875">
                  <c:v>59.259999990463257</c:v>
                </c:pt>
                <c:pt idx="2876">
                  <c:v>59.279999971389771</c:v>
                </c:pt>
                <c:pt idx="2877">
                  <c:v>59.299999952316284</c:v>
                </c:pt>
                <c:pt idx="2878">
                  <c:v>59.319999933242798</c:v>
                </c:pt>
                <c:pt idx="2879">
                  <c:v>59.349999904632568</c:v>
                </c:pt>
                <c:pt idx="2880">
                  <c:v>59.369999885559082</c:v>
                </c:pt>
                <c:pt idx="2881">
                  <c:v>59.389999866485596</c:v>
                </c:pt>
                <c:pt idx="2882">
                  <c:v>59.409999847412109</c:v>
                </c:pt>
                <c:pt idx="2883">
                  <c:v>59.429999828338623</c:v>
                </c:pt>
                <c:pt idx="2884">
                  <c:v>59.460000038146973</c:v>
                </c:pt>
                <c:pt idx="2885">
                  <c:v>59.480000019073486</c:v>
                </c:pt>
                <c:pt idx="2886">
                  <c:v>59.5</c:v>
                </c:pt>
                <c:pt idx="2887">
                  <c:v>59.519999980926514</c:v>
                </c:pt>
                <c:pt idx="2888">
                  <c:v>59.549999952316284</c:v>
                </c:pt>
                <c:pt idx="2889">
                  <c:v>59.569999933242798</c:v>
                </c:pt>
                <c:pt idx="2890">
                  <c:v>59.589999914169312</c:v>
                </c:pt>
                <c:pt idx="2891">
                  <c:v>59.609999895095825</c:v>
                </c:pt>
                <c:pt idx="2892">
                  <c:v>59.629999876022339</c:v>
                </c:pt>
                <c:pt idx="2893">
                  <c:v>59.649999856948853</c:v>
                </c:pt>
                <c:pt idx="2894">
                  <c:v>59.679999828338623</c:v>
                </c:pt>
                <c:pt idx="2895">
                  <c:v>59.700000047683716</c:v>
                </c:pt>
                <c:pt idx="2896">
                  <c:v>59.720000028610229</c:v>
                </c:pt>
                <c:pt idx="2897">
                  <c:v>59.740000009536743</c:v>
                </c:pt>
                <c:pt idx="2898">
                  <c:v>59.759999990463257</c:v>
                </c:pt>
                <c:pt idx="2899">
                  <c:v>59.779999971389771</c:v>
                </c:pt>
                <c:pt idx="2900">
                  <c:v>59.809999942779541</c:v>
                </c:pt>
                <c:pt idx="2901">
                  <c:v>59.829999923706055</c:v>
                </c:pt>
                <c:pt idx="2902">
                  <c:v>59.849999904632568</c:v>
                </c:pt>
                <c:pt idx="2903">
                  <c:v>59.869999885559082</c:v>
                </c:pt>
                <c:pt idx="2904">
                  <c:v>59.889999866485596</c:v>
                </c:pt>
                <c:pt idx="2905">
                  <c:v>59.909999847412109</c:v>
                </c:pt>
                <c:pt idx="2906">
                  <c:v>59.93999981880188</c:v>
                </c:pt>
                <c:pt idx="2907">
                  <c:v>59.960000038146973</c:v>
                </c:pt>
                <c:pt idx="2908">
                  <c:v>59.980000019073486</c:v>
                </c:pt>
                <c:pt idx="2909">
                  <c:v>60</c:v>
                </c:pt>
                <c:pt idx="2910">
                  <c:v>60.019999980926514</c:v>
                </c:pt>
                <c:pt idx="2911">
                  <c:v>60.049999952316284</c:v>
                </c:pt>
                <c:pt idx="2912">
                  <c:v>60.069999933242798</c:v>
                </c:pt>
                <c:pt idx="2913">
                  <c:v>60.089999914169312</c:v>
                </c:pt>
                <c:pt idx="2914">
                  <c:v>60.109999895095825</c:v>
                </c:pt>
                <c:pt idx="2915">
                  <c:v>60.139999866485596</c:v>
                </c:pt>
                <c:pt idx="2916">
                  <c:v>60.159999847412109</c:v>
                </c:pt>
                <c:pt idx="2917">
                  <c:v>60.179999828338623</c:v>
                </c:pt>
                <c:pt idx="2918">
                  <c:v>60.200000047683716</c:v>
                </c:pt>
                <c:pt idx="2919">
                  <c:v>60.220000028610229</c:v>
                </c:pt>
                <c:pt idx="2920">
                  <c:v>60.240000009536743</c:v>
                </c:pt>
                <c:pt idx="2921">
                  <c:v>60.269999980926514</c:v>
                </c:pt>
                <c:pt idx="2922">
                  <c:v>60.289999961853027</c:v>
                </c:pt>
                <c:pt idx="2923">
                  <c:v>60.309999942779541</c:v>
                </c:pt>
                <c:pt idx="2924">
                  <c:v>60.329999923706055</c:v>
                </c:pt>
                <c:pt idx="2925">
                  <c:v>60.349999904632568</c:v>
                </c:pt>
                <c:pt idx="2926">
                  <c:v>60.369999885559082</c:v>
                </c:pt>
                <c:pt idx="2927">
                  <c:v>60.399999856948853</c:v>
                </c:pt>
                <c:pt idx="2928">
                  <c:v>60.419999837875366</c:v>
                </c:pt>
                <c:pt idx="2929">
                  <c:v>60.43999981880188</c:v>
                </c:pt>
                <c:pt idx="2930">
                  <c:v>60.460000038146973</c:v>
                </c:pt>
                <c:pt idx="2931">
                  <c:v>60.480000019073486</c:v>
                </c:pt>
                <c:pt idx="2932">
                  <c:v>60.5</c:v>
                </c:pt>
                <c:pt idx="2933">
                  <c:v>60.529999971389771</c:v>
                </c:pt>
                <c:pt idx="2934">
                  <c:v>60.549999952316284</c:v>
                </c:pt>
                <c:pt idx="2935">
                  <c:v>60.569999933242798</c:v>
                </c:pt>
                <c:pt idx="2936">
                  <c:v>60.589999914169312</c:v>
                </c:pt>
                <c:pt idx="2937">
                  <c:v>60.609999895095825</c:v>
                </c:pt>
                <c:pt idx="2938">
                  <c:v>60.629999876022339</c:v>
                </c:pt>
                <c:pt idx="2939">
                  <c:v>60.659999847412109</c:v>
                </c:pt>
                <c:pt idx="2940">
                  <c:v>60.679999828338623</c:v>
                </c:pt>
                <c:pt idx="2941">
                  <c:v>60.700000047683716</c:v>
                </c:pt>
                <c:pt idx="2942">
                  <c:v>60.720000028610229</c:v>
                </c:pt>
                <c:pt idx="2943">
                  <c:v>60.75</c:v>
                </c:pt>
                <c:pt idx="2944">
                  <c:v>60.769999980926514</c:v>
                </c:pt>
                <c:pt idx="2945">
                  <c:v>60.789999961853027</c:v>
                </c:pt>
                <c:pt idx="2946">
                  <c:v>60.809999942779541</c:v>
                </c:pt>
                <c:pt idx="2947">
                  <c:v>60.829999923706055</c:v>
                </c:pt>
                <c:pt idx="2948">
                  <c:v>60.859999895095825</c:v>
                </c:pt>
                <c:pt idx="2949">
                  <c:v>60.879999876022339</c:v>
                </c:pt>
                <c:pt idx="2950">
                  <c:v>60.899999856948853</c:v>
                </c:pt>
                <c:pt idx="2951">
                  <c:v>60.919999837875366</c:v>
                </c:pt>
                <c:pt idx="2952">
                  <c:v>60.93999981880188</c:v>
                </c:pt>
                <c:pt idx="2953">
                  <c:v>60.960000038146973</c:v>
                </c:pt>
                <c:pt idx="2954">
                  <c:v>60.990000009536743</c:v>
                </c:pt>
                <c:pt idx="2955">
                  <c:v>61.009999990463257</c:v>
                </c:pt>
                <c:pt idx="2956">
                  <c:v>61.029999971389771</c:v>
                </c:pt>
                <c:pt idx="2957">
                  <c:v>61.049999952316284</c:v>
                </c:pt>
                <c:pt idx="2958">
                  <c:v>62.859999895095825</c:v>
                </c:pt>
                <c:pt idx="2959">
                  <c:v>62.859999895095825</c:v>
                </c:pt>
                <c:pt idx="2960">
                  <c:v>62.859999895095825</c:v>
                </c:pt>
                <c:pt idx="2961">
                  <c:v>62.859999895095825</c:v>
                </c:pt>
                <c:pt idx="2962">
                  <c:v>62.859999895095825</c:v>
                </c:pt>
                <c:pt idx="2963">
                  <c:v>62.859999895095825</c:v>
                </c:pt>
                <c:pt idx="2964">
                  <c:v>62.859999895095825</c:v>
                </c:pt>
                <c:pt idx="2965">
                  <c:v>62.859999895095825</c:v>
                </c:pt>
                <c:pt idx="2966">
                  <c:v>62.859999895095825</c:v>
                </c:pt>
                <c:pt idx="2967">
                  <c:v>62.859999895095825</c:v>
                </c:pt>
                <c:pt idx="2968">
                  <c:v>62.859999895095825</c:v>
                </c:pt>
                <c:pt idx="2969">
                  <c:v>62.859999895095825</c:v>
                </c:pt>
                <c:pt idx="2970">
                  <c:v>62.859999895095825</c:v>
                </c:pt>
                <c:pt idx="2971">
                  <c:v>62.859999895095825</c:v>
                </c:pt>
                <c:pt idx="2972">
                  <c:v>62.859999895095825</c:v>
                </c:pt>
                <c:pt idx="2973">
                  <c:v>62.859999895095825</c:v>
                </c:pt>
                <c:pt idx="2974">
                  <c:v>62.859999895095825</c:v>
                </c:pt>
                <c:pt idx="2975">
                  <c:v>62.859999895095825</c:v>
                </c:pt>
                <c:pt idx="2976">
                  <c:v>62.859999895095825</c:v>
                </c:pt>
                <c:pt idx="2977">
                  <c:v>62.859999895095825</c:v>
                </c:pt>
                <c:pt idx="2978">
                  <c:v>62.859999895095825</c:v>
                </c:pt>
                <c:pt idx="2979">
                  <c:v>62.859999895095825</c:v>
                </c:pt>
                <c:pt idx="2980">
                  <c:v>62.859999895095825</c:v>
                </c:pt>
                <c:pt idx="2981">
                  <c:v>62.859999895095825</c:v>
                </c:pt>
                <c:pt idx="2982">
                  <c:v>62.859999895095825</c:v>
                </c:pt>
                <c:pt idx="2983">
                  <c:v>62.859999895095825</c:v>
                </c:pt>
                <c:pt idx="2984">
                  <c:v>62.859999895095825</c:v>
                </c:pt>
                <c:pt idx="2985">
                  <c:v>62.859999895095825</c:v>
                </c:pt>
                <c:pt idx="2986">
                  <c:v>62.859999895095825</c:v>
                </c:pt>
                <c:pt idx="2987">
                  <c:v>62.859999895095825</c:v>
                </c:pt>
                <c:pt idx="2988">
                  <c:v>62.859999895095825</c:v>
                </c:pt>
                <c:pt idx="2989">
                  <c:v>62.859999895095825</c:v>
                </c:pt>
                <c:pt idx="2990">
                  <c:v>62.859999895095825</c:v>
                </c:pt>
                <c:pt idx="2991">
                  <c:v>62.859999895095825</c:v>
                </c:pt>
                <c:pt idx="2992">
                  <c:v>62.859999895095825</c:v>
                </c:pt>
                <c:pt idx="2993">
                  <c:v>62.859999895095825</c:v>
                </c:pt>
                <c:pt idx="2994">
                  <c:v>62.859999895095825</c:v>
                </c:pt>
                <c:pt idx="2995">
                  <c:v>62.859999895095825</c:v>
                </c:pt>
                <c:pt idx="2996">
                  <c:v>62.859999895095825</c:v>
                </c:pt>
                <c:pt idx="2997">
                  <c:v>62.859999895095825</c:v>
                </c:pt>
                <c:pt idx="2998">
                  <c:v>62.859999895095825</c:v>
                </c:pt>
                <c:pt idx="2999">
                  <c:v>62.859999895095825</c:v>
                </c:pt>
                <c:pt idx="3000">
                  <c:v>62.859999895095825</c:v>
                </c:pt>
                <c:pt idx="3001">
                  <c:v>62.859999895095825</c:v>
                </c:pt>
                <c:pt idx="3002">
                  <c:v>62.859999895095825</c:v>
                </c:pt>
                <c:pt idx="3003">
                  <c:v>62.859999895095825</c:v>
                </c:pt>
                <c:pt idx="3004">
                  <c:v>62.859999895095825</c:v>
                </c:pt>
                <c:pt idx="3005">
                  <c:v>62.859999895095825</c:v>
                </c:pt>
                <c:pt idx="3006">
                  <c:v>62.869999885559082</c:v>
                </c:pt>
                <c:pt idx="3007">
                  <c:v>62.869999885559082</c:v>
                </c:pt>
                <c:pt idx="3008">
                  <c:v>62.869999885559082</c:v>
                </c:pt>
                <c:pt idx="3009">
                  <c:v>62.869999885559082</c:v>
                </c:pt>
                <c:pt idx="3010">
                  <c:v>62.869999885559082</c:v>
                </c:pt>
                <c:pt idx="3011">
                  <c:v>62.869999885559082</c:v>
                </c:pt>
                <c:pt idx="3012">
                  <c:v>62.869999885559082</c:v>
                </c:pt>
                <c:pt idx="3013">
                  <c:v>62.869999885559082</c:v>
                </c:pt>
                <c:pt idx="3014">
                  <c:v>62.869999885559082</c:v>
                </c:pt>
                <c:pt idx="3015">
                  <c:v>62.869999885559082</c:v>
                </c:pt>
                <c:pt idx="3016">
                  <c:v>62.869999885559082</c:v>
                </c:pt>
                <c:pt idx="3017">
                  <c:v>62.869999885559082</c:v>
                </c:pt>
                <c:pt idx="3018">
                  <c:v>62.869999885559082</c:v>
                </c:pt>
                <c:pt idx="3019">
                  <c:v>62.869999885559082</c:v>
                </c:pt>
                <c:pt idx="3020">
                  <c:v>62.869999885559082</c:v>
                </c:pt>
                <c:pt idx="3021">
                  <c:v>62.869999885559082</c:v>
                </c:pt>
                <c:pt idx="3022">
                  <c:v>62.869999885559082</c:v>
                </c:pt>
                <c:pt idx="3023">
                  <c:v>62.869999885559082</c:v>
                </c:pt>
                <c:pt idx="3024">
                  <c:v>62.869999885559082</c:v>
                </c:pt>
                <c:pt idx="3025">
                  <c:v>62.869999885559082</c:v>
                </c:pt>
                <c:pt idx="3026">
                  <c:v>62.869999885559082</c:v>
                </c:pt>
                <c:pt idx="3027">
                  <c:v>62.869999885559082</c:v>
                </c:pt>
                <c:pt idx="3028">
                  <c:v>62.869999885559082</c:v>
                </c:pt>
                <c:pt idx="3029">
                  <c:v>62.869999885559082</c:v>
                </c:pt>
                <c:pt idx="3030">
                  <c:v>62.869999885559082</c:v>
                </c:pt>
                <c:pt idx="3031">
                  <c:v>62.869999885559082</c:v>
                </c:pt>
                <c:pt idx="3032">
                  <c:v>62.869999885559082</c:v>
                </c:pt>
                <c:pt idx="3033">
                  <c:v>62.869999885559082</c:v>
                </c:pt>
                <c:pt idx="3034">
                  <c:v>62.869999885559082</c:v>
                </c:pt>
                <c:pt idx="3035">
                  <c:v>62.869999885559082</c:v>
                </c:pt>
                <c:pt idx="3036">
                  <c:v>62.869999885559082</c:v>
                </c:pt>
                <c:pt idx="3037">
                  <c:v>62.869999885559082</c:v>
                </c:pt>
                <c:pt idx="3038">
                  <c:v>62.869999885559082</c:v>
                </c:pt>
                <c:pt idx="3039">
                  <c:v>62.869999885559082</c:v>
                </c:pt>
                <c:pt idx="3040">
                  <c:v>62.869999885559082</c:v>
                </c:pt>
                <c:pt idx="3041">
                  <c:v>62.889999866485596</c:v>
                </c:pt>
                <c:pt idx="3042">
                  <c:v>62.909999847412109</c:v>
                </c:pt>
                <c:pt idx="3043">
                  <c:v>62.929999828338623</c:v>
                </c:pt>
                <c:pt idx="3044">
                  <c:v>62.950000047683716</c:v>
                </c:pt>
                <c:pt idx="3045">
                  <c:v>62.970000028610229</c:v>
                </c:pt>
                <c:pt idx="3046">
                  <c:v>62.990000009536743</c:v>
                </c:pt>
                <c:pt idx="3047">
                  <c:v>63.019999980926514</c:v>
                </c:pt>
                <c:pt idx="3048">
                  <c:v>63.039999961853027</c:v>
                </c:pt>
                <c:pt idx="3049">
                  <c:v>63.059999942779541</c:v>
                </c:pt>
                <c:pt idx="3050">
                  <c:v>63.079999923706055</c:v>
                </c:pt>
                <c:pt idx="3051">
                  <c:v>63.099999904632568</c:v>
                </c:pt>
                <c:pt idx="3052">
                  <c:v>63.129999876022339</c:v>
                </c:pt>
                <c:pt idx="3053">
                  <c:v>63.149999856948853</c:v>
                </c:pt>
                <c:pt idx="3054">
                  <c:v>63.169999837875366</c:v>
                </c:pt>
                <c:pt idx="3055">
                  <c:v>63.18999981880188</c:v>
                </c:pt>
                <c:pt idx="3056">
                  <c:v>63.220000028610229</c:v>
                </c:pt>
                <c:pt idx="3057">
                  <c:v>63.240000009536743</c:v>
                </c:pt>
                <c:pt idx="3058">
                  <c:v>63.259999990463257</c:v>
                </c:pt>
                <c:pt idx="3059">
                  <c:v>63.279999971389771</c:v>
                </c:pt>
                <c:pt idx="3060">
                  <c:v>63.299999952316284</c:v>
                </c:pt>
                <c:pt idx="3061">
                  <c:v>63.319999933242798</c:v>
                </c:pt>
                <c:pt idx="3062">
                  <c:v>63.349999904632568</c:v>
                </c:pt>
                <c:pt idx="3063">
                  <c:v>63.369999885559082</c:v>
                </c:pt>
                <c:pt idx="3064">
                  <c:v>63.389999866485596</c:v>
                </c:pt>
                <c:pt idx="3065">
                  <c:v>63.409999847412109</c:v>
                </c:pt>
                <c:pt idx="3066">
                  <c:v>63.429999828338623</c:v>
                </c:pt>
                <c:pt idx="3067">
                  <c:v>63.450000047683716</c:v>
                </c:pt>
                <c:pt idx="3068">
                  <c:v>63.480000019073486</c:v>
                </c:pt>
                <c:pt idx="3069">
                  <c:v>63.5</c:v>
                </c:pt>
                <c:pt idx="3070">
                  <c:v>63.519999980926514</c:v>
                </c:pt>
                <c:pt idx="3071">
                  <c:v>63.539999961853027</c:v>
                </c:pt>
                <c:pt idx="3072">
                  <c:v>63.559999942779541</c:v>
                </c:pt>
                <c:pt idx="3073">
                  <c:v>63.579999923706055</c:v>
                </c:pt>
                <c:pt idx="3074">
                  <c:v>63.609999895095825</c:v>
                </c:pt>
                <c:pt idx="3075">
                  <c:v>63.629999876022339</c:v>
                </c:pt>
                <c:pt idx="3076">
                  <c:v>63.649999856948853</c:v>
                </c:pt>
                <c:pt idx="3077">
                  <c:v>63.669999837875366</c:v>
                </c:pt>
                <c:pt idx="3078">
                  <c:v>63.68999981880188</c:v>
                </c:pt>
                <c:pt idx="3079">
                  <c:v>63.710000038146973</c:v>
                </c:pt>
                <c:pt idx="3080">
                  <c:v>63.740000009536743</c:v>
                </c:pt>
                <c:pt idx="3081">
                  <c:v>63.759999990463257</c:v>
                </c:pt>
                <c:pt idx="3082">
                  <c:v>63.779999971389771</c:v>
                </c:pt>
                <c:pt idx="3083">
                  <c:v>63.809999942779541</c:v>
                </c:pt>
                <c:pt idx="3084">
                  <c:v>63.829999923706055</c:v>
                </c:pt>
                <c:pt idx="3085">
                  <c:v>63.849999904632568</c:v>
                </c:pt>
                <c:pt idx="3086">
                  <c:v>63.869999885559082</c:v>
                </c:pt>
                <c:pt idx="3087">
                  <c:v>63.889999866485596</c:v>
                </c:pt>
                <c:pt idx="3088">
                  <c:v>63.919999837875366</c:v>
                </c:pt>
                <c:pt idx="3089">
                  <c:v>63.93999981880188</c:v>
                </c:pt>
                <c:pt idx="3090">
                  <c:v>63.960000038146973</c:v>
                </c:pt>
                <c:pt idx="3091">
                  <c:v>63.980000019073486</c:v>
                </c:pt>
                <c:pt idx="3092">
                  <c:v>64</c:v>
                </c:pt>
                <c:pt idx="3093">
                  <c:v>64.019999980926514</c:v>
                </c:pt>
                <c:pt idx="3094">
                  <c:v>64.049999952316284</c:v>
                </c:pt>
                <c:pt idx="3095">
                  <c:v>64.069999933242798</c:v>
                </c:pt>
                <c:pt idx="3096">
                  <c:v>64.089999914169312</c:v>
                </c:pt>
                <c:pt idx="3097">
                  <c:v>64.109999895095825</c:v>
                </c:pt>
                <c:pt idx="3098">
                  <c:v>64.129999876022339</c:v>
                </c:pt>
                <c:pt idx="3099">
                  <c:v>64.149999856948853</c:v>
                </c:pt>
                <c:pt idx="3100">
                  <c:v>64.179999828338623</c:v>
                </c:pt>
                <c:pt idx="3101">
                  <c:v>64.200000047683716</c:v>
                </c:pt>
                <c:pt idx="3102">
                  <c:v>64.220000028610229</c:v>
                </c:pt>
                <c:pt idx="3103">
                  <c:v>64.240000009536743</c:v>
                </c:pt>
                <c:pt idx="3104">
                  <c:v>64.259999990463257</c:v>
                </c:pt>
                <c:pt idx="3105">
                  <c:v>64.279999971389771</c:v>
                </c:pt>
                <c:pt idx="3106">
                  <c:v>64.309999942779541</c:v>
                </c:pt>
                <c:pt idx="3107">
                  <c:v>64.329999923706055</c:v>
                </c:pt>
                <c:pt idx="3108">
                  <c:v>64.349999904632568</c:v>
                </c:pt>
                <c:pt idx="3109">
                  <c:v>64.369999885559082</c:v>
                </c:pt>
                <c:pt idx="3110">
                  <c:v>64.389999866485596</c:v>
                </c:pt>
                <c:pt idx="3111">
                  <c:v>64.419999837875366</c:v>
                </c:pt>
                <c:pt idx="3112">
                  <c:v>64.43999981880188</c:v>
                </c:pt>
                <c:pt idx="3113">
                  <c:v>64.460000038146973</c:v>
                </c:pt>
                <c:pt idx="3114">
                  <c:v>64.480000019073486</c:v>
                </c:pt>
                <c:pt idx="3115">
                  <c:v>64.509999990463257</c:v>
                </c:pt>
                <c:pt idx="3116">
                  <c:v>64.529999971389771</c:v>
                </c:pt>
                <c:pt idx="3117">
                  <c:v>64.549999952316284</c:v>
                </c:pt>
                <c:pt idx="3118">
                  <c:v>64.569999933242798</c:v>
                </c:pt>
                <c:pt idx="3119">
                  <c:v>64.589999914169312</c:v>
                </c:pt>
                <c:pt idx="3120">
                  <c:v>64.609999895095825</c:v>
                </c:pt>
                <c:pt idx="3121">
                  <c:v>64.639999866485596</c:v>
                </c:pt>
                <c:pt idx="3122">
                  <c:v>64.659999847412109</c:v>
                </c:pt>
                <c:pt idx="3123">
                  <c:v>64.679999828338623</c:v>
                </c:pt>
                <c:pt idx="3124">
                  <c:v>64.700000047683716</c:v>
                </c:pt>
                <c:pt idx="3125">
                  <c:v>64.720000028610229</c:v>
                </c:pt>
                <c:pt idx="3126">
                  <c:v>64.740000009536743</c:v>
                </c:pt>
                <c:pt idx="3127">
                  <c:v>64.769999980926514</c:v>
                </c:pt>
                <c:pt idx="3128">
                  <c:v>64.789999961853027</c:v>
                </c:pt>
                <c:pt idx="3129">
                  <c:v>64.809999942779541</c:v>
                </c:pt>
                <c:pt idx="3130">
                  <c:v>64.829999923706055</c:v>
                </c:pt>
                <c:pt idx="3131">
                  <c:v>64.849999904632568</c:v>
                </c:pt>
                <c:pt idx="3132">
                  <c:v>64.869999885559082</c:v>
                </c:pt>
                <c:pt idx="3133">
                  <c:v>64.899999856948853</c:v>
                </c:pt>
                <c:pt idx="3134">
                  <c:v>64.919999837875366</c:v>
                </c:pt>
                <c:pt idx="3135">
                  <c:v>64.93999981880188</c:v>
                </c:pt>
                <c:pt idx="3136">
                  <c:v>64.960000038146973</c:v>
                </c:pt>
                <c:pt idx="3137">
                  <c:v>64.980000019073486</c:v>
                </c:pt>
                <c:pt idx="3138">
                  <c:v>65.009999990463257</c:v>
                </c:pt>
                <c:pt idx="3139">
                  <c:v>65.029999971389771</c:v>
                </c:pt>
                <c:pt idx="3140">
                  <c:v>65.049999952316284</c:v>
                </c:pt>
                <c:pt idx="3141">
                  <c:v>65.069999933242798</c:v>
                </c:pt>
                <c:pt idx="3142">
                  <c:v>65.099999904632568</c:v>
                </c:pt>
                <c:pt idx="3143">
                  <c:v>65.119999885559082</c:v>
                </c:pt>
                <c:pt idx="3144">
                  <c:v>65.139999866485596</c:v>
                </c:pt>
                <c:pt idx="3145">
                  <c:v>65.159999847412109</c:v>
                </c:pt>
                <c:pt idx="3146">
                  <c:v>65.179999828338623</c:v>
                </c:pt>
                <c:pt idx="3147">
                  <c:v>65.200000047683716</c:v>
                </c:pt>
                <c:pt idx="3148">
                  <c:v>65.230000019073486</c:v>
                </c:pt>
                <c:pt idx="3149">
                  <c:v>65.25</c:v>
                </c:pt>
                <c:pt idx="3150">
                  <c:v>65.269999980926514</c:v>
                </c:pt>
                <c:pt idx="3151">
                  <c:v>65.289999961853027</c:v>
                </c:pt>
                <c:pt idx="3152">
                  <c:v>65.309999942779541</c:v>
                </c:pt>
                <c:pt idx="3153">
                  <c:v>65.329999923706055</c:v>
                </c:pt>
                <c:pt idx="3154">
                  <c:v>65.359999895095825</c:v>
                </c:pt>
                <c:pt idx="3155">
                  <c:v>65.379999876022339</c:v>
                </c:pt>
                <c:pt idx="3156">
                  <c:v>65.399999856948853</c:v>
                </c:pt>
                <c:pt idx="3157">
                  <c:v>65.419999837875366</c:v>
                </c:pt>
                <c:pt idx="3158">
                  <c:v>65.43999981880188</c:v>
                </c:pt>
                <c:pt idx="3159">
                  <c:v>65.460000038146973</c:v>
                </c:pt>
                <c:pt idx="3160">
                  <c:v>65.490000009536743</c:v>
                </c:pt>
                <c:pt idx="3161">
                  <c:v>65.509999990463257</c:v>
                </c:pt>
                <c:pt idx="3162">
                  <c:v>65.529999971389771</c:v>
                </c:pt>
                <c:pt idx="3163">
                  <c:v>65.549999952316284</c:v>
                </c:pt>
                <c:pt idx="3164">
                  <c:v>65.569999933242798</c:v>
                </c:pt>
                <c:pt idx="3165">
                  <c:v>65.589999914169312</c:v>
                </c:pt>
                <c:pt idx="3166">
                  <c:v>65.619999885559082</c:v>
                </c:pt>
                <c:pt idx="3167">
                  <c:v>65.639999866485596</c:v>
                </c:pt>
                <c:pt idx="3168">
                  <c:v>65.659999847412109</c:v>
                </c:pt>
                <c:pt idx="3169">
                  <c:v>65.679999828338623</c:v>
                </c:pt>
                <c:pt idx="3170">
                  <c:v>65.710000038146973</c:v>
                </c:pt>
                <c:pt idx="3171">
                  <c:v>65.730000019073486</c:v>
                </c:pt>
                <c:pt idx="3172">
                  <c:v>65.75</c:v>
                </c:pt>
                <c:pt idx="3173">
                  <c:v>65.769999980926514</c:v>
                </c:pt>
                <c:pt idx="3174">
                  <c:v>65.789999961853027</c:v>
                </c:pt>
                <c:pt idx="3175">
                  <c:v>65.819999933242798</c:v>
                </c:pt>
                <c:pt idx="3176">
                  <c:v>65.839999914169312</c:v>
                </c:pt>
                <c:pt idx="3177">
                  <c:v>65.859999895095825</c:v>
                </c:pt>
                <c:pt idx="3178">
                  <c:v>65.879999876022339</c:v>
                </c:pt>
                <c:pt idx="3179">
                  <c:v>65.899999856948853</c:v>
                </c:pt>
                <c:pt idx="3180">
                  <c:v>65.919999837875366</c:v>
                </c:pt>
                <c:pt idx="3181">
                  <c:v>65.950000047683716</c:v>
                </c:pt>
                <c:pt idx="3182">
                  <c:v>65.970000028610229</c:v>
                </c:pt>
                <c:pt idx="3183">
                  <c:v>65.990000009536743</c:v>
                </c:pt>
                <c:pt idx="3184">
                  <c:v>66.009999990463257</c:v>
                </c:pt>
                <c:pt idx="3185">
                  <c:v>66.029999971389771</c:v>
                </c:pt>
                <c:pt idx="3186">
                  <c:v>66.049999952316284</c:v>
                </c:pt>
                <c:pt idx="3187">
                  <c:v>66.079999923706055</c:v>
                </c:pt>
                <c:pt idx="3188">
                  <c:v>66.099999904632568</c:v>
                </c:pt>
                <c:pt idx="3189">
                  <c:v>66.119999885559082</c:v>
                </c:pt>
                <c:pt idx="3190">
                  <c:v>66.139999866485596</c:v>
                </c:pt>
                <c:pt idx="3191">
                  <c:v>66.159999847412109</c:v>
                </c:pt>
                <c:pt idx="3192">
                  <c:v>66.179999828338623</c:v>
                </c:pt>
                <c:pt idx="3193">
                  <c:v>66.210000038146973</c:v>
                </c:pt>
                <c:pt idx="3194">
                  <c:v>66.230000019073486</c:v>
                </c:pt>
                <c:pt idx="3195">
                  <c:v>66.25</c:v>
                </c:pt>
                <c:pt idx="3196">
                  <c:v>66.269999980926514</c:v>
                </c:pt>
                <c:pt idx="3197">
                  <c:v>66.299999952316284</c:v>
                </c:pt>
                <c:pt idx="3198">
                  <c:v>66.319999933242798</c:v>
                </c:pt>
                <c:pt idx="3199">
                  <c:v>66.339999914169312</c:v>
                </c:pt>
                <c:pt idx="3200">
                  <c:v>66.359999895095825</c:v>
                </c:pt>
                <c:pt idx="3201">
                  <c:v>66.379999876022339</c:v>
                </c:pt>
                <c:pt idx="3202">
                  <c:v>66.409999847412109</c:v>
                </c:pt>
                <c:pt idx="3203">
                  <c:v>66.429999828338623</c:v>
                </c:pt>
                <c:pt idx="3204">
                  <c:v>66.450000047683716</c:v>
                </c:pt>
                <c:pt idx="3205">
                  <c:v>66.470000028610229</c:v>
                </c:pt>
                <c:pt idx="3206">
                  <c:v>66.490000009536743</c:v>
                </c:pt>
                <c:pt idx="3207">
                  <c:v>66.509999990463257</c:v>
                </c:pt>
                <c:pt idx="3208">
                  <c:v>66.539999961853027</c:v>
                </c:pt>
                <c:pt idx="3209">
                  <c:v>66.559999942779541</c:v>
                </c:pt>
                <c:pt idx="3210">
                  <c:v>66.579999923706055</c:v>
                </c:pt>
                <c:pt idx="3211">
                  <c:v>66.599999904632568</c:v>
                </c:pt>
                <c:pt idx="3212">
                  <c:v>66.619999885559082</c:v>
                </c:pt>
                <c:pt idx="3213">
                  <c:v>66.639999866485596</c:v>
                </c:pt>
                <c:pt idx="3214">
                  <c:v>66.669999837875366</c:v>
                </c:pt>
                <c:pt idx="3215">
                  <c:v>66.68999981880188</c:v>
                </c:pt>
                <c:pt idx="3216">
                  <c:v>66.710000038146973</c:v>
                </c:pt>
                <c:pt idx="3217">
                  <c:v>66.730000019073486</c:v>
                </c:pt>
                <c:pt idx="3218">
                  <c:v>66.75</c:v>
                </c:pt>
                <c:pt idx="3219">
                  <c:v>66.769999980926514</c:v>
                </c:pt>
                <c:pt idx="3220">
                  <c:v>66.799999952316284</c:v>
                </c:pt>
                <c:pt idx="3221">
                  <c:v>66.819999933242798</c:v>
                </c:pt>
                <c:pt idx="3222">
                  <c:v>66.839999914169312</c:v>
                </c:pt>
                <c:pt idx="3223">
                  <c:v>66.859999895095825</c:v>
                </c:pt>
                <c:pt idx="3224">
                  <c:v>66.889999866485596</c:v>
                </c:pt>
                <c:pt idx="3225">
                  <c:v>66.909999847412109</c:v>
                </c:pt>
                <c:pt idx="3226">
                  <c:v>66.929999828338623</c:v>
                </c:pt>
                <c:pt idx="3227">
                  <c:v>66.950000047683716</c:v>
                </c:pt>
                <c:pt idx="3228">
                  <c:v>66.970000028610229</c:v>
                </c:pt>
                <c:pt idx="3229">
                  <c:v>67</c:v>
                </c:pt>
                <c:pt idx="3230">
                  <c:v>67.019999980926514</c:v>
                </c:pt>
                <c:pt idx="3231">
                  <c:v>67.039999961853027</c:v>
                </c:pt>
                <c:pt idx="3232">
                  <c:v>67.059999942779541</c:v>
                </c:pt>
                <c:pt idx="3233">
                  <c:v>67.079999923706055</c:v>
                </c:pt>
                <c:pt idx="3234">
                  <c:v>67.099999904632568</c:v>
                </c:pt>
                <c:pt idx="3235">
                  <c:v>67.129999876022339</c:v>
                </c:pt>
                <c:pt idx="3236">
                  <c:v>67.149999856948853</c:v>
                </c:pt>
                <c:pt idx="3237">
                  <c:v>67.169999837875366</c:v>
                </c:pt>
                <c:pt idx="3238">
                  <c:v>67.18999981880188</c:v>
                </c:pt>
                <c:pt idx="3239">
                  <c:v>67.210000038146973</c:v>
                </c:pt>
                <c:pt idx="3240">
                  <c:v>67.230000019073486</c:v>
                </c:pt>
                <c:pt idx="3241">
                  <c:v>67.259999990463257</c:v>
                </c:pt>
                <c:pt idx="3242">
                  <c:v>67.279999971389771</c:v>
                </c:pt>
                <c:pt idx="3243">
                  <c:v>67.299999952316284</c:v>
                </c:pt>
                <c:pt idx="3244">
                  <c:v>67.319999933242798</c:v>
                </c:pt>
                <c:pt idx="3245">
                  <c:v>67.339999914169312</c:v>
                </c:pt>
                <c:pt idx="3246">
                  <c:v>67.359999895095825</c:v>
                </c:pt>
                <c:pt idx="3247">
                  <c:v>67.389999866485596</c:v>
                </c:pt>
                <c:pt idx="3248">
                  <c:v>67.409999847412109</c:v>
                </c:pt>
                <c:pt idx="3249">
                  <c:v>67.429999828338623</c:v>
                </c:pt>
                <c:pt idx="3250">
                  <c:v>67.450000047683716</c:v>
                </c:pt>
                <c:pt idx="3251">
                  <c:v>67.470000028610229</c:v>
                </c:pt>
                <c:pt idx="3252">
                  <c:v>67.5</c:v>
                </c:pt>
                <c:pt idx="3253">
                  <c:v>67.519999980926514</c:v>
                </c:pt>
                <c:pt idx="3254">
                  <c:v>67.539999961853027</c:v>
                </c:pt>
                <c:pt idx="3255">
                  <c:v>67.559999942779541</c:v>
                </c:pt>
                <c:pt idx="3256">
                  <c:v>67.589999914169312</c:v>
                </c:pt>
                <c:pt idx="3257">
                  <c:v>67.609999895095825</c:v>
                </c:pt>
                <c:pt idx="3258">
                  <c:v>67.629999876022339</c:v>
                </c:pt>
                <c:pt idx="3259">
                  <c:v>67.649999856948853</c:v>
                </c:pt>
                <c:pt idx="3260">
                  <c:v>67.669999837875366</c:v>
                </c:pt>
                <c:pt idx="3261">
                  <c:v>67.68999981880188</c:v>
                </c:pt>
                <c:pt idx="3262">
                  <c:v>67.720000028610229</c:v>
                </c:pt>
                <c:pt idx="3263">
                  <c:v>67.740000009536743</c:v>
                </c:pt>
                <c:pt idx="3264">
                  <c:v>67.759999990463257</c:v>
                </c:pt>
                <c:pt idx="3265">
                  <c:v>67.779999971389771</c:v>
                </c:pt>
                <c:pt idx="3266">
                  <c:v>67.799999952316284</c:v>
                </c:pt>
                <c:pt idx="3267">
                  <c:v>67.819999933242798</c:v>
                </c:pt>
                <c:pt idx="3268">
                  <c:v>67.849999904632568</c:v>
                </c:pt>
                <c:pt idx="3269">
                  <c:v>67.869999885559082</c:v>
                </c:pt>
                <c:pt idx="3270">
                  <c:v>70.679999828338623</c:v>
                </c:pt>
                <c:pt idx="3271">
                  <c:v>70.679999828338623</c:v>
                </c:pt>
                <c:pt idx="3272">
                  <c:v>70.679999828338623</c:v>
                </c:pt>
                <c:pt idx="3273">
                  <c:v>70.679999828338623</c:v>
                </c:pt>
                <c:pt idx="3274">
                  <c:v>70.679999828338623</c:v>
                </c:pt>
                <c:pt idx="3275">
                  <c:v>70.679999828338623</c:v>
                </c:pt>
                <c:pt idx="3276">
                  <c:v>70.679999828338623</c:v>
                </c:pt>
                <c:pt idx="3277">
                  <c:v>70.679999828338623</c:v>
                </c:pt>
                <c:pt idx="3278">
                  <c:v>70.68999981880188</c:v>
                </c:pt>
                <c:pt idx="3279">
                  <c:v>70.68999981880188</c:v>
                </c:pt>
                <c:pt idx="3280">
                  <c:v>70.68999981880188</c:v>
                </c:pt>
                <c:pt idx="3281">
                  <c:v>70.68999981880188</c:v>
                </c:pt>
                <c:pt idx="3282">
                  <c:v>70.68999981880188</c:v>
                </c:pt>
                <c:pt idx="3283">
                  <c:v>70.68999981880188</c:v>
                </c:pt>
                <c:pt idx="3284">
                  <c:v>70.68999981880188</c:v>
                </c:pt>
                <c:pt idx="3285">
                  <c:v>70.68999981880188</c:v>
                </c:pt>
                <c:pt idx="3286">
                  <c:v>70.68999981880188</c:v>
                </c:pt>
                <c:pt idx="3287">
                  <c:v>70.68999981880188</c:v>
                </c:pt>
                <c:pt idx="3288">
                  <c:v>70.68999981880188</c:v>
                </c:pt>
                <c:pt idx="3289">
                  <c:v>70.68999981880188</c:v>
                </c:pt>
                <c:pt idx="3290">
                  <c:v>70.68999981880188</c:v>
                </c:pt>
                <c:pt idx="3291">
                  <c:v>70.68999981880188</c:v>
                </c:pt>
                <c:pt idx="3292">
                  <c:v>70.68999981880188</c:v>
                </c:pt>
                <c:pt idx="3293">
                  <c:v>70.68999981880188</c:v>
                </c:pt>
                <c:pt idx="3294">
                  <c:v>70.68999981880188</c:v>
                </c:pt>
                <c:pt idx="3295">
                  <c:v>70.68999981880188</c:v>
                </c:pt>
                <c:pt idx="3296">
                  <c:v>70.68999981880188</c:v>
                </c:pt>
                <c:pt idx="3297">
                  <c:v>70.68999981880188</c:v>
                </c:pt>
                <c:pt idx="3298">
                  <c:v>70.68999981880188</c:v>
                </c:pt>
                <c:pt idx="3299">
                  <c:v>70.68999981880188</c:v>
                </c:pt>
                <c:pt idx="3300">
                  <c:v>70.68999981880188</c:v>
                </c:pt>
                <c:pt idx="3301">
                  <c:v>70.68999981880188</c:v>
                </c:pt>
                <c:pt idx="3302">
                  <c:v>70.68999981880188</c:v>
                </c:pt>
                <c:pt idx="3303">
                  <c:v>70.68999981880188</c:v>
                </c:pt>
                <c:pt idx="3304">
                  <c:v>70.68999981880188</c:v>
                </c:pt>
                <c:pt idx="3305">
                  <c:v>70.68999981880188</c:v>
                </c:pt>
                <c:pt idx="3306">
                  <c:v>70.68999981880188</c:v>
                </c:pt>
                <c:pt idx="3307">
                  <c:v>70.68999981880188</c:v>
                </c:pt>
                <c:pt idx="3308">
                  <c:v>70.68999981880188</c:v>
                </c:pt>
                <c:pt idx="3309">
                  <c:v>70.68999981880188</c:v>
                </c:pt>
                <c:pt idx="3310">
                  <c:v>70.68999981880188</c:v>
                </c:pt>
                <c:pt idx="3311">
                  <c:v>70.68999981880188</c:v>
                </c:pt>
                <c:pt idx="3312">
                  <c:v>70.68999981880188</c:v>
                </c:pt>
                <c:pt idx="3313">
                  <c:v>70.68999981880188</c:v>
                </c:pt>
                <c:pt idx="3314">
                  <c:v>70.68999981880188</c:v>
                </c:pt>
                <c:pt idx="3315">
                  <c:v>70.68999981880188</c:v>
                </c:pt>
                <c:pt idx="3316">
                  <c:v>70.68999981880188</c:v>
                </c:pt>
                <c:pt idx="3317">
                  <c:v>70.68999981880188</c:v>
                </c:pt>
                <c:pt idx="3318">
                  <c:v>70.68999981880188</c:v>
                </c:pt>
                <c:pt idx="3319">
                  <c:v>70.68999981880188</c:v>
                </c:pt>
                <c:pt idx="3320">
                  <c:v>70.68999981880188</c:v>
                </c:pt>
                <c:pt idx="3321">
                  <c:v>70.68999981880188</c:v>
                </c:pt>
                <c:pt idx="3322">
                  <c:v>70.68999981880188</c:v>
                </c:pt>
                <c:pt idx="3323">
                  <c:v>70.68999981880188</c:v>
                </c:pt>
                <c:pt idx="3324">
                  <c:v>70.68999981880188</c:v>
                </c:pt>
                <c:pt idx="3325">
                  <c:v>70.68999981880188</c:v>
                </c:pt>
                <c:pt idx="3326">
                  <c:v>70.68999981880188</c:v>
                </c:pt>
                <c:pt idx="3327">
                  <c:v>70.68999981880188</c:v>
                </c:pt>
                <c:pt idx="3328">
                  <c:v>70.68999981880188</c:v>
                </c:pt>
                <c:pt idx="3329">
                  <c:v>70.68999981880188</c:v>
                </c:pt>
                <c:pt idx="3330">
                  <c:v>70.68999981880188</c:v>
                </c:pt>
                <c:pt idx="3331">
                  <c:v>70.68999981880188</c:v>
                </c:pt>
                <c:pt idx="3332">
                  <c:v>70.68999981880188</c:v>
                </c:pt>
                <c:pt idx="3333">
                  <c:v>70.68999981880188</c:v>
                </c:pt>
                <c:pt idx="3334">
                  <c:v>70.68999981880188</c:v>
                </c:pt>
                <c:pt idx="3335">
                  <c:v>70.68999981880188</c:v>
                </c:pt>
                <c:pt idx="3336">
                  <c:v>70.68999981880188</c:v>
                </c:pt>
                <c:pt idx="3337">
                  <c:v>70.68999981880188</c:v>
                </c:pt>
                <c:pt idx="3338">
                  <c:v>70.68999981880188</c:v>
                </c:pt>
                <c:pt idx="3339">
                  <c:v>70.68999981880188</c:v>
                </c:pt>
                <c:pt idx="3340">
                  <c:v>70.68999981880188</c:v>
                </c:pt>
                <c:pt idx="3341">
                  <c:v>70.68999981880188</c:v>
                </c:pt>
                <c:pt idx="3342">
                  <c:v>70.68999981880188</c:v>
                </c:pt>
                <c:pt idx="3343">
                  <c:v>70.68999981880188</c:v>
                </c:pt>
                <c:pt idx="3344">
                  <c:v>70.68999981880188</c:v>
                </c:pt>
                <c:pt idx="3345">
                  <c:v>70.68999981880188</c:v>
                </c:pt>
                <c:pt idx="3346">
                  <c:v>70.68999981880188</c:v>
                </c:pt>
                <c:pt idx="3347">
                  <c:v>70.68999981880188</c:v>
                </c:pt>
                <c:pt idx="3348">
                  <c:v>70.68999981880188</c:v>
                </c:pt>
                <c:pt idx="3349">
                  <c:v>70.68999981880188</c:v>
                </c:pt>
                <c:pt idx="3350">
                  <c:v>70.68999981880188</c:v>
                </c:pt>
                <c:pt idx="3351">
                  <c:v>70.68999981880188</c:v>
                </c:pt>
                <c:pt idx="3352">
                  <c:v>70.68999981880188</c:v>
                </c:pt>
                <c:pt idx="3353">
                  <c:v>70.68999981880188</c:v>
                </c:pt>
                <c:pt idx="3354">
                  <c:v>70.68999981880188</c:v>
                </c:pt>
                <c:pt idx="3355">
                  <c:v>70.68999981880188</c:v>
                </c:pt>
                <c:pt idx="3356">
                  <c:v>70.68999981880188</c:v>
                </c:pt>
                <c:pt idx="3357">
                  <c:v>70.68999981880188</c:v>
                </c:pt>
                <c:pt idx="3358">
                  <c:v>70.68999981880188</c:v>
                </c:pt>
                <c:pt idx="3359">
                  <c:v>70.68999981880188</c:v>
                </c:pt>
                <c:pt idx="3360">
                  <c:v>70.68999981880188</c:v>
                </c:pt>
                <c:pt idx="3361">
                  <c:v>70.68999981880188</c:v>
                </c:pt>
                <c:pt idx="3362">
                  <c:v>70.68999981880188</c:v>
                </c:pt>
                <c:pt idx="3363">
                  <c:v>70.68999981880188</c:v>
                </c:pt>
                <c:pt idx="3364">
                  <c:v>70.68999981880188</c:v>
                </c:pt>
                <c:pt idx="3365">
                  <c:v>70.68999981880188</c:v>
                </c:pt>
                <c:pt idx="3366">
                  <c:v>70.68999981880188</c:v>
                </c:pt>
                <c:pt idx="3367">
                  <c:v>70.68999981880188</c:v>
                </c:pt>
                <c:pt idx="3368">
                  <c:v>70.68999981880188</c:v>
                </c:pt>
                <c:pt idx="3369">
                  <c:v>70.68999981880188</c:v>
                </c:pt>
                <c:pt idx="3370">
                  <c:v>70.68999981880188</c:v>
                </c:pt>
                <c:pt idx="3371">
                  <c:v>70.68999981880188</c:v>
                </c:pt>
                <c:pt idx="3372">
                  <c:v>70.68999981880188</c:v>
                </c:pt>
                <c:pt idx="3373">
                  <c:v>70.68999981880188</c:v>
                </c:pt>
                <c:pt idx="3374">
                  <c:v>70.68999981880188</c:v>
                </c:pt>
                <c:pt idx="3375">
                  <c:v>70.68999981880188</c:v>
                </c:pt>
                <c:pt idx="3376">
                  <c:v>70.68999981880188</c:v>
                </c:pt>
                <c:pt idx="3377">
                  <c:v>70.68999981880188</c:v>
                </c:pt>
                <c:pt idx="3378">
                  <c:v>70.68999981880188</c:v>
                </c:pt>
                <c:pt idx="3379">
                  <c:v>70.68999981880188</c:v>
                </c:pt>
                <c:pt idx="3380">
                  <c:v>70.68999981880188</c:v>
                </c:pt>
                <c:pt idx="3381">
                  <c:v>70.68999981880188</c:v>
                </c:pt>
                <c:pt idx="3382">
                  <c:v>70.68999981880188</c:v>
                </c:pt>
                <c:pt idx="3383">
                  <c:v>70.68999981880188</c:v>
                </c:pt>
                <c:pt idx="3384">
                  <c:v>70.68999981880188</c:v>
                </c:pt>
                <c:pt idx="3385">
                  <c:v>70.68999981880188</c:v>
                </c:pt>
                <c:pt idx="3386">
                  <c:v>70.68999981880188</c:v>
                </c:pt>
                <c:pt idx="3387">
                  <c:v>70.68999981880188</c:v>
                </c:pt>
                <c:pt idx="3388">
                  <c:v>70.68999981880188</c:v>
                </c:pt>
                <c:pt idx="3389">
                  <c:v>70.68999981880188</c:v>
                </c:pt>
                <c:pt idx="3390">
                  <c:v>70.68999981880188</c:v>
                </c:pt>
                <c:pt idx="3391">
                  <c:v>70.68999981880188</c:v>
                </c:pt>
                <c:pt idx="3392">
                  <c:v>70.68999981880188</c:v>
                </c:pt>
                <c:pt idx="3393">
                  <c:v>70.68999981880188</c:v>
                </c:pt>
                <c:pt idx="3394">
                  <c:v>70.68999981880188</c:v>
                </c:pt>
                <c:pt idx="3395">
                  <c:v>70.68999981880188</c:v>
                </c:pt>
                <c:pt idx="3396">
                  <c:v>70.68999981880188</c:v>
                </c:pt>
                <c:pt idx="3397">
                  <c:v>70.700000047683716</c:v>
                </c:pt>
                <c:pt idx="3398">
                  <c:v>70.700000047683716</c:v>
                </c:pt>
                <c:pt idx="3399">
                  <c:v>70.710000038146973</c:v>
                </c:pt>
                <c:pt idx="3400">
                  <c:v>70.730000019073486</c:v>
                </c:pt>
                <c:pt idx="3401">
                  <c:v>70.75</c:v>
                </c:pt>
                <c:pt idx="3402">
                  <c:v>70.769999980926514</c:v>
                </c:pt>
                <c:pt idx="3403">
                  <c:v>70.799999952316284</c:v>
                </c:pt>
                <c:pt idx="3404">
                  <c:v>70.819999933242798</c:v>
                </c:pt>
                <c:pt idx="3405">
                  <c:v>70.839999914169312</c:v>
                </c:pt>
                <c:pt idx="3406">
                  <c:v>70.859999895095825</c:v>
                </c:pt>
                <c:pt idx="3407">
                  <c:v>70.879999876022339</c:v>
                </c:pt>
                <c:pt idx="3408">
                  <c:v>70.899999856948853</c:v>
                </c:pt>
                <c:pt idx="3409">
                  <c:v>70.929999828338623</c:v>
                </c:pt>
                <c:pt idx="3410">
                  <c:v>70.950000047683716</c:v>
                </c:pt>
                <c:pt idx="3411">
                  <c:v>70.970000028610229</c:v>
                </c:pt>
                <c:pt idx="3412">
                  <c:v>70.990000009536743</c:v>
                </c:pt>
                <c:pt idx="3413">
                  <c:v>71.009999990463257</c:v>
                </c:pt>
                <c:pt idx="3414">
                  <c:v>71.029999971389771</c:v>
                </c:pt>
                <c:pt idx="3415">
                  <c:v>71.059999942779541</c:v>
                </c:pt>
                <c:pt idx="3416">
                  <c:v>71.079999923706055</c:v>
                </c:pt>
                <c:pt idx="3417">
                  <c:v>71.099999904632568</c:v>
                </c:pt>
                <c:pt idx="3418">
                  <c:v>71.119999885559082</c:v>
                </c:pt>
                <c:pt idx="3419">
                  <c:v>71.139999866485596</c:v>
                </c:pt>
                <c:pt idx="3420">
                  <c:v>71.169999837875366</c:v>
                </c:pt>
                <c:pt idx="3421">
                  <c:v>71.18999981880188</c:v>
                </c:pt>
                <c:pt idx="3422">
                  <c:v>71.210000038146973</c:v>
                </c:pt>
                <c:pt idx="3423">
                  <c:v>71.230000019073486</c:v>
                </c:pt>
                <c:pt idx="3424">
                  <c:v>71.259999990463257</c:v>
                </c:pt>
                <c:pt idx="3425">
                  <c:v>71.279999971389771</c:v>
                </c:pt>
                <c:pt idx="3426">
                  <c:v>71.299999952316284</c:v>
                </c:pt>
                <c:pt idx="3427">
                  <c:v>71.319999933242798</c:v>
                </c:pt>
                <c:pt idx="3428">
                  <c:v>71.339999914169312</c:v>
                </c:pt>
                <c:pt idx="3429">
                  <c:v>71.359999895095825</c:v>
                </c:pt>
                <c:pt idx="3430">
                  <c:v>71.389999866485596</c:v>
                </c:pt>
                <c:pt idx="3431">
                  <c:v>71.409999847412109</c:v>
                </c:pt>
                <c:pt idx="3432">
                  <c:v>71.429999828338623</c:v>
                </c:pt>
                <c:pt idx="3433">
                  <c:v>71.450000047683716</c:v>
                </c:pt>
                <c:pt idx="3434">
                  <c:v>71.470000028610229</c:v>
                </c:pt>
                <c:pt idx="3435">
                  <c:v>71.490000009536743</c:v>
                </c:pt>
                <c:pt idx="3436">
                  <c:v>71.519999980926514</c:v>
                </c:pt>
                <c:pt idx="3437">
                  <c:v>71.539999961853027</c:v>
                </c:pt>
                <c:pt idx="3438">
                  <c:v>71.559999942779541</c:v>
                </c:pt>
                <c:pt idx="3439">
                  <c:v>71.579999923706055</c:v>
                </c:pt>
                <c:pt idx="3440">
                  <c:v>71.599999904632568</c:v>
                </c:pt>
                <c:pt idx="3441">
                  <c:v>71.619999885559082</c:v>
                </c:pt>
                <c:pt idx="3442">
                  <c:v>71.649999856948853</c:v>
                </c:pt>
                <c:pt idx="3443">
                  <c:v>71.669999837875366</c:v>
                </c:pt>
                <c:pt idx="3444">
                  <c:v>71.68999981880188</c:v>
                </c:pt>
                <c:pt idx="3445">
                  <c:v>71.710000038146973</c:v>
                </c:pt>
                <c:pt idx="3446">
                  <c:v>71.730000019073486</c:v>
                </c:pt>
                <c:pt idx="3447">
                  <c:v>71.75</c:v>
                </c:pt>
                <c:pt idx="3448">
                  <c:v>71.779999971389771</c:v>
                </c:pt>
                <c:pt idx="3449">
                  <c:v>71.799999952316284</c:v>
                </c:pt>
                <c:pt idx="3450">
                  <c:v>71.819999933242798</c:v>
                </c:pt>
                <c:pt idx="3451">
                  <c:v>71.849999904632568</c:v>
                </c:pt>
                <c:pt idx="3452">
                  <c:v>71.869999885559082</c:v>
                </c:pt>
                <c:pt idx="3453">
                  <c:v>71.889999866485596</c:v>
                </c:pt>
                <c:pt idx="3454">
                  <c:v>71.909999847412109</c:v>
                </c:pt>
                <c:pt idx="3455">
                  <c:v>71.929999828338623</c:v>
                </c:pt>
                <c:pt idx="3456">
                  <c:v>71.950000047683716</c:v>
                </c:pt>
                <c:pt idx="3457">
                  <c:v>71.980000019073486</c:v>
                </c:pt>
                <c:pt idx="3458">
                  <c:v>72</c:v>
                </c:pt>
                <c:pt idx="3459">
                  <c:v>72.019999980926514</c:v>
                </c:pt>
                <c:pt idx="3460">
                  <c:v>72.039999961853027</c:v>
                </c:pt>
                <c:pt idx="3461">
                  <c:v>72.059999942779541</c:v>
                </c:pt>
                <c:pt idx="3462">
                  <c:v>72.079999923706055</c:v>
                </c:pt>
                <c:pt idx="3463">
                  <c:v>72.109999895095825</c:v>
                </c:pt>
                <c:pt idx="3464">
                  <c:v>72.129999876022339</c:v>
                </c:pt>
                <c:pt idx="3465">
                  <c:v>72.149999856948853</c:v>
                </c:pt>
                <c:pt idx="3466">
                  <c:v>72.169999837875366</c:v>
                </c:pt>
                <c:pt idx="3467">
                  <c:v>72.18999981880188</c:v>
                </c:pt>
                <c:pt idx="3468">
                  <c:v>72.210000038146973</c:v>
                </c:pt>
                <c:pt idx="3469">
                  <c:v>72.240000009536743</c:v>
                </c:pt>
                <c:pt idx="3470">
                  <c:v>72.259999990463257</c:v>
                </c:pt>
                <c:pt idx="3471">
                  <c:v>72.279999971389771</c:v>
                </c:pt>
                <c:pt idx="3472">
                  <c:v>72.299999952316284</c:v>
                </c:pt>
                <c:pt idx="3473">
                  <c:v>72.319999933242798</c:v>
                </c:pt>
                <c:pt idx="3474">
                  <c:v>72.349999904632568</c:v>
                </c:pt>
                <c:pt idx="3475">
                  <c:v>72.369999885559082</c:v>
                </c:pt>
                <c:pt idx="3476">
                  <c:v>72.389999866485596</c:v>
                </c:pt>
                <c:pt idx="3477">
                  <c:v>72.409999847412109</c:v>
                </c:pt>
                <c:pt idx="3478">
                  <c:v>72.429999828338623</c:v>
                </c:pt>
                <c:pt idx="3479">
                  <c:v>72.460000038146973</c:v>
                </c:pt>
                <c:pt idx="3480">
                  <c:v>72.480000019073486</c:v>
                </c:pt>
                <c:pt idx="3481">
                  <c:v>72.5</c:v>
                </c:pt>
                <c:pt idx="3482">
                  <c:v>72.519999980926514</c:v>
                </c:pt>
                <c:pt idx="3483">
                  <c:v>72.549999952316284</c:v>
                </c:pt>
                <c:pt idx="3484">
                  <c:v>72.569999933242798</c:v>
                </c:pt>
                <c:pt idx="3485">
                  <c:v>72.589999914169312</c:v>
                </c:pt>
                <c:pt idx="3486">
                  <c:v>72.609999895095825</c:v>
                </c:pt>
                <c:pt idx="3487">
                  <c:v>72.629999876022339</c:v>
                </c:pt>
                <c:pt idx="3488">
                  <c:v>72.649999856948853</c:v>
                </c:pt>
                <c:pt idx="3489">
                  <c:v>72.679999828338623</c:v>
                </c:pt>
                <c:pt idx="3490">
                  <c:v>72.700000047683716</c:v>
                </c:pt>
                <c:pt idx="3491">
                  <c:v>72.720000028610229</c:v>
                </c:pt>
                <c:pt idx="3492">
                  <c:v>72.740000009536743</c:v>
                </c:pt>
                <c:pt idx="3493">
                  <c:v>72.759999990463257</c:v>
                </c:pt>
                <c:pt idx="3494">
                  <c:v>72.779999971389771</c:v>
                </c:pt>
                <c:pt idx="3495">
                  <c:v>72.809999942779541</c:v>
                </c:pt>
                <c:pt idx="3496">
                  <c:v>72.829999923706055</c:v>
                </c:pt>
                <c:pt idx="3497">
                  <c:v>72.849999904632568</c:v>
                </c:pt>
                <c:pt idx="3498">
                  <c:v>72.869999885559082</c:v>
                </c:pt>
                <c:pt idx="3499">
                  <c:v>72.889999866485596</c:v>
                </c:pt>
                <c:pt idx="3500">
                  <c:v>72.909999847412109</c:v>
                </c:pt>
                <c:pt idx="3501">
                  <c:v>72.93999981880188</c:v>
                </c:pt>
                <c:pt idx="3502">
                  <c:v>72.960000038146973</c:v>
                </c:pt>
                <c:pt idx="3503">
                  <c:v>72.980000019073486</c:v>
                </c:pt>
                <c:pt idx="3504">
                  <c:v>73</c:v>
                </c:pt>
                <c:pt idx="3505">
                  <c:v>73.019999980926514</c:v>
                </c:pt>
                <c:pt idx="3506">
                  <c:v>73.049999952316284</c:v>
                </c:pt>
                <c:pt idx="3507">
                  <c:v>73.069999933242798</c:v>
                </c:pt>
                <c:pt idx="3508">
                  <c:v>73.089999914169312</c:v>
                </c:pt>
                <c:pt idx="3509">
                  <c:v>73.109999895095825</c:v>
                </c:pt>
                <c:pt idx="3510">
                  <c:v>73.139999866485596</c:v>
                </c:pt>
                <c:pt idx="3511">
                  <c:v>73.159999847412109</c:v>
                </c:pt>
                <c:pt idx="3512">
                  <c:v>73.179999828338623</c:v>
                </c:pt>
                <c:pt idx="3513">
                  <c:v>73.200000047683716</c:v>
                </c:pt>
                <c:pt idx="3514">
                  <c:v>73.220000028610229</c:v>
                </c:pt>
                <c:pt idx="3515">
                  <c:v>73.240000009536743</c:v>
                </c:pt>
                <c:pt idx="3516">
                  <c:v>73.269999980926514</c:v>
                </c:pt>
                <c:pt idx="3517">
                  <c:v>73.289999961853027</c:v>
                </c:pt>
                <c:pt idx="3518">
                  <c:v>73.309999942779541</c:v>
                </c:pt>
                <c:pt idx="3519">
                  <c:v>73.329999923706055</c:v>
                </c:pt>
                <c:pt idx="3520">
                  <c:v>73.349999904632568</c:v>
                </c:pt>
                <c:pt idx="3521">
                  <c:v>73.369999885559082</c:v>
                </c:pt>
                <c:pt idx="3522">
                  <c:v>73.399999856948853</c:v>
                </c:pt>
                <c:pt idx="3523">
                  <c:v>73.419999837875366</c:v>
                </c:pt>
                <c:pt idx="3524">
                  <c:v>73.43999981880188</c:v>
                </c:pt>
                <c:pt idx="3525">
                  <c:v>73.460000038146973</c:v>
                </c:pt>
                <c:pt idx="3526">
                  <c:v>73.480000019073486</c:v>
                </c:pt>
                <c:pt idx="3527">
                  <c:v>73.5</c:v>
                </c:pt>
                <c:pt idx="3528">
                  <c:v>73.529999971389771</c:v>
                </c:pt>
                <c:pt idx="3529">
                  <c:v>73.549999952316284</c:v>
                </c:pt>
                <c:pt idx="3530">
                  <c:v>73.569999933242798</c:v>
                </c:pt>
                <c:pt idx="3531">
                  <c:v>73.589999914169312</c:v>
                </c:pt>
                <c:pt idx="3532">
                  <c:v>73.609999895095825</c:v>
                </c:pt>
                <c:pt idx="3533">
                  <c:v>73.629999876022339</c:v>
                </c:pt>
                <c:pt idx="3534">
                  <c:v>73.659999847412109</c:v>
                </c:pt>
                <c:pt idx="3535">
                  <c:v>73.679999828338623</c:v>
                </c:pt>
                <c:pt idx="3536">
                  <c:v>73.700000047683716</c:v>
                </c:pt>
                <c:pt idx="3537">
                  <c:v>73.730000019073486</c:v>
                </c:pt>
                <c:pt idx="3538">
                  <c:v>73.75</c:v>
                </c:pt>
                <c:pt idx="3539">
                  <c:v>73.769999980926514</c:v>
                </c:pt>
                <c:pt idx="3540">
                  <c:v>73.789999961853027</c:v>
                </c:pt>
                <c:pt idx="3541">
                  <c:v>73.809999942779541</c:v>
                </c:pt>
                <c:pt idx="3542">
                  <c:v>73.829999923706055</c:v>
                </c:pt>
                <c:pt idx="3543">
                  <c:v>73.859999895095825</c:v>
                </c:pt>
                <c:pt idx="3544">
                  <c:v>73.879999876022339</c:v>
                </c:pt>
                <c:pt idx="3545">
                  <c:v>73.899999856948853</c:v>
                </c:pt>
                <c:pt idx="3546">
                  <c:v>73.919999837875366</c:v>
                </c:pt>
                <c:pt idx="3547">
                  <c:v>73.93999981880188</c:v>
                </c:pt>
                <c:pt idx="3548">
                  <c:v>73.960000038146973</c:v>
                </c:pt>
                <c:pt idx="3549">
                  <c:v>73.990000009536743</c:v>
                </c:pt>
                <c:pt idx="3550">
                  <c:v>74.009999990463257</c:v>
                </c:pt>
                <c:pt idx="3551">
                  <c:v>74.029999971389771</c:v>
                </c:pt>
                <c:pt idx="3552">
                  <c:v>74.049999952316284</c:v>
                </c:pt>
                <c:pt idx="3553">
                  <c:v>74.069999933242798</c:v>
                </c:pt>
                <c:pt idx="3554">
                  <c:v>74.089999914169312</c:v>
                </c:pt>
                <c:pt idx="3555">
                  <c:v>74.119999885559082</c:v>
                </c:pt>
                <c:pt idx="3556">
                  <c:v>74.139999866485596</c:v>
                </c:pt>
                <c:pt idx="3557">
                  <c:v>74.159999847412109</c:v>
                </c:pt>
                <c:pt idx="3558">
                  <c:v>74.179999828338623</c:v>
                </c:pt>
                <c:pt idx="3559">
                  <c:v>74.200000047683716</c:v>
                </c:pt>
                <c:pt idx="3560">
                  <c:v>74.220000028610229</c:v>
                </c:pt>
                <c:pt idx="3561">
                  <c:v>74.25</c:v>
                </c:pt>
                <c:pt idx="3562">
                  <c:v>74.269999980926514</c:v>
                </c:pt>
                <c:pt idx="3563">
                  <c:v>74.289999961853027</c:v>
                </c:pt>
                <c:pt idx="3564">
                  <c:v>74.309999942779541</c:v>
                </c:pt>
                <c:pt idx="3565">
                  <c:v>74.339999914169312</c:v>
                </c:pt>
                <c:pt idx="3566">
                  <c:v>74.359999895095825</c:v>
                </c:pt>
                <c:pt idx="3567">
                  <c:v>74.379999876022339</c:v>
                </c:pt>
                <c:pt idx="3568">
                  <c:v>74.399999856948853</c:v>
                </c:pt>
                <c:pt idx="3569">
                  <c:v>74.419999837875366</c:v>
                </c:pt>
                <c:pt idx="3570">
                  <c:v>74.450000047683716</c:v>
                </c:pt>
                <c:pt idx="3571">
                  <c:v>74.470000028610229</c:v>
                </c:pt>
                <c:pt idx="3572">
                  <c:v>74.490000009536743</c:v>
                </c:pt>
                <c:pt idx="3573">
                  <c:v>74.509999990463257</c:v>
                </c:pt>
                <c:pt idx="3574">
                  <c:v>74.529999971389771</c:v>
                </c:pt>
                <c:pt idx="3575">
                  <c:v>74.549999952316284</c:v>
                </c:pt>
                <c:pt idx="3576">
                  <c:v>74.579999923706055</c:v>
                </c:pt>
                <c:pt idx="3577">
                  <c:v>74.599999904632568</c:v>
                </c:pt>
                <c:pt idx="3578">
                  <c:v>74.619999885559082</c:v>
                </c:pt>
                <c:pt idx="3579">
                  <c:v>74.639999866485596</c:v>
                </c:pt>
                <c:pt idx="3580">
                  <c:v>74.659999847412109</c:v>
                </c:pt>
                <c:pt idx="3581">
                  <c:v>74.679999828338623</c:v>
                </c:pt>
                <c:pt idx="3582">
                  <c:v>74.710000038146973</c:v>
                </c:pt>
                <c:pt idx="3583">
                  <c:v>74.730000019073486</c:v>
                </c:pt>
                <c:pt idx="3584">
                  <c:v>74.75</c:v>
                </c:pt>
                <c:pt idx="3585">
                  <c:v>74.769999980926514</c:v>
                </c:pt>
                <c:pt idx="3586">
                  <c:v>74.789999961853027</c:v>
                </c:pt>
                <c:pt idx="3587">
                  <c:v>74.809999942779541</c:v>
                </c:pt>
                <c:pt idx="3588">
                  <c:v>74.839999914169312</c:v>
                </c:pt>
                <c:pt idx="3589">
                  <c:v>74.859999895095825</c:v>
                </c:pt>
                <c:pt idx="3590">
                  <c:v>74.879999876022339</c:v>
                </c:pt>
                <c:pt idx="3591">
                  <c:v>74.899999856948853</c:v>
                </c:pt>
                <c:pt idx="3592">
                  <c:v>74.929999828338623</c:v>
                </c:pt>
                <c:pt idx="3593">
                  <c:v>74.950000047683716</c:v>
                </c:pt>
                <c:pt idx="3594">
                  <c:v>74.970000028610229</c:v>
                </c:pt>
                <c:pt idx="3595">
                  <c:v>74.990000009536743</c:v>
                </c:pt>
                <c:pt idx="3596">
                  <c:v>75.009999990463257</c:v>
                </c:pt>
                <c:pt idx="3597">
                  <c:v>75.039999961853027</c:v>
                </c:pt>
                <c:pt idx="3598">
                  <c:v>75.059999942779541</c:v>
                </c:pt>
                <c:pt idx="3599">
                  <c:v>75.079999923706055</c:v>
                </c:pt>
                <c:pt idx="3600">
                  <c:v>75.099999904632568</c:v>
                </c:pt>
                <c:pt idx="3601">
                  <c:v>75.119999885559082</c:v>
                </c:pt>
                <c:pt idx="3602">
                  <c:v>75.139999866485596</c:v>
                </c:pt>
                <c:pt idx="3603">
                  <c:v>75.169999837875366</c:v>
                </c:pt>
                <c:pt idx="3604">
                  <c:v>75.18999981880188</c:v>
                </c:pt>
                <c:pt idx="3605">
                  <c:v>75.210000038146973</c:v>
                </c:pt>
                <c:pt idx="3606">
                  <c:v>75.230000019073486</c:v>
                </c:pt>
                <c:pt idx="3607">
                  <c:v>75.25</c:v>
                </c:pt>
                <c:pt idx="3608">
                  <c:v>75.269999980926514</c:v>
                </c:pt>
                <c:pt idx="3609">
                  <c:v>75.299999952316284</c:v>
                </c:pt>
                <c:pt idx="3610">
                  <c:v>75.319999933242798</c:v>
                </c:pt>
                <c:pt idx="3611">
                  <c:v>75.339999914169312</c:v>
                </c:pt>
                <c:pt idx="3612">
                  <c:v>75.359999895095825</c:v>
                </c:pt>
                <c:pt idx="3613">
                  <c:v>75.379999876022339</c:v>
                </c:pt>
                <c:pt idx="3614">
                  <c:v>75.399999856948853</c:v>
                </c:pt>
                <c:pt idx="3615">
                  <c:v>75.429999828338623</c:v>
                </c:pt>
                <c:pt idx="3616">
                  <c:v>75.450000047683716</c:v>
                </c:pt>
                <c:pt idx="3617">
                  <c:v>75.470000028610229</c:v>
                </c:pt>
                <c:pt idx="3618">
                  <c:v>75.490000009536743</c:v>
                </c:pt>
                <c:pt idx="3619">
                  <c:v>75.509999990463257</c:v>
                </c:pt>
                <c:pt idx="3620">
                  <c:v>75.539999961853027</c:v>
                </c:pt>
                <c:pt idx="3621">
                  <c:v>75.559999942779541</c:v>
                </c:pt>
                <c:pt idx="3622">
                  <c:v>75.579999923706055</c:v>
                </c:pt>
                <c:pt idx="3623">
                  <c:v>75.599999904632568</c:v>
                </c:pt>
                <c:pt idx="3624">
                  <c:v>75.629999876022339</c:v>
                </c:pt>
                <c:pt idx="3625">
                  <c:v>75.649999856948853</c:v>
                </c:pt>
                <c:pt idx="3626">
                  <c:v>75.669999837875366</c:v>
                </c:pt>
                <c:pt idx="3627">
                  <c:v>75.68999981880188</c:v>
                </c:pt>
                <c:pt idx="3628">
                  <c:v>76.509999990463257</c:v>
                </c:pt>
                <c:pt idx="3629">
                  <c:v>76.509999990463257</c:v>
                </c:pt>
                <c:pt idx="3630">
                  <c:v>76.509999990463257</c:v>
                </c:pt>
                <c:pt idx="3631">
                  <c:v>76.509999990463257</c:v>
                </c:pt>
                <c:pt idx="3632">
                  <c:v>76.509999990463257</c:v>
                </c:pt>
                <c:pt idx="3633">
                  <c:v>76.509999990463257</c:v>
                </c:pt>
                <c:pt idx="3634">
                  <c:v>76.509999990463257</c:v>
                </c:pt>
                <c:pt idx="3635">
                  <c:v>76.509999990463257</c:v>
                </c:pt>
                <c:pt idx="3636">
                  <c:v>76.509999990463257</c:v>
                </c:pt>
                <c:pt idx="3637">
                  <c:v>76.509999990463257</c:v>
                </c:pt>
                <c:pt idx="3638">
                  <c:v>76.509999990463257</c:v>
                </c:pt>
                <c:pt idx="3639">
                  <c:v>76.509999990463257</c:v>
                </c:pt>
                <c:pt idx="3640">
                  <c:v>76.509999990463257</c:v>
                </c:pt>
                <c:pt idx="3641">
                  <c:v>76.509999990463257</c:v>
                </c:pt>
                <c:pt idx="3642">
                  <c:v>76.509999990463257</c:v>
                </c:pt>
                <c:pt idx="3643">
                  <c:v>76.509999990463257</c:v>
                </c:pt>
                <c:pt idx="3644">
                  <c:v>76.509999990463257</c:v>
                </c:pt>
                <c:pt idx="3645">
                  <c:v>76.509999990463257</c:v>
                </c:pt>
                <c:pt idx="3646">
                  <c:v>76.509999990463257</c:v>
                </c:pt>
                <c:pt idx="3647">
                  <c:v>76.509999990463257</c:v>
                </c:pt>
                <c:pt idx="3648">
                  <c:v>76.509999990463257</c:v>
                </c:pt>
                <c:pt idx="3649">
                  <c:v>76.509999990463257</c:v>
                </c:pt>
                <c:pt idx="3650">
                  <c:v>76.509999990463257</c:v>
                </c:pt>
                <c:pt idx="3651">
                  <c:v>76.509999990463257</c:v>
                </c:pt>
                <c:pt idx="3652">
                  <c:v>76.509999990463257</c:v>
                </c:pt>
                <c:pt idx="3653">
                  <c:v>76.509999990463257</c:v>
                </c:pt>
                <c:pt idx="3654">
                  <c:v>76.509999990463257</c:v>
                </c:pt>
                <c:pt idx="3655">
                  <c:v>76.509999990463257</c:v>
                </c:pt>
                <c:pt idx="3656">
                  <c:v>76.509999990463257</c:v>
                </c:pt>
                <c:pt idx="3657">
                  <c:v>76.509999990463257</c:v>
                </c:pt>
                <c:pt idx="3658">
                  <c:v>76.509999990463257</c:v>
                </c:pt>
                <c:pt idx="3659">
                  <c:v>76.509999990463257</c:v>
                </c:pt>
                <c:pt idx="3660">
                  <c:v>76.509999990463257</c:v>
                </c:pt>
                <c:pt idx="3661">
                  <c:v>76.509999990463257</c:v>
                </c:pt>
                <c:pt idx="3662">
                  <c:v>76.509999990463257</c:v>
                </c:pt>
                <c:pt idx="3663">
                  <c:v>76.509999990463257</c:v>
                </c:pt>
                <c:pt idx="3664">
                  <c:v>76.509999990463257</c:v>
                </c:pt>
                <c:pt idx="3665">
                  <c:v>76.519999980926514</c:v>
                </c:pt>
                <c:pt idx="3666">
                  <c:v>76.539999961853027</c:v>
                </c:pt>
                <c:pt idx="3667">
                  <c:v>76.559999942779541</c:v>
                </c:pt>
                <c:pt idx="3668">
                  <c:v>76.579999923706055</c:v>
                </c:pt>
                <c:pt idx="3669">
                  <c:v>76.609999895095825</c:v>
                </c:pt>
                <c:pt idx="3670">
                  <c:v>76.629999876022339</c:v>
                </c:pt>
                <c:pt idx="3671">
                  <c:v>76.649999856948853</c:v>
                </c:pt>
                <c:pt idx="3672">
                  <c:v>76.669999837875366</c:v>
                </c:pt>
                <c:pt idx="3673">
                  <c:v>76.68999981880188</c:v>
                </c:pt>
                <c:pt idx="3674">
                  <c:v>76.720000028610229</c:v>
                </c:pt>
                <c:pt idx="3675">
                  <c:v>76.740000009536743</c:v>
                </c:pt>
                <c:pt idx="3676">
                  <c:v>76.759999990463257</c:v>
                </c:pt>
                <c:pt idx="3677">
                  <c:v>76.779999971389771</c:v>
                </c:pt>
                <c:pt idx="3678">
                  <c:v>76.809999942779541</c:v>
                </c:pt>
                <c:pt idx="3679">
                  <c:v>76.829999923706055</c:v>
                </c:pt>
                <c:pt idx="3680">
                  <c:v>76.849999904632568</c:v>
                </c:pt>
                <c:pt idx="3681">
                  <c:v>76.869999885559082</c:v>
                </c:pt>
                <c:pt idx="3682">
                  <c:v>76.889999866485596</c:v>
                </c:pt>
                <c:pt idx="3683">
                  <c:v>76.909999847412109</c:v>
                </c:pt>
                <c:pt idx="3684">
                  <c:v>76.93999981880188</c:v>
                </c:pt>
                <c:pt idx="3685">
                  <c:v>76.960000038146973</c:v>
                </c:pt>
                <c:pt idx="3686">
                  <c:v>76.980000019073486</c:v>
                </c:pt>
                <c:pt idx="3687">
                  <c:v>77</c:v>
                </c:pt>
                <c:pt idx="3688">
                  <c:v>77.019999980926514</c:v>
                </c:pt>
                <c:pt idx="3689">
                  <c:v>77.039999961853027</c:v>
                </c:pt>
                <c:pt idx="3690">
                  <c:v>77.069999933242798</c:v>
                </c:pt>
                <c:pt idx="3691">
                  <c:v>77.089999914169312</c:v>
                </c:pt>
                <c:pt idx="3692">
                  <c:v>77.109999895095825</c:v>
                </c:pt>
                <c:pt idx="3693">
                  <c:v>77.129999876022339</c:v>
                </c:pt>
                <c:pt idx="3694">
                  <c:v>77.149999856948853</c:v>
                </c:pt>
                <c:pt idx="3695">
                  <c:v>77.169999837875366</c:v>
                </c:pt>
                <c:pt idx="3696">
                  <c:v>77.200000047683716</c:v>
                </c:pt>
                <c:pt idx="3697">
                  <c:v>77.220000028610229</c:v>
                </c:pt>
                <c:pt idx="3698">
                  <c:v>77.240000009536743</c:v>
                </c:pt>
                <c:pt idx="3699">
                  <c:v>77.259999990463257</c:v>
                </c:pt>
                <c:pt idx="3700">
                  <c:v>77.279999971389771</c:v>
                </c:pt>
                <c:pt idx="3701">
                  <c:v>77.299999952316284</c:v>
                </c:pt>
                <c:pt idx="3702">
                  <c:v>77.329999923706055</c:v>
                </c:pt>
                <c:pt idx="3703">
                  <c:v>77.349999904632568</c:v>
                </c:pt>
                <c:pt idx="3704">
                  <c:v>77.369999885559082</c:v>
                </c:pt>
                <c:pt idx="3705">
                  <c:v>77.389999866485596</c:v>
                </c:pt>
                <c:pt idx="3706">
                  <c:v>77.419999837875366</c:v>
                </c:pt>
                <c:pt idx="3707">
                  <c:v>77.43999981880188</c:v>
                </c:pt>
                <c:pt idx="3708">
                  <c:v>77.460000038146973</c:v>
                </c:pt>
                <c:pt idx="3709">
                  <c:v>77.480000019073486</c:v>
                </c:pt>
                <c:pt idx="3710">
                  <c:v>77.5</c:v>
                </c:pt>
                <c:pt idx="3711">
                  <c:v>77.529999971389771</c:v>
                </c:pt>
                <c:pt idx="3712">
                  <c:v>77.549999952316284</c:v>
                </c:pt>
                <c:pt idx="3713">
                  <c:v>77.569999933242798</c:v>
                </c:pt>
                <c:pt idx="3714">
                  <c:v>77.589999914169312</c:v>
                </c:pt>
                <c:pt idx="3715">
                  <c:v>77.609999895095825</c:v>
                </c:pt>
                <c:pt idx="3716">
                  <c:v>77.629999876022339</c:v>
                </c:pt>
                <c:pt idx="3717">
                  <c:v>77.659999847412109</c:v>
                </c:pt>
                <c:pt idx="3718">
                  <c:v>77.679999828338623</c:v>
                </c:pt>
                <c:pt idx="3719">
                  <c:v>77.700000047683716</c:v>
                </c:pt>
                <c:pt idx="3720">
                  <c:v>77.720000028610229</c:v>
                </c:pt>
                <c:pt idx="3721">
                  <c:v>77.740000009536743</c:v>
                </c:pt>
                <c:pt idx="3722">
                  <c:v>77.759999990463257</c:v>
                </c:pt>
                <c:pt idx="3723">
                  <c:v>77.789999961853027</c:v>
                </c:pt>
                <c:pt idx="3724">
                  <c:v>77.809999942779541</c:v>
                </c:pt>
                <c:pt idx="3725">
                  <c:v>77.829999923706055</c:v>
                </c:pt>
                <c:pt idx="3726">
                  <c:v>77.849999904632568</c:v>
                </c:pt>
                <c:pt idx="3727">
                  <c:v>77.869999885559082</c:v>
                </c:pt>
                <c:pt idx="3728">
                  <c:v>77.889999866485596</c:v>
                </c:pt>
                <c:pt idx="3729">
                  <c:v>77.919999837875366</c:v>
                </c:pt>
                <c:pt idx="3730">
                  <c:v>77.93999981880188</c:v>
                </c:pt>
                <c:pt idx="3731">
                  <c:v>77.960000038146973</c:v>
                </c:pt>
                <c:pt idx="3732">
                  <c:v>77.980000019073486</c:v>
                </c:pt>
                <c:pt idx="3733">
                  <c:v>78.009999990463257</c:v>
                </c:pt>
                <c:pt idx="3734">
                  <c:v>78.029999971389771</c:v>
                </c:pt>
                <c:pt idx="3735">
                  <c:v>78.049999952316284</c:v>
                </c:pt>
                <c:pt idx="3736">
                  <c:v>78.069999933242798</c:v>
                </c:pt>
                <c:pt idx="3737">
                  <c:v>78.089999914169312</c:v>
                </c:pt>
                <c:pt idx="3738">
                  <c:v>78.119999885559082</c:v>
                </c:pt>
                <c:pt idx="3739">
                  <c:v>78.139999866485596</c:v>
                </c:pt>
                <c:pt idx="3740">
                  <c:v>78.159999847412109</c:v>
                </c:pt>
                <c:pt idx="3741">
                  <c:v>78.179999828338623</c:v>
                </c:pt>
                <c:pt idx="3742">
                  <c:v>78.200000047683716</c:v>
                </c:pt>
                <c:pt idx="3743">
                  <c:v>78.220000028610229</c:v>
                </c:pt>
                <c:pt idx="3744">
                  <c:v>78.25</c:v>
                </c:pt>
                <c:pt idx="3745">
                  <c:v>78.269999980926514</c:v>
                </c:pt>
                <c:pt idx="3746">
                  <c:v>78.289999961853027</c:v>
                </c:pt>
                <c:pt idx="3747">
                  <c:v>78.309999942779541</c:v>
                </c:pt>
                <c:pt idx="3748">
                  <c:v>78.329999923706055</c:v>
                </c:pt>
                <c:pt idx="3749">
                  <c:v>78.349999904632568</c:v>
                </c:pt>
                <c:pt idx="3750">
                  <c:v>78.379999876022339</c:v>
                </c:pt>
                <c:pt idx="3751">
                  <c:v>78.399999856948853</c:v>
                </c:pt>
                <c:pt idx="3752">
                  <c:v>78.419999837875366</c:v>
                </c:pt>
                <c:pt idx="3753">
                  <c:v>78.43999981880188</c:v>
                </c:pt>
                <c:pt idx="3754">
                  <c:v>78.460000038146973</c:v>
                </c:pt>
                <c:pt idx="3755">
                  <c:v>78.480000019073486</c:v>
                </c:pt>
                <c:pt idx="3756">
                  <c:v>78.509999990463257</c:v>
                </c:pt>
                <c:pt idx="3757">
                  <c:v>78.529999971389771</c:v>
                </c:pt>
                <c:pt idx="3758">
                  <c:v>78.549999952316284</c:v>
                </c:pt>
                <c:pt idx="3759">
                  <c:v>78.569999933242798</c:v>
                </c:pt>
                <c:pt idx="3760">
                  <c:v>78.589999914169312</c:v>
                </c:pt>
                <c:pt idx="3761">
                  <c:v>78.619999885559082</c:v>
                </c:pt>
                <c:pt idx="3762">
                  <c:v>78.639999866485596</c:v>
                </c:pt>
                <c:pt idx="3763">
                  <c:v>78.659999847412109</c:v>
                </c:pt>
                <c:pt idx="3764">
                  <c:v>78.679999828338623</c:v>
                </c:pt>
                <c:pt idx="3765">
                  <c:v>78.710000038146973</c:v>
                </c:pt>
                <c:pt idx="3766">
                  <c:v>78.730000019073486</c:v>
                </c:pt>
                <c:pt idx="3767">
                  <c:v>78.75</c:v>
                </c:pt>
                <c:pt idx="3768">
                  <c:v>78.769999980926514</c:v>
                </c:pt>
                <c:pt idx="3769">
                  <c:v>78.789999961853027</c:v>
                </c:pt>
                <c:pt idx="3770">
                  <c:v>78.809999942779541</c:v>
                </c:pt>
                <c:pt idx="3771">
                  <c:v>78.839999914169312</c:v>
                </c:pt>
                <c:pt idx="3772">
                  <c:v>78.859999895095825</c:v>
                </c:pt>
                <c:pt idx="3773">
                  <c:v>78.879999876022339</c:v>
                </c:pt>
                <c:pt idx="3774">
                  <c:v>78.899999856948853</c:v>
                </c:pt>
                <c:pt idx="3775">
                  <c:v>78.919999837875366</c:v>
                </c:pt>
                <c:pt idx="3776">
                  <c:v>78.93999981880188</c:v>
                </c:pt>
                <c:pt idx="3777">
                  <c:v>78.970000028610229</c:v>
                </c:pt>
                <c:pt idx="3778">
                  <c:v>78.990000009536743</c:v>
                </c:pt>
                <c:pt idx="3779">
                  <c:v>79.009999990463257</c:v>
                </c:pt>
                <c:pt idx="3780">
                  <c:v>79.029999971389771</c:v>
                </c:pt>
                <c:pt idx="3781">
                  <c:v>79.049999952316284</c:v>
                </c:pt>
                <c:pt idx="3782">
                  <c:v>79.069999933242798</c:v>
                </c:pt>
                <c:pt idx="3783">
                  <c:v>79.099999904632568</c:v>
                </c:pt>
                <c:pt idx="3784">
                  <c:v>79.119999885559082</c:v>
                </c:pt>
                <c:pt idx="3785">
                  <c:v>79.139999866485596</c:v>
                </c:pt>
                <c:pt idx="3786">
                  <c:v>79.159999847412109</c:v>
                </c:pt>
                <c:pt idx="3787">
                  <c:v>79.179999828338623</c:v>
                </c:pt>
                <c:pt idx="3788">
                  <c:v>79.210000038146973</c:v>
                </c:pt>
                <c:pt idx="3789">
                  <c:v>79.230000019073486</c:v>
                </c:pt>
                <c:pt idx="3790">
                  <c:v>79.25</c:v>
                </c:pt>
                <c:pt idx="3791">
                  <c:v>79.269999980926514</c:v>
                </c:pt>
                <c:pt idx="3792">
                  <c:v>79.299999952316284</c:v>
                </c:pt>
                <c:pt idx="3793">
                  <c:v>79.319999933242798</c:v>
                </c:pt>
                <c:pt idx="3794">
                  <c:v>79.339999914169312</c:v>
                </c:pt>
                <c:pt idx="3795">
                  <c:v>79.359999895095825</c:v>
                </c:pt>
                <c:pt idx="3796">
                  <c:v>79.379999876022339</c:v>
                </c:pt>
                <c:pt idx="3797">
                  <c:v>79.399999856948853</c:v>
                </c:pt>
                <c:pt idx="3798">
                  <c:v>79.429999828338623</c:v>
                </c:pt>
                <c:pt idx="3799">
                  <c:v>79.450000047683716</c:v>
                </c:pt>
                <c:pt idx="3800">
                  <c:v>79.470000028610229</c:v>
                </c:pt>
                <c:pt idx="3801">
                  <c:v>79.490000009536743</c:v>
                </c:pt>
                <c:pt idx="3802">
                  <c:v>79.509999990463257</c:v>
                </c:pt>
                <c:pt idx="3803">
                  <c:v>79.529999971389771</c:v>
                </c:pt>
                <c:pt idx="3804">
                  <c:v>79.559999942779541</c:v>
                </c:pt>
                <c:pt idx="3805">
                  <c:v>79.579999923706055</c:v>
                </c:pt>
                <c:pt idx="3806">
                  <c:v>79.599999904632568</c:v>
                </c:pt>
                <c:pt idx="3807">
                  <c:v>79.619999885559082</c:v>
                </c:pt>
                <c:pt idx="3808">
                  <c:v>79.639999866485596</c:v>
                </c:pt>
                <c:pt idx="3809">
                  <c:v>79.659999847412109</c:v>
                </c:pt>
                <c:pt idx="3810">
                  <c:v>79.68999981880188</c:v>
                </c:pt>
                <c:pt idx="3811">
                  <c:v>79.710000038146973</c:v>
                </c:pt>
                <c:pt idx="3812">
                  <c:v>79.730000019073486</c:v>
                </c:pt>
                <c:pt idx="3813">
                  <c:v>79.75</c:v>
                </c:pt>
                <c:pt idx="3814">
                  <c:v>79.769999980926514</c:v>
                </c:pt>
                <c:pt idx="3815">
                  <c:v>79.799999952316284</c:v>
                </c:pt>
                <c:pt idx="3816">
                  <c:v>79.819999933242798</c:v>
                </c:pt>
                <c:pt idx="3817">
                  <c:v>79.839999914169312</c:v>
                </c:pt>
                <c:pt idx="3818">
                  <c:v>79.859999895095825</c:v>
                </c:pt>
                <c:pt idx="3819">
                  <c:v>79.889999866485596</c:v>
                </c:pt>
                <c:pt idx="3820">
                  <c:v>79.909999847412109</c:v>
                </c:pt>
                <c:pt idx="3821">
                  <c:v>79.929999828338623</c:v>
                </c:pt>
                <c:pt idx="3822">
                  <c:v>79.950000047683716</c:v>
                </c:pt>
                <c:pt idx="3823">
                  <c:v>79.970000028610229</c:v>
                </c:pt>
                <c:pt idx="3824">
                  <c:v>79.990000009536743</c:v>
                </c:pt>
                <c:pt idx="3825">
                  <c:v>80.019999980926514</c:v>
                </c:pt>
                <c:pt idx="3826">
                  <c:v>80.039999961853027</c:v>
                </c:pt>
                <c:pt idx="3827">
                  <c:v>80.059999942779541</c:v>
                </c:pt>
                <c:pt idx="3828">
                  <c:v>80.079999923706055</c:v>
                </c:pt>
                <c:pt idx="3829">
                  <c:v>80.099999904632568</c:v>
                </c:pt>
                <c:pt idx="3830">
                  <c:v>80.119999885559082</c:v>
                </c:pt>
                <c:pt idx="3831">
                  <c:v>80.149999856948853</c:v>
                </c:pt>
                <c:pt idx="3832">
                  <c:v>80.169999837875366</c:v>
                </c:pt>
                <c:pt idx="3833">
                  <c:v>80.18999981880188</c:v>
                </c:pt>
                <c:pt idx="3834">
                  <c:v>80.210000038146973</c:v>
                </c:pt>
                <c:pt idx="3835">
                  <c:v>80.230000019073486</c:v>
                </c:pt>
                <c:pt idx="3836">
                  <c:v>80.25</c:v>
                </c:pt>
                <c:pt idx="3837">
                  <c:v>80.279999971389771</c:v>
                </c:pt>
                <c:pt idx="3838">
                  <c:v>80.299999952316284</c:v>
                </c:pt>
                <c:pt idx="3839">
                  <c:v>80.319999933242798</c:v>
                </c:pt>
                <c:pt idx="3840">
                  <c:v>80.339999914169312</c:v>
                </c:pt>
                <c:pt idx="3841">
                  <c:v>80.359999895095825</c:v>
                </c:pt>
                <c:pt idx="3842">
                  <c:v>80.379999876022339</c:v>
                </c:pt>
                <c:pt idx="3843">
                  <c:v>80.409999847412109</c:v>
                </c:pt>
                <c:pt idx="3844">
                  <c:v>80.429999828338623</c:v>
                </c:pt>
                <c:pt idx="3845">
                  <c:v>80.450000047683716</c:v>
                </c:pt>
                <c:pt idx="3846">
                  <c:v>80.470000028610229</c:v>
                </c:pt>
                <c:pt idx="3847">
                  <c:v>80.5</c:v>
                </c:pt>
                <c:pt idx="3848">
                  <c:v>80.519999980926514</c:v>
                </c:pt>
                <c:pt idx="3849">
                  <c:v>80.539999961853027</c:v>
                </c:pt>
                <c:pt idx="3850">
                  <c:v>80.559999942779541</c:v>
                </c:pt>
                <c:pt idx="3851">
                  <c:v>80.579999923706055</c:v>
                </c:pt>
                <c:pt idx="3852">
                  <c:v>80.609999895095825</c:v>
                </c:pt>
                <c:pt idx="3853">
                  <c:v>80.629999876022339</c:v>
                </c:pt>
                <c:pt idx="3854">
                  <c:v>80.649999856948853</c:v>
                </c:pt>
                <c:pt idx="3855">
                  <c:v>80.669999837875366</c:v>
                </c:pt>
                <c:pt idx="3856">
                  <c:v>80.68999981880188</c:v>
                </c:pt>
                <c:pt idx="3857">
                  <c:v>80.710000038146973</c:v>
                </c:pt>
                <c:pt idx="3858">
                  <c:v>80.740000009536743</c:v>
                </c:pt>
                <c:pt idx="3859">
                  <c:v>80.759999990463257</c:v>
                </c:pt>
                <c:pt idx="3860">
                  <c:v>80.779999971389771</c:v>
                </c:pt>
                <c:pt idx="3861">
                  <c:v>80.799999952316284</c:v>
                </c:pt>
                <c:pt idx="3862">
                  <c:v>80.819999933242798</c:v>
                </c:pt>
                <c:pt idx="3863">
                  <c:v>80.839999914169312</c:v>
                </c:pt>
                <c:pt idx="3864">
                  <c:v>80.869999885559082</c:v>
                </c:pt>
                <c:pt idx="3865">
                  <c:v>80.889999866485596</c:v>
                </c:pt>
                <c:pt idx="3866">
                  <c:v>80.909999847412109</c:v>
                </c:pt>
                <c:pt idx="3867">
                  <c:v>80.929999828338623</c:v>
                </c:pt>
                <c:pt idx="3868">
                  <c:v>80.950000047683716</c:v>
                </c:pt>
                <c:pt idx="3869">
                  <c:v>80.980000019073486</c:v>
                </c:pt>
                <c:pt idx="3870">
                  <c:v>81</c:v>
                </c:pt>
                <c:pt idx="3871">
                  <c:v>81.019999980926514</c:v>
                </c:pt>
                <c:pt idx="3872">
                  <c:v>81.039999961853027</c:v>
                </c:pt>
                <c:pt idx="3873">
                  <c:v>81.059999942779541</c:v>
                </c:pt>
                <c:pt idx="3874">
                  <c:v>81.089999914169312</c:v>
                </c:pt>
                <c:pt idx="3875">
                  <c:v>81.109999895095825</c:v>
                </c:pt>
                <c:pt idx="3876">
                  <c:v>81.129999876022339</c:v>
                </c:pt>
                <c:pt idx="3877">
                  <c:v>81.149999856948853</c:v>
                </c:pt>
                <c:pt idx="3878">
                  <c:v>81.179999828338623</c:v>
                </c:pt>
                <c:pt idx="3879">
                  <c:v>81.200000047683716</c:v>
                </c:pt>
                <c:pt idx="3880">
                  <c:v>81.220000028610229</c:v>
                </c:pt>
                <c:pt idx="3881">
                  <c:v>81.240000009536743</c:v>
                </c:pt>
                <c:pt idx="3882">
                  <c:v>81.259999990463257</c:v>
                </c:pt>
                <c:pt idx="3883">
                  <c:v>81.279999971389771</c:v>
                </c:pt>
                <c:pt idx="3884">
                  <c:v>81.309999942779541</c:v>
                </c:pt>
                <c:pt idx="3885">
                  <c:v>81.329999923706055</c:v>
                </c:pt>
                <c:pt idx="3886">
                  <c:v>81.349999904632568</c:v>
                </c:pt>
                <c:pt idx="3887">
                  <c:v>81.369999885559082</c:v>
                </c:pt>
                <c:pt idx="3888">
                  <c:v>81.389999866485596</c:v>
                </c:pt>
                <c:pt idx="3889">
                  <c:v>81.409999847412109</c:v>
                </c:pt>
                <c:pt idx="3890">
                  <c:v>81.43999981880188</c:v>
                </c:pt>
                <c:pt idx="3891">
                  <c:v>81.460000038146973</c:v>
                </c:pt>
                <c:pt idx="3892">
                  <c:v>81.480000019073486</c:v>
                </c:pt>
                <c:pt idx="3893">
                  <c:v>81.5</c:v>
                </c:pt>
                <c:pt idx="3894">
                  <c:v>81.519999980926514</c:v>
                </c:pt>
                <c:pt idx="3895">
                  <c:v>82.429999828338623</c:v>
                </c:pt>
                <c:pt idx="3896">
                  <c:v>82.429999828338623</c:v>
                </c:pt>
                <c:pt idx="3897">
                  <c:v>82.429999828338623</c:v>
                </c:pt>
                <c:pt idx="3898">
                  <c:v>82.429999828338623</c:v>
                </c:pt>
                <c:pt idx="3899">
                  <c:v>82.429999828338623</c:v>
                </c:pt>
                <c:pt idx="3900">
                  <c:v>82.429999828338623</c:v>
                </c:pt>
                <c:pt idx="3901">
                  <c:v>82.429999828338623</c:v>
                </c:pt>
                <c:pt idx="3902">
                  <c:v>82.43999981880188</c:v>
                </c:pt>
                <c:pt idx="3903">
                  <c:v>82.43999981880188</c:v>
                </c:pt>
                <c:pt idx="3904">
                  <c:v>82.43999981880188</c:v>
                </c:pt>
                <c:pt idx="3905">
                  <c:v>82.43999981880188</c:v>
                </c:pt>
                <c:pt idx="3906">
                  <c:v>82.43999981880188</c:v>
                </c:pt>
                <c:pt idx="3907">
                  <c:v>82.43999981880188</c:v>
                </c:pt>
                <c:pt idx="3908">
                  <c:v>82.43999981880188</c:v>
                </c:pt>
                <c:pt idx="3909">
                  <c:v>82.43999981880188</c:v>
                </c:pt>
                <c:pt idx="3910">
                  <c:v>82.43999981880188</c:v>
                </c:pt>
                <c:pt idx="3911">
                  <c:v>82.43999981880188</c:v>
                </c:pt>
                <c:pt idx="3912">
                  <c:v>82.43999981880188</c:v>
                </c:pt>
                <c:pt idx="3913">
                  <c:v>82.43999981880188</c:v>
                </c:pt>
                <c:pt idx="3914">
                  <c:v>82.43999981880188</c:v>
                </c:pt>
                <c:pt idx="3915">
                  <c:v>82.43999981880188</c:v>
                </c:pt>
                <c:pt idx="3916">
                  <c:v>82.43999981880188</c:v>
                </c:pt>
                <c:pt idx="3917">
                  <c:v>82.43999981880188</c:v>
                </c:pt>
                <c:pt idx="3918">
                  <c:v>82.43999981880188</c:v>
                </c:pt>
                <c:pt idx="3919">
                  <c:v>82.43999981880188</c:v>
                </c:pt>
                <c:pt idx="3920">
                  <c:v>82.43999981880188</c:v>
                </c:pt>
                <c:pt idx="3921">
                  <c:v>82.43999981880188</c:v>
                </c:pt>
                <c:pt idx="3922">
                  <c:v>82.43999981880188</c:v>
                </c:pt>
                <c:pt idx="3923">
                  <c:v>82.43999981880188</c:v>
                </c:pt>
                <c:pt idx="3924">
                  <c:v>82.43999981880188</c:v>
                </c:pt>
                <c:pt idx="3925">
                  <c:v>82.43999981880188</c:v>
                </c:pt>
                <c:pt idx="3926">
                  <c:v>82.43999981880188</c:v>
                </c:pt>
                <c:pt idx="3927">
                  <c:v>82.43999981880188</c:v>
                </c:pt>
                <c:pt idx="3928">
                  <c:v>82.43999981880188</c:v>
                </c:pt>
                <c:pt idx="3929">
                  <c:v>82.43999981880188</c:v>
                </c:pt>
                <c:pt idx="3930">
                  <c:v>82.43999981880188</c:v>
                </c:pt>
                <c:pt idx="3931">
                  <c:v>82.43999981880188</c:v>
                </c:pt>
                <c:pt idx="3932">
                  <c:v>82.43999981880188</c:v>
                </c:pt>
                <c:pt idx="3933">
                  <c:v>82.43999981880188</c:v>
                </c:pt>
                <c:pt idx="3934">
                  <c:v>82.43999981880188</c:v>
                </c:pt>
                <c:pt idx="3935">
                  <c:v>82.43999981880188</c:v>
                </c:pt>
                <c:pt idx="3936">
                  <c:v>82.43999981880188</c:v>
                </c:pt>
                <c:pt idx="3937">
                  <c:v>82.460000038146973</c:v>
                </c:pt>
                <c:pt idx="3938">
                  <c:v>82.490000009536743</c:v>
                </c:pt>
                <c:pt idx="3939">
                  <c:v>82.509999990463257</c:v>
                </c:pt>
                <c:pt idx="3940">
                  <c:v>82.529999971389771</c:v>
                </c:pt>
                <c:pt idx="3941">
                  <c:v>82.549999952316284</c:v>
                </c:pt>
                <c:pt idx="3942">
                  <c:v>82.569999933242798</c:v>
                </c:pt>
                <c:pt idx="3943">
                  <c:v>82.589999914169312</c:v>
                </c:pt>
                <c:pt idx="3944">
                  <c:v>82.619999885559082</c:v>
                </c:pt>
                <c:pt idx="3945">
                  <c:v>82.639999866485596</c:v>
                </c:pt>
                <c:pt idx="3946">
                  <c:v>82.659999847412109</c:v>
                </c:pt>
                <c:pt idx="3947">
                  <c:v>82.679999828338623</c:v>
                </c:pt>
                <c:pt idx="3948">
                  <c:v>82.700000047683716</c:v>
                </c:pt>
                <c:pt idx="3949">
                  <c:v>82.720000028610229</c:v>
                </c:pt>
                <c:pt idx="3950">
                  <c:v>82.75</c:v>
                </c:pt>
                <c:pt idx="3951">
                  <c:v>82.769999980926514</c:v>
                </c:pt>
                <c:pt idx="3952">
                  <c:v>82.789999961853027</c:v>
                </c:pt>
                <c:pt idx="3953">
                  <c:v>82.809999942779541</c:v>
                </c:pt>
                <c:pt idx="3954">
                  <c:v>82.829999923706055</c:v>
                </c:pt>
                <c:pt idx="3955">
                  <c:v>82.849999904632568</c:v>
                </c:pt>
                <c:pt idx="3956">
                  <c:v>82.879999876022339</c:v>
                </c:pt>
                <c:pt idx="3957">
                  <c:v>82.899999856948853</c:v>
                </c:pt>
                <c:pt idx="3958">
                  <c:v>82.919999837875366</c:v>
                </c:pt>
                <c:pt idx="3959">
                  <c:v>82.93999981880188</c:v>
                </c:pt>
                <c:pt idx="3960">
                  <c:v>82.970000028610229</c:v>
                </c:pt>
                <c:pt idx="3961">
                  <c:v>82.990000009536743</c:v>
                </c:pt>
                <c:pt idx="3962">
                  <c:v>83.009999990463257</c:v>
                </c:pt>
                <c:pt idx="3963">
                  <c:v>83.029999971389771</c:v>
                </c:pt>
                <c:pt idx="3964">
                  <c:v>83.049999952316284</c:v>
                </c:pt>
                <c:pt idx="3965">
                  <c:v>83.079999923706055</c:v>
                </c:pt>
                <c:pt idx="3966">
                  <c:v>83.099999904632568</c:v>
                </c:pt>
                <c:pt idx="3967">
                  <c:v>83.119999885559082</c:v>
                </c:pt>
                <c:pt idx="3968">
                  <c:v>83.139999866485596</c:v>
                </c:pt>
                <c:pt idx="3969">
                  <c:v>83.159999847412109</c:v>
                </c:pt>
                <c:pt idx="3970">
                  <c:v>83.179999828338623</c:v>
                </c:pt>
                <c:pt idx="3971">
                  <c:v>83.210000038146973</c:v>
                </c:pt>
                <c:pt idx="3972">
                  <c:v>83.230000019073486</c:v>
                </c:pt>
                <c:pt idx="3973">
                  <c:v>83.25</c:v>
                </c:pt>
                <c:pt idx="3974">
                  <c:v>83.269999980926514</c:v>
                </c:pt>
                <c:pt idx="3975">
                  <c:v>83.289999961853027</c:v>
                </c:pt>
                <c:pt idx="3976">
                  <c:v>83.309999942779541</c:v>
                </c:pt>
                <c:pt idx="3977">
                  <c:v>83.339999914169312</c:v>
                </c:pt>
                <c:pt idx="3978">
                  <c:v>83.359999895095825</c:v>
                </c:pt>
                <c:pt idx="3979">
                  <c:v>83.379999876022339</c:v>
                </c:pt>
                <c:pt idx="3980">
                  <c:v>83.399999856948853</c:v>
                </c:pt>
                <c:pt idx="3981">
                  <c:v>83.419999837875366</c:v>
                </c:pt>
                <c:pt idx="3982">
                  <c:v>83.43999981880188</c:v>
                </c:pt>
                <c:pt idx="3983">
                  <c:v>83.470000028610229</c:v>
                </c:pt>
                <c:pt idx="3984">
                  <c:v>83.490000009536743</c:v>
                </c:pt>
                <c:pt idx="3985">
                  <c:v>83.509999990463257</c:v>
                </c:pt>
                <c:pt idx="3986">
                  <c:v>83.529999971389771</c:v>
                </c:pt>
                <c:pt idx="3987">
                  <c:v>83.559999942779541</c:v>
                </c:pt>
                <c:pt idx="3988">
                  <c:v>83.579999923706055</c:v>
                </c:pt>
                <c:pt idx="3989">
                  <c:v>83.599999904632568</c:v>
                </c:pt>
                <c:pt idx="3990">
                  <c:v>83.619999885559082</c:v>
                </c:pt>
                <c:pt idx="3991">
                  <c:v>83.639999866485596</c:v>
                </c:pt>
                <c:pt idx="3992">
                  <c:v>83.669999837875366</c:v>
                </c:pt>
                <c:pt idx="3993">
                  <c:v>83.68999981880188</c:v>
                </c:pt>
                <c:pt idx="3994">
                  <c:v>83.710000038146973</c:v>
                </c:pt>
                <c:pt idx="3995">
                  <c:v>83.730000019073486</c:v>
                </c:pt>
                <c:pt idx="3996">
                  <c:v>83.75</c:v>
                </c:pt>
                <c:pt idx="3997">
                  <c:v>83.769999980926514</c:v>
                </c:pt>
                <c:pt idx="3998">
                  <c:v>83.799999952316284</c:v>
                </c:pt>
                <c:pt idx="3999">
                  <c:v>83.819999933242798</c:v>
                </c:pt>
                <c:pt idx="4000">
                  <c:v>83.839999914169312</c:v>
                </c:pt>
                <c:pt idx="4001">
                  <c:v>83.859999895095825</c:v>
                </c:pt>
                <c:pt idx="4002">
                  <c:v>83.879999876022339</c:v>
                </c:pt>
                <c:pt idx="4003">
                  <c:v>83.899999856948853</c:v>
                </c:pt>
                <c:pt idx="4004">
                  <c:v>83.929999828338623</c:v>
                </c:pt>
                <c:pt idx="4005">
                  <c:v>83.950000047683716</c:v>
                </c:pt>
                <c:pt idx="4006">
                  <c:v>83.970000028610229</c:v>
                </c:pt>
                <c:pt idx="4007">
                  <c:v>83.990000009536743</c:v>
                </c:pt>
                <c:pt idx="4008">
                  <c:v>84.009999990463257</c:v>
                </c:pt>
                <c:pt idx="4009">
                  <c:v>84.029999971389771</c:v>
                </c:pt>
                <c:pt idx="4010">
                  <c:v>84.059999942779541</c:v>
                </c:pt>
                <c:pt idx="4011">
                  <c:v>84.079999923706055</c:v>
                </c:pt>
                <c:pt idx="4012">
                  <c:v>84.099999904632568</c:v>
                </c:pt>
                <c:pt idx="4013">
                  <c:v>84.119999885559082</c:v>
                </c:pt>
                <c:pt idx="4014">
                  <c:v>84.139999866485596</c:v>
                </c:pt>
                <c:pt idx="4015">
                  <c:v>84.169999837875366</c:v>
                </c:pt>
                <c:pt idx="4016">
                  <c:v>84.18999981880188</c:v>
                </c:pt>
                <c:pt idx="4017">
                  <c:v>84.210000038146973</c:v>
                </c:pt>
                <c:pt idx="4018">
                  <c:v>84.230000019073486</c:v>
                </c:pt>
                <c:pt idx="4019">
                  <c:v>84.259999990463257</c:v>
                </c:pt>
                <c:pt idx="4020">
                  <c:v>84.279999971389771</c:v>
                </c:pt>
                <c:pt idx="4021">
                  <c:v>84.299999952316284</c:v>
                </c:pt>
                <c:pt idx="4022">
                  <c:v>84.319999933242798</c:v>
                </c:pt>
                <c:pt idx="4023">
                  <c:v>84.339999914169312</c:v>
                </c:pt>
                <c:pt idx="4024">
                  <c:v>84.359999895095825</c:v>
                </c:pt>
                <c:pt idx="4025">
                  <c:v>84.389999866485596</c:v>
                </c:pt>
                <c:pt idx="4026">
                  <c:v>84.409999847412109</c:v>
                </c:pt>
                <c:pt idx="4027">
                  <c:v>84.429999828338623</c:v>
                </c:pt>
                <c:pt idx="4028">
                  <c:v>84.450000047683716</c:v>
                </c:pt>
                <c:pt idx="4029">
                  <c:v>84.470000028610229</c:v>
                </c:pt>
                <c:pt idx="4030">
                  <c:v>84.490000009536743</c:v>
                </c:pt>
                <c:pt idx="4031">
                  <c:v>84.519999980926514</c:v>
                </c:pt>
                <c:pt idx="4032">
                  <c:v>84.539999961853027</c:v>
                </c:pt>
                <c:pt idx="4033">
                  <c:v>84.559999942779541</c:v>
                </c:pt>
                <c:pt idx="4034">
                  <c:v>84.579999923706055</c:v>
                </c:pt>
                <c:pt idx="4035">
                  <c:v>84.599999904632568</c:v>
                </c:pt>
                <c:pt idx="4036">
                  <c:v>84.619999885559082</c:v>
                </c:pt>
                <c:pt idx="4037">
                  <c:v>84.649999856948853</c:v>
                </c:pt>
                <c:pt idx="4038">
                  <c:v>84.669999837875366</c:v>
                </c:pt>
                <c:pt idx="4039">
                  <c:v>84.68999981880188</c:v>
                </c:pt>
                <c:pt idx="4040">
                  <c:v>84.710000038146973</c:v>
                </c:pt>
                <c:pt idx="4041">
                  <c:v>84.730000019073486</c:v>
                </c:pt>
                <c:pt idx="4042">
                  <c:v>84.759999990463257</c:v>
                </c:pt>
                <c:pt idx="4043">
                  <c:v>84.779999971389771</c:v>
                </c:pt>
                <c:pt idx="4044">
                  <c:v>84.799999952316284</c:v>
                </c:pt>
                <c:pt idx="4045">
                  <c:v>84.819999933242798</c:v>
                </c:pt>
                <c:pt idx="4046">
                  <c:v>84.849999904632568</c:v>
                </c:pt>
                <c:pt idx="4047">
                  <c:v>84.869999885559082</c:v>
                </c:pt>
                <c:pt idx="4048">
                  <c:v>84.889999866485596</c:v>
                </c:pt>
                <c:pt idx="4049">
                  <c:v>84.909999847412109</c:v>
                </c:pt>
                <c:pt idx="4050">
                  <c:v>84.929999828338623</c:v>
                </c:pt>
                <c:pt idx="4051">
                  <c:v>84.950000047683716</c:v>
                </c:pt>
                <c:pt idx="4052">
                  <c:v>84.980000019073486</c:v>
                </c:pt>
                <c:pt idx="4053">
                  <c:v>85</c:v>
                </c:pt>
                <c:pt idx="4054">
                  <c:v>85.019999980926514</c:v>
                </c:pt>
                <c:pt idx="4055">
                  <c:v>85.039999961853027</c:v>
                </c:pt>
                <c:pt idx="4056">
                  <c:v>85.059999942779541</c:v>
                </c:pt>
                <c:pt idx="4057">
                  <c:v>85.079999923706055</c:v>
                </c:pt>
                <c:pt idx="4058">
                  <c:v>85.109999895095825</c:v>
                </c:pt>
                <c:pt idx="4059">
                  <c:v>85.129999876022339</c:v>
                </c:pt>
                <c:pt idx="4060">
                  <c:v>85.149999856948853</c:v>
                </c:pt>
                <c:pt idx="4061">
                  <c:v>85.169999837875366</c:v>
                </c:pt>
                <c:pt idx="4062">
                  <c:v>85.18999981880188</c:v>
                </c:pt>
                <c:pt idx="4063">
                  <c:v>85.210000038146973</c:v>
                </c:pt>
                <c:pt idx="4064">
                  <c:v>85.240000009536743</c:v>
                </c:pt>
                <c:pt idx="4065">
                  <c:v>85.259999990463257</c:v>
                </c:pt>
                <c:pt idx="4066">
                  <c:v>85.279999971389771</c:v>
                </c:pt>
                <c:pt idx="4067">
                  <c:v>85.299999952316284</c:v>
                </c:pt>
                <c:pt idx="4068">
                  <c:v>85.319999933242798</c:v>
                </c:pt>
                <c:pt idx="4069">
                  <c:v>85.339999914169312</c:v>
                </c:pt>
                <c:pt idx="4070">
                  <c:v>85.369999885559082</c:v>
                </c:pt>
                <c:pt idx="4071">
                  <c:v>85.389999866485596</c:v>
                </c:pt>
                <c:pt idx="4072">
                  <c:v>85.409999847412109</c:v>
                </c:pt>
                <c:pt idx="4073">
                  <c:v>85.429999828338623</c:v>
                </c:pt>
                <c:pt idx="4074">
                  <c:v>85.460000038146973</c:v>
                </c:pt>
                <c:pt idx="4075">
                  <c:v>85.480000019073486</c:v>
                </c:pt>
                <c:pt idx="4076">
                  <c:v>85.5</c:v>
                </c:pt>
                <c:pt idx="4077">
                  <c:v>85.519999980926514</c:v>
                </c:pt>
                <c:pt idx="4078">
                  <c:v>85.539999961853027</c:v>
                </c:pt>
                <c:pt idx="4079">
                  <c:v>85.569999933242798</c:v>
                </c:pt>
                <c:pt idx="4080">
                  <c:v>85.589999914169312</c:v>
                </c:pt>
                <c:pt idx="4081">
                  <c:v>85.609999895095825</c:v>
                </c:pt>
                <c:pt idx="4082">
                  <c:v>85.629999876022339</c:v>
                </c:pt>
                <c:pt idx="4083">
                  <c:v>85.649999856948853</c:v>
                </c:pt>
                <c:pt idx="4084">
                  <c:v>85.669999837875366</c:v>
                </c:pt>
                <c:pt idx="4085">
                  <c:v>85.700000047683716</c:v>
                </c:pt>
                <c:pt idx="4086">
                  <c:v>85.720000028610229</c:v>
                </c:pt>
                <c:pt idx="4087">
                  <c:v>85.740000009536743</c:v>
                </c:pt>
                <c:pt idx="4088">
                  <c:v>85.759999990463257</c:v>
                </c:pt>
                <c:pt idx="4089">
                  <c:v>85.779999971389771</c:v>
                </c:pt>
                <c:pt idx="4090">
                  <c:v>85.799999952316284</c:v>
                </c:pt>
                <c:pt idx="4091">
                  <c:v>85.829999923706055</c:v>
                </c:pt>
                <c:pt idx="4092">
                  <c:v>85.849999904632568</c:v>
                </c:pt>
                <c:pt idx="4093">
                  <c:v>85.869999885559082</c:v>
                </c:pt>
                <c:pt idx="4094">
                  <c:v>85.889999866485596</c:v>
                </c:pt>
                <c:pt idx="4095">
                  <c:v>85.909999847412109</c:v>
                </c:pt>
                <c:pt idx="4096">
                  <c:v>85.929999828338623</c:v>
                </c:pt>
                <c:pt idx="4097">
                  <c:v>85.960000038146973</c:v>
                </c:pt>
                <c:pt idx="4098">
                  <c:v>85.980000019073486</c:v>
                </c:pt>
                <c:pt idx="4099">
                  <c:v>86</c:v>
                </c:pt>
                <c:pt idx="4100">
                  <c:v>86.019999980926514</c:v>
                </c:pt>
                <c:pt idx="4101">
                  <c:v>86.049999952316284</c:v>
                </c:pt>
                <c:pt idx="4102">
                  <c:v>86.069999933242798</c:v>
                </c:pt>
                <c:pt idx="4103">
                  <c:v>86.089999914169312</c:v>
                </c:pt>
                <c:pt idx="4104">
                  <c:v>86.109999895095825</c:v>
                </c:pt>
                <c:pt idx="4105">
                  <c:v>86.129999876022339</c:v>
                </c:pt>
                <c:pt idx="4106">
                  <c:v>86.159999847412109</c:v>
                </c:pt>
                <c:pt idx="4107">
                  <c:v>86.179999828338623</c:v>
                </c:pt>
                <c:pt idx="4108">
                  <c:v>86.200000047683716</c:v>
                </c:pt>
                <c:pt idx="4109">
                  <c:v>86.220000028610229</c:v>
                </c:pt>
                <c:pt idx="4110">
                  <c:v>86.240000009536743</c:v>
                </c:pt>
                <c:pt idx="4111">
                  <c:v>86.259999990463257</c:v>
                </c:pt>
                <c:pt idx="4112">
                  <c:v>86.289999961853027</c:v>
                </c:pt>
                <c:pt idx="4113">
                  <c:v>86.309999942779541</c:v>
                </c:pt>
                <c:pt idx="4114">
                  <c:v>86.329999923706055</c:v>
                </c:pt>
                <c:pt idx="4115">
                  <c:v>86.349999904632568</c:v>
                </c:pt>
                <c:pt idx="4116">
                  <c:v>86.369999885559082</c:v>
                </c:pt>
                <c:pt idx="4117">
                  <c:v>86.389999866485596</c:v>
                </c:pt>
                <c:pt idx="4118">
                  <c:v>86.419999837875366</c:v>
                </c:pt>
                <c:pt idx="4119">
                  <c:v>86.43999981880188</c:v>
                </c:pt>
                <c:pt idx="4120">
                  <c:v>86.460000038146973</c:v>
                </c:pt>
                <c:pt idx="4121">
                  <c:v>86.480000019073486</c:v>
                </c:pt>
                <c:pt idx="4122">
                  <c:v>86.5</c:v>
                </c:pt>
                <c:pt idx="4123">
                  <c:v>86.519999980926514</c:v>
                </c:pt>
                <c:pt idx="4124">
                  <c:v>86.549999952316284</c:v>
                </c:pt>
                <c:pt idx="4125">
                  <c:v>86.569999933242798</c:v>
                </c:pt>
                <c:pt idx="4126">
                  <c:v>86.589999914169312</c:v>
                </c:pt>
                <c:pt idx="4127">
                  <c:v>86.609999895095825</c:v>
                </c:pt>
                <c:pt idx="4128">
                  <c:v>86.639999866485596</c:v>
                </c:pt>
                <c:pt idx="4129">
                  <c:v>86.659999847412109</c:v>
                </c:pt>
                <c:pt idx="4130">
                  <c:v>86.679999828338623</c:v>
                </c:pt>
                <c:pt idx="4131">
                  <c:v>86.700000047683716</c:v>
                </c:pt>
                <c:pt idx="4132">
                  <c:v>86.720000028610229</c:v>
                </c:pt>
                <c:pt idx="4133">
                  <c:v>86.75</c:v>
                </c:pt>
                <c:pt idx="4134">
                  <c:v>86.769999980926514</c:v>
                </c:pt>
                <c:pt idx="4135">
                  <c:v>86.789999961853027</c:v>
                </c:pt>
                <c:pt idx="4136">
                  <c:v>86.809999942779541</c:v>
                </c:pt>
                <c:pt idx="4137">
                  <c:v>86.829999923706055</c:v>
                </c:pt>
                <c:pt idx="4138">
                  <c:v>86.849999904632568</c:v>
                </c:pt>
                <c:pt idx="4139">
                  <c:v>86.879999876022339</c:v>
                </c:pt>
                <c:pt idx="4140">
                  <c:v>86.899999856948853</c:v>
                </c:pt>
                <c:pt idx="4141">
                  <c:v>86.919999837875366</c:v>
                </c:pt>
                <c:pt idx="4142">
                  <c:v>86.93999981880188</c:v>
                </c:pt>
                <c:pt idx="4143">
                  <c:v>86.960000038146973</c:v>
                </c:pt>
                <c:pt idx="4144">
                  <c:v>86.980000019073486</c:v>
                </c:pt>
                <c:pt idx="4145">
                  <c:v>87.009999990463257</c:v>
                </c:pt>
                <c:pt idx="4146">
                  <c:v>87.029999971389771</c:v>
                </c:pt>
                <c:pt idx="4147">
                  <c:v>87.049999952316284</c:v>
                </c:pt>
                <c:pt idx="4148">
                  <c:v>87.069999933242798</c:v>
                </c:pt>
                <c:pt idx="4149">
                  <c:v>87.089999914169312</c:v>
                </c:pt>
                <c:pt idx="4150">
                  <c:v>87.109999895095825</c:v>
                </c:pt>
                <c:pt idx="4151">
                  <c:v>87.139999866485596</c:v>
                </c:pt>
                <c:pt idx="4152">
                  <c:v>87.159999847412109</c:v>
                </c:pt>
                <c:pt idx="4153">
                  <c:v>87.179999828338623</c:v>
                </c:pt>
                <c:pt idx="4154">
                  <c:v>87.200000047683716</c:v>
                </c:pt>
                <c:pt idx="4155">
                  <c:v>87.220000028610229</c:v>
                </c:pt>
                <c:pt idx="4156">
                  <c:v>87.25</c:v>
                </c:pt>
                <c:pt idx="4157">
                  <c:v>87.269999980926514</c:v>
                </c:pt>
                <c:pt idx="4158">
                  <c:v>87.289999961853027</c:v>
                </c:pt>
                <c:pt idx="4159">
                  <c:v>87.309999942779541</c:v>
                </c:pt>
                <c:pt idx="4160">
                  <c:v>87.339999914169312</c:v>
                </c:pt>
                <c:pt idx="4161">
                  <c:v>87.359999895095825</c:v>
                </c:pt>
                <c:pt idx="4162">
                  <c:v>87.379999876022339</c:v>
                </c:pt>
                <c:pt idx="4163">
                  <c:v>87.399999856948853</c:v>
                </c:pt>
                <c:pt idx="4164">
                  <c:v>87.419999837875366</c:v>
                </c:pt>
                <c:pt idx="4165">
                  <c:v>87.43999981880188</c:v>
                </c:pt>
                <c:pt idx="4166">
                  <c:v>88.349999904632568</c:v>
                </c:pt>
                <c:pt idx="4167">
                  <c:v>88.349999904632568</c:v>
                </c:pt>
                <c:pt idx="4168">
                  <c:v>88.349999904632568</c:v>
                </c:pt>
                <c:pt idx="4169">
                  <c:v>88.349999904632568</c:v>
                </c:pt>
                <c:pt idx="4170">
                  <c:v>88.349999904632568</c:v>
                </c:pt>
                <c:pt idx="4171">
                  <c:v>88.349999904632568</c:v>
                </c:pt>
                <c:pt idx="4172">
                  <c:v>88.349999904632568</c:v>
                </c:pt>
                <c:pt idx="4173">
                  <c:v>88.349999904632568</c:v>
                </c:pt>
                <c:pt idx="4174">
                  <c:v>88.349999904632568</c:v>
                </c:pt>
                <c:pt idx="4175">
                  <c:v>88.359999895095825</c:v>
                </c:pt>
                <c:pt idx="4176">
                  <c:v>88.359999895095825</c:v>
                </c:pt>
                <c:pt idx="4177">
                  <c:v>88.359999895095825</c:v>
                </c:pt>
                <c:pt idx="4178">
                  <c:v>88.359999895095825</c:v>
                </c:pt>
                <c:pt idx="4179">
                  <c:v>88.359999895095825</c:v>
                </c:pt>
                <c:pt idx="4180">
                  <c:v>88.359999895095825</c:v>
                </c:pt>
                <c:pt idx="4181">
                  <c:v>88.359999895095825</c:v>
                </c:pt>
                <c:pt idx="4182">
                  <c:v>88.359999895095825</c:v>
                </c:pt>
                <c:pt idx="4183">
                  <c:v>88.359999895095825</c:v>
                </c:pt>
                <c:pt idx="4184">
                  <c:v>88.359999895095825</c:v>
                </c:pt>
                <c:pt idx="4185">
                  <c:v>88.359999895095825</c:v>
                </c:pt>
                <c:pt idx="4186">
                  <c:v>88.359999895095825</c:v>
                </c:pt>
                <c:pt idx="4187">
                  <c:v>88.359999895095825</c:v>
                </c:pt>
                <c:pt idx="4188">
                  <c:v>88.359999895095825</c:v>
                </c:pt>
                <c:pt idx="4189">
                  <c:v>88.359999895095825</c:v>
                </c:pt>
                <c:pt idx="4190">
                  <c:v>88.359999895095825</c:v>
                </c:pt>
                <c:pt idx="4191">
                  <c:v>88.359999895095825</c:v>
                </c:pt>
                <c:pt idx="4192">
                  <c:v>88.359999895095825</c:v>
                </c:pt>
                <c:pt idx="4193">
                  <c:v>88.359999895095825</c:v>
                </c:pt>
                <c:pt idx="4194">
                  <c:v>88.359999895095825</c:v>
                </c:pt>
                <c:pt idx="4195">
                  <c:v>88.359999895095825</c:v>
                </c:pt>
                <c:pt idx="4196">
                  <c:v>88.359999895095825</c:v>
                </c:pt>
                <c:pt idx="4197">
                  <c:v>88.359999895095825</c:v>
                </c:pt>
                <c:pt idx="4198">
                  <c:v>88.359999895095825</c:v>
                </c:pt>
                <c:pt idx="4199">
                  <c:v>88.359999895095825</c:v>
                </c:pt>
                <c:pt idx="4200">
                  <c:v>88.359999895095825</c:v>
                </c:pt>
                <c:pt idx="4201">
                  <c:v>88.359999895095825</c:v>
                </c:pt>
                <c:pt idx="4202">
                  <c:v>88.359999895095825</c:v>
                </c:pt>
                <c:pt idx="4203">
                  <c:v>88.359999895095825</c:v>
                </c:pt>
                <c:pt idx="4204">
                  <c:v>88.359999895095825</c:v>
                </c:pt>
                <c:pt idx="4205">
                  <c:v>88.359999895095825</c:v>
                </c:pt>
                <c:pt idx="4206">
                  <c:v>88.359999895095825</c:v>
                </c:pt>
                <c:pt idx="4207">
                  <c:v>88.359999895095825</c:v>
                </c:pt>
                <c:pt idx="4208">
                  <c:v>88.379999876022339</c:v>
                </c:pt>
                <c:pt idx="4209">
                  <c:v>88.399999856948853</c:v>
                </c:pt>
                <c:pt idx="4210">
                  <c:v>88.419999837875366</c:v>
                </c:pt>
                <c:pt idx="4211">
                  <c:v>88.450000047683716</c:v>
                </c:pt>
                <c:pt idx="4212">
                  <c:v>88.470000028610229</c:v>
                </c:pt>
                <c:pt idx="4213">
                  <c:v>88.490000009536743</c:v>
                </c:pt>
                <c:pt idx="4214">
                  <c:v>88.519999980926514</c:v>
                </c:pt>
                <c:pt idx="4215">
                  <c:v>88.539999961853027</c:v>
                </c:pt>
                <c:pt idx="4216">
                  <c:v>88.559999942779541</c:v>
                </c:pt>
                <c:pt idx="4217">
                  <c:v>88.579999923706055</c:v>
                </c:pt>
                <c:pt idx="4218">
                  <c:v>88.599999904632568</c:v>
                </c:pt>
                <c:pt idx="4219">
                  <c:v>88.619999885559082</c:v>
                </c:pt>
                <c:pt idx="4220">
                  <c:v>88.649999856948853</c:v>
                </c:pt>
                <c:pt idx="4221">
                  <c:v>88.669999837875366</c:v>
                </c:pt>
                <c:pt idx="4222">
                  <c:v>88.68999981880188</c:v>
                </c:pt>
                <c:pt idx="4223">
                  <c:v>88.710000038146973</c:v>
                </c:pt>
                <c:pt idx="4224">
                  <c:v>88.730000019073486</c:v>
                </c:pt>
                <c:pt idx="4225">
                  <c:v>88.75</c:v>
                </c:pt>
                <c:pt idx="4226">
                  <c:v>88.779999971389771</c:v>
                </c:pt>
                <c:pt idx="4227">
                  <c:v>88.799999952316284</c:v>
                </c:pt>
                <c:pt idx="4228">
                  <c:v>88.819999933242798</c:v>
                </c:pt>
                <c:pt idx="4229">
                  <c:v>88.839999914169312</c:v>
                </c:pt>
                <c:pt idx="4230">
                  <c:v>88.859999895095825</c:v>
                </c:pt>
                <c:pt idx="4231">
                  <c:v>88.879999876022339</c:v>
                </c:pt>
                <c:pt idx="4232">
                  <c:v>88.909999847412109</c:v>
                </c:pt>
                <c:pt idx="4233">
                  <c:v>88.929999828338623</c:v>
                </c:pt>
                <c:pt idx="4234">
                  <c:v>88.950000047683716</c:v>
                </c:pt>
                <c:pt idx="4235">
                  <c:v>88.970000028610229</c:v>
                </c:pt>
                <c:pt idx="4236">
                  <c:v>88.990000009536743</c:v>
                </c:pt>
                <c:pt idx="4237">
                  <c:v>89.009999990463257</c:v>
                </c:pt>
                <c:pt idx="4238">
                  <c:v>89.039999961853027</c:v>
                </c:pt>
                <c:pt idx="4239">
                  <c:v>89.059999942779541</c:v>
                </c:pt>
                <c:pt idx="4240">
                  <c:v>89.079999923706055</c:v>
                </c:pt>
                <c:pt idx="4241">
                  <c:v>89.099999904632568</c:v>
                </c:pt>
                <c:pt idx="4242">
                  <c:v>89.129999876022339</c:v>
                </c:pt>
                <c:pt idx="4243">
                  <c:v>89.149999856948853</c:v>
                </c:pt>
                <c:pt idx="4244">
                  <c:v>89.169999837875366</c:v>
                </c:pt>
                <c:pt idx="4245">
                  <c:v>89.18999981880188</c:v>
                </c:pt>
                <c:pt idx="4246">
                  <c:v>89.210000038146973</c:v>
                </c:pt>
                <c:pt idx="4247">
                  <c:v>89.240000009536743</c:v>
                </c:pt>
                <c:pt idx="4248">
                  <c:v>89.259999990463257</c:v>
                </c:pt>
                <c:pt idx="4249">
                  <c:v>89.279999971389771</c:v>
                </c:pt>
                <c:pt idx="4250">
                  <c:v>89.299999952316284</c:v>
                </c:pt>
                <c:pt idx="4251">
                  <c:v>89.319999933242798</c:v>
                </c:pt>
                <c:pt idx="4252">
                  <c:v>89.349999904632568</c:v>
                </c:pt>
                <c:pt idx="4253">
                  <c:v>89.369999885559082</c:v>
                </c:pt>
                <c:pt idx="4254">
                  <c:v>89.389999866485596</c:v>
                </c:pt>
                <c:pt idx="4255">
                  <c:v>89.409999847412109</c:v>
                </c:pt>
                <c:pt idx="4256">
                  <c:v>89.429999828338623</c:v>
                </c:pt>
                <c:pt idx="4257">
                  <c:v>89.450000047683716</c:v>
                </c:pt>
                <c:pt idx="4258">
                  <c:v>89.480000019073486</c:v>
                </c:pt>
                <c:pt idx="4259">
                  <c:v>89.5</c:v>
                </c:pt>
                <c:pt idx="4260">
                  <c:v>89.519999980926514</c:v>
                </c:pt>
                <c:pt idx="4261">
                  <c:v>89.539999961853027</c:v>
                </c:pt>
                <c:pt idx="4262">
                  <c:v>89.559999942779541</c:v>
                </c:pt>
                <c:pt idx="4263">
                  <c:v>89.579999923706055</c:v>
                </c:pt>
                <c:pt idx="4264">
                  <c:v>89.609999895095825</c:v>
                </c:pt>
                <c:pt idx="4265">
                  <c:v>89.629999876022339</c:v>
                </c:pt>
                <c:pt idx="4266">
                  <c:v>89.649999856948853</c:v>
                </c:pt>
                <c:pt idx="4267">
                  <c:v>89.669999837875366</c:v>
                </c:pt>
                <c:pt idx="4268">
                  <c:v>89.68999981880188</c:v>
                </c:pt>
                <c:pt idx="4269">
                  <c:v>89.720000028610229</c:v>
                </c:pt>
                <c:pt idx="4270">
                  <c:v>89.740000009536743</c:v>
                </c:pt>
                <c:pt idx="4271">
                  <c:v>89.759999990463257</c:v>
                </c:pt>
                <c:pt idx="4272">
                  <c:v>89.779999971389771</c:v>
                </c:pt>
                <c:pt idx="4273">
                  <c:v>89.809999942779541</c:v>
                </c:pt>
                <c:pt idx="4274">
                  <c:v>89.829999923706055</c:v>
                </c:pt>
                <c:pt idx="4275">
                  <c:v>89.849999904632568</c:v>
                </c:pt>
                <c:pt idx="4276">
                  <c:v>89.869999885559082</c:v>
                </c:pt>
                <c:pt idx="4277">
                  <c:v>89.889999866485596</c:v>
                </c:pt>
                <c:pt idx="4278">
                  <c:v>89.909999847412109</c:v>
                </c:pt>
                <c:pt idx="4279">
                  <c:v>89.93999981880188</c:v>
                </c:pt>
                <c:pt idx="4280">
                  <c:v>89.960000038146973</c:v>
                </c:pt>
                <c:pt idx="4281">
                  <c:v>89.980000019073486</c:v>
                </c:pt>
                <c:pt idx="4282">
                  <c:v>90</c:v>
                </c:pt>
                <c:pt idx="4283">
                  <c:v>90.019999980926514</c:v>
                </c:pt>
                <c:pt idx="4284">
                  <c:v>90.039999961853027</c:v>
                </c:pt>
                <c:pt idx="4285">
                  <c:v>90.069999933242798</c:v>
                </c:pt>
                <c:pt idx="4286">
                  <c:v>90.089999914169312</c:v>
                </c:pt>
                <c:pt idx="4287">
                  <c:v>90.109999895095825</c:v>
                </c:pt>
                <c:pt idx="4288">
                  <c:v>90.129999876022339</c:v>
                </c:pt>
                <c:pt idx="4289">
                  <c:v>90.149999856948853</c:v>
                </c:pt>
                <c:pt idx="4290">
                  <c:v>90.169999837875366</c:v>
                </c:pt>
                <c:pt idx="4291">
                  <c:v>90.200000047683716</c:v>
                </c:pt>
                <c:pt idx="4292">
                  <c:v>90.220000028610229</c:v>
                </c:pt>
                <c:pt idx="4293">
                  <c:v>90.240000009536743</c:v>
                </c:pt>
                <c:pt idx="4294">
                  <c:v>90.259999990463257</c:v>
                </c:pt>
                <c:pt idx="4295">
                  <c:v>90.279999971389771</c:v>
                </c:pt>
                <c:pt idx="4296">
                  <c:v>90.299999952316284</c:v>
                </c:pt>
                <c:pt idx="4297">
                  <c:v>90.329999923706055</c:v>
                </c:pt>
                <c:pt idx="4298">
                  <c:v>90.349999904632568</c:v>
                </c:pt>
                <c:pt idx="4299">
                  <c:v>90.369999885559082</c:v>
                </c:pt>
                <c:pt idx="4300">
                  <c:v>90.389999866485596</c:v>
                </c:pt>
                <c:pt idx="4301">
                  <c:v>90.419999837875366</c:v>
                </c:pt>
                <c:pt idx="4302">
                  <c:v>90.43999981880188</c:v>
                </c:pt>
                <c:pt idx="4303">
                  <c:v>90.460000038146973</c:v>
                </c:pt>
                <c:pt idx="4304">
                  <c:v>90.480000019073486</c:v>
                </c:pt>
                <c:pt idx="4305">
                  <c:v>90.5</c:v>
                </c:pt>
                <c:pt idx="4306">
                  <c:v>90.529999971389771</c:v>
                </c:pt>
                <c:pt idx="4307">
                  <c:v>90.549999952316284</c:v>
                </c:pt>
                <c:pt idx="4308">
                  <c:v>90.569999933242798</c:v>
                </c:pt>
                <c:pt idx="4309">
                  <c:v>90.589999914169312</c:v>
                </c:pt>
                <c:pt idx="4310">
                  <c:v>90.609999895095825</c:v>
                </c:pt>
                <c:pt idx="4311">
                  <c:v>90.629999876022339</c:v>
                </c:pt>
                <c:pt idx="4312">
                  <c:v>90.659999847412109</c:v>
                </c:pt>
                <c:pt idx="4313">
                  <c:v>90.679999828338623</c:v>
                </c:pt>
                <c:pt idx="4314">
                  <c:v>90.700000047683716</c:v>
                </c:pt>
                <c:pt idx="4315">
                  <c:v>90.720000028610229</c:v>
                </c:pt>
                <c:pt idx="4316">
                  <c:v>90.740000009536743</c:v>
                </c:pt>
                <c:pt idx="4317">
                  <c:v>90.759999990463257</c:v>
                </c:pt>
                <c:pt idx="4318">
                  <c:v>90.789999961853027</c:v>
                </c:pt>
                <c:pt idx="4319">
                  <c:v>90.809999942779541</c:v>
                </c:pt>
                <c:pt idx="4320">
                  <c:v>90.829999923706055</c:v>
                </c:pt>
                <c:pt idx="4321">
                  <c:v>90.849999904632568</c:v>
                </c:pt>
                <c:pt idx="4322">
                  <c:v>90.869999885559082</c:v>
                </c:pt>
                <c:pt idx="4323">
                  <c:v>90.889999866485596</c:v>
                </c:pt>
                <c:pt idx="4324">
                  <c:v>90.919999837875366</c:v>
                </c:pt>
                <c:pt idx="4325">
                  <c:v>90.93999981880188</c:v>
                </c:pt>
                <c:pt idx="4326">
                  <c:v>90.960000038146973</c:v>
                </c:pt>
                <c:pt idx="4327">
                  <c:v>90.980000019073486</c:v>
                </c:pt>
                <c:pt idx="4328">
                  <c:v>91.009999990463257</c:v>
                </c:pt>
                <c:pt idx="4329">
                  <c:v>91.029999971389771</c:v>
                </c:pt>
                <c:pt idx="4330">
                  <c:v>91.049999952316284</c:v>
                </c:pt>
                <c:pt idx="4331">
                  <c:v>91.069999933242798</c:v>
                </c:pt>
                <c:pt idx="4332">
                  <c:v>91.089999914169312</c:v>
                </c:pt>
                <c:pt idx="4333">
                  <c:v>91.119999885559082</c:v>
                </c:pt>
                <c:pt idx="4334">
                  <c:v>91.139999866485596</c:v>
                </c:pt>
                <c:pt idx="4335">
                  <c:v>91.159999847412109</c:v>
                </c:pt>
                <c:pt idx="4336">
                  <c:v>91.179999828338623</c:v>
                </c:pt>
                <c:pt idx="4337">
                  <c:v>91.200000047683716</c:v>
                </c:pt>
                <c:pt idx="4338">
                  <c:v>91.220000028610229</c:v>
                </c:pt>
                <c:pt idx="4339">
                  <c:v>91.25</c:v>
                </c:pt>
                <c:pt idx="4340">
                  <c:v>91.269999980926514</c:v>
                </c:pt>
                <c:pt idx="4341">
                  <c:v>91.289999961853027</c:v>
                </c:pt>
                <c:pt idx="4342">
                  <c:v>91.309999942779541</c:v>
                </c:pt>
                <c:pt idx="4343">
                  <c:v>91.329999923706055</c:v>
                </c:pt>
                <c:pt idx="4344">
                  <c:v>91.349999904632568</c:v>
                </c:pt>
                <c:pt idx="4345">
                  <c:v>91.379999876022339</c:v>
                </c:pt>
                <c:pt idx="4346">
                  <c:v>91.399999856948853</c:v>
                </c:pt>
                <c:pt idx="4347">
                  <c:v>91.419999837875366</c:v>
                </c:pt>
                <c:pt idx="4348">
                  <c:v>91.43999981880188</c:v>
                </c:pt>
                <c:pt idx="4349">
                  <c:v>91.460000038146973</c:v>
                </c:pt>
                <c:pt idx="4350">
                  <c:v>91.480000019073486</c:v>
                </c:pt>
                <c:pt idx="4351">
                  <c:v>91.509999990463257</c:v>
                </c:pt>
                <c:pt idx="4352">
                  <c:v>91.529999971389771</c:v>
                </c:pt>
                <c:pt idx="4353">
                  <c:v>91.549999952316284</c:v>
                </c:pt>
                <c:pt idx="4354">
                  <c:v>91.569999933242798</c:v>
                </c:pt>
                <c:pt idx="4355">
                  <c:v>91.599999904632568</c:v>
                </c:pt>
                <c:pt idx="4356">
                  <c:v>91.619999885559082</c:v>
                </c:pt>
                <c:pt idx="4357">
                  <c:v>91.639999866485596</c:v>
                </c:pt>
                <c:pt idx="4358">
                  <c:v>91.659999847412109</c:v>
                </c:pt>
                <c:pt idx="4359">
                  <c:v>91.679999828338623</c:v>
                </c:pt>
                <c:pt idx="4360">
                  <c:v>91.710000038146973</c:v>
                </c:pt>
                <c:pt idx="4361">
                  <c:v>91.730000019073486</c:v>
                </c:pt>
                <c:pt idx="4362">
                  <c:v>91.75</c:v>
                </c:pt>
                <c:pt idx="4363">
                  <c:v>91.769999980926514</c:v>
                </c:pt>
                <c:pt idx="4364">
                  <c:v>91.789999961853027</c:v>
                </c:pt>
                <c:pt idx="4365">
                  <c:v>91.809999942779541</c:v>
                </c:pt>
                <c:pt idx="4366">
                  <c:v>91.839999914169312</c:v>
                </c:pt>
                <c:pt idx="4367">
                  <c:v>91.859999895095825</c:v>
                </c:pt>
                <c:pt idx="4368">
                  <c:v>91.879999876022339</c:v>
                </c:pt>
                <c:pt idx="4369">
                  <c:v>91.899999856948853</c:v>
                </c:pt>
                <c:pt idx="4370">
                  <c:v>91.919999837875366</c:v>
                </c:pt>
                <c:pt idx="4371">
                  <c:v>91.93999981880188</c:v>
                </c:pt>
                <c:pt idx="4372">
                  <c:v>91.970000028610229</c:v>
                </c:pt>
                <c:pt idx="4373">
                  <c:v>91.990000009536743</c:v>
                </c:pt>
                <c:pt idx="4374">
                  <c:v>92.009999990463257</c:v>
                </c:pt>
                <c:pt idx="4375">
                  <c:v>92.029999971389771</c:v>
                </c:pt>
                <c:pt idx="4376">
                  <c:v>92.049999952316284</c:v>
                </c:pt>
                <c:pt idx="4377">
                  <c:v>92.069999933242798</c:v>
                </c:pt>
                <c:pt idx="4378">
                  <c:v>92.099999904632568</c:v>
                </c:pt>
                <c:pt idx="4379">
                  <c:v>92.119999885559082</c:v>
                </c:pt>
                <c:pt idx="4380">
                  <c:v>92.139999866485596</c:v>
                </c:pt>
                <c:pt idx="4381">
                  <c:v>92.159999847412109</c:v>
                </c:pt>
                <c:pt idx="4382">
                  <c:v>92.179999828338623</c:v>
                </c:pt>
                <c:pt idx="4383">
                  <c:v>92.210000038146973</c:v>
                </c:pt>
                <c:pt idx="4384">
                  <c:v>92.230000019073486</c:v>
                </c:pt>
                <c:pt idx="4385">
                  <c:v>92.25</c:v>
                </c:pt>
                <c:pt idx="4386">
                  <c:v>92.269999980926514</c:v>
                </c:pt>
                <c:pt idx="4387">
                  <c:v>92.299999952316284</c:v>
                </c:pt>
                <c:pt idx="4388">
                  <c:v>92.319999933242798</c:v>
                </c:pt>
                <c:pt idx="4389">
                  <c:v>92.339999914169312</c:v>
                </c:pt>
                <c:pt idx="4390">
                  <c:v>92.359999895095825</c:v>
                </c:pt>
                <c:pt idx="4391">
                  <c:v>92.379999876022339</c:v>
                </c:pt>
                <c:pt idx="4392">
                  <c:v>92.399999856948853</c:v>
                </c:pt>
                <c:pt idx="4393">
                  <c:v>92.429999828338623</c:v>
                </c:pt>
                <c:pt idx="4394">
                  <c:v>92.450000047683716</c:v>
                </c:pt>
                <c:pt idx="4395">
                  <c:v>92.470000028610229</c:v>
                </c:pt>
                <c:pt idx="4396">
                  <c:v>92.490000009536743</c:v>
                </c:pt>
                <c:pt idx="4397">
                  <c:v>92.509999990463257</c:v>
                </c:pt>
                <c:pt idx="4398">
                  <c:v>92.529999971389771</c:v>
                </c:pt>
                <c:pt idx="4399">
                  <c:v>92.559999942779541</c:v>
                </c:pt>
                <c:pt idx="4400">
                  <c:v>92.579999923706055</c:v>
                </c:pt>
                <c:pt idx="4401">
                  <c:v>92.599999904632568</c:v>
                </c:pt>
                <c:pt idx="4402">
                  <c:v>92.619999885559082</c:v>
                </c:pt>
                <c:pt idx="4403">
                  <c:v>92.639999866485596</c:v>
                </c:pt>
                <c:pt idx="4404">
                  <c:v>92.659999847412109</c:v>
                </c:pt>
                <c:pt idx="4405">
                  <c:v>92.68999981880188</c:v>
                </c:pt>
                <c:pt idx="4406">
                  <c:v>92.710000038146973</c:v>
                </c:pt>
                <c:pt idx="4407">
                  <c:v>92.730000019073486</c:v>
                </c:pt>
                <c:pt idx="4408">
                  <c:v>92.75</c:v>
                </c:pt>
                <c:pt idx="4409">
                  <c:v>92.769999980926514</c:v>
                </c:pt>
                <c:pt idx="4410">
                  <c:v>92.799999952316284</c:v>
                </c:pt>
                <c:pt idx="4411">
                  <c:v>92.819999933242798</c:v>
                </c:pt>
                <c:pt idx="4412">
                  <c:v>92.839999914169312</c:v>
                </c:pt>
                <c:pt idx="4413">
                  <c:v>92.859999895095825</c:v>
                </c:pt>
                <c:pt idx="4414">
                  <c:v>92.889999866485596</c:v>
                </c:pt>
                <c:pt idx="4415">
                  <c:v>92.909999847412109</c:v>
                </c:pt>
                <c:pt idx="4416">
                  <c:v>92.929999828338623</c:v>
                </c:pt>
                <c:pt idx="4417">
                  <c:v>92.950000047683716</c:v>
                </c:pt>
                <c:pt idx="4418">
                  <c:v>92.970000028610229</c:v>
                </c:pt>
                <c:pt idx="4419">
                  <c:v>92.990000009536743</c:v>
                </c:pt>
                <c:pt idx="4420">
                  <c:v>93.019999980926514</c:v>
                </c:pt>
                <c:pt idx="4421">
                  <c:v>93.039999961853027</c:v>
                </c:pt>
                <c:pt idx="4422">
                  <c:v>93.059999942779541</c:v>
                </c:pt>
                <c:pt idx="4423">
                  <c:v>93.079999923706055</c:v>
                </c:pt>
                <c:pt idx="4424">
                  <c:v>93.099999904632568</c:v>
                </c:pt>
                <c:pt idx="4425">
                  <c:v>93.119999885559082</c:v>
                </c:pt>
                <c:pt idx="4426">
                  <c:v>93.149999856948853</c:v>
                </c:pt>
                <c:pt idx="4427">
                  <c:v>93.169999837875366</c:v>
                </c:pt>
                <c:pt idx="4428">
                  <c:v>93.18999981880188</c:v>
                </c:pt>
                <c:pt idx="4429">
                  <c:v>93.210000038146973</c:v>
                </c:pt>
                <c:pt idx="4430">
                  <c:v>93.230000019073486</c:v>
                </c:pt>
                <c:pt idx="4431">
                  <c:v>93.25</c:v>
                </c:pt>
                <c:pt idx="4432">
                  <c:v>93.279999971389771</c:v>
                </c:pt>
                <c:pt idx="4433">
                  <c:v>93.299999952316284</c:v>
                </c:pt>
                <c:pt idx="4434">
                  <c:v>93.319999933242798</c:v>
                </c:pt>
                <c:pt idx="4435">
                  <c:v>93.339999914169312</c:v>
                </c:pt>
                <c:pt idx="4436">
                  <c:v>93.359999895095825</c:v>
                </c:pt>
                <c:pt idx="4437">
                  <c:v>94.339999914169312</c:v>
                </c:pt>
                <c:pt idx="4438">
                  <c:v>94.339999914169312</c:v>
                </c:pt>
                <c:pt idx="4439">
                  <c:v>94.339999914169312</c:v>
                </c:pt>
                <c:pt idx="4440">
                  <c:v>94.339999914169312</c:v>
                </c:pt>
                <c:pt idx="4441">
                  <c:v>94.339999914169312</c:v>
                </c:pt>
                <c:pt idx="4442">
                  <c:v>94.339999914169312</c:v>
                </c:pt>
                <c:pt idx="4443">
                  <c:v>94.339999914169312</c:v>
                </c:pt>
                <c:pt idx="4444">
                  <c:v>94.339999914169312</c:v>
                </c:pt>
                <c:pt idx="4445">
                  <c:v>94.339999914169312</c:v>
                </c:pt>
                <c:pt idx="4446">
                  <c:v>94.339999914169312</c:v>
                </c:pt>
                <c:pt idx="4447">
                  <c:v>94.339999914169312</c:v>
                </c:pt>
                <c:pt idx="4448">
                  <c:v>94.339999914169312</c:v>
                </c:pt>
                <c:pt idx="4449">
                  <c:v>94.339999914169312</c:v>
                </c:pt>
                <c:pt idx="4450">
                  <c:v>94.339999914169312</c:v>
                </c:pt>
                <c:pt idx="4451">
                  <c:v>94.339999914169312</c:v>
                </c:pt>
                <c:pt idx="4452">
                  <c:v>94.339999914169312</c:v>
                </c:pt>
                <c:pt idx="4453">
                  <c:v>94.339999914169312</c:v>
                </c:pt>
                <c:pt idx="4454">
                  <c:v>94.339999914169312</c:v>
                </c:pt>
                <c:pt idx="4455">
                  <c:v>94.339999914169312</c:v>
                </c:pt>
                <c:pt idx="4456">
                  <c:v>94.339999914169312</c:v>
                </c:pt>
                <c:pt idx="4457">
                  <c:v>94.339999914169312</c:v>
                </c:pt>
                <c:pt idx="4458">
                  <c:v>94.339999914169312</c:v>
                </c:pt>
                <c:pt idx="4459">
                  <c:v>94.339999914169312</c:v>
                </c:pt>
                <c:pt idx="4460">
                  <c:v>94.339999914169312</c:v>
                </c:pt>
                <c:pt idx="4461">
                  <c:v>94.339999914169312</c:v>
                </c:pt>
                <c:pt idx="4462">
                  <c:v>94.339999914169312</c:v>
                </c:pt>
                <c:pt idx="4463">
                  <c:v>94.339999914169312</c:v>
                </c:pt>
                <c:pt idx="4464">
                  <c:v>94.339999914169312</c:v>
                </c:pt>
                <c:pt idx="4465">
                  <c:v>94.339999914169312</c:v>
                </c:pt>
                <c:pt idx="4466">
                  <c:v>94.339999914169312</c:v>
                </c:pt>
                <c:pt idx="4467">
                  <c:v>94.339999914169312</c:v>
                </c:pt>
                <c:pt idx="4468">
                  <c:v>94.339999914169312</c:v>
                </c:pt>
                <c:pt idx="4469">
                  <c:v>94.339999914169312</c:v>
                </c:pt>
                <c:pt idx="4470">
                  <c:v>94.339999914169312</c:v>
                </c:pt>
                <c:pt idx="4471">
                  <c:v>94.339999914169312</c:v>
                </c:pt>
                <c:pt idx="4472">
                  <c:v>94.339999914169312</c:v>
                </c:pt>
                <c:pt idx="4473">
                  <c:v>94.339999914169312</c:v>
                </c:pt>
                <c:pt idx="4474">
                  <c:v>94.339999914169312</c:v>
                </c:pt>
                <c:pt idx="4475">
                  <c:v>94.339999914169312</c:v>
                </c:pt>
                <c:pt idx="4476">
                  <c:v>94.339999914169312</c:v>
                </c:pt>
                <c:pt idx="4477">
                  <c:v>94.339999914169312</c:v>
                </c:pt>
                <c:pt idx="4478">
                  <c:v>94.339999914169312</c:v>
                </c:pt>
                <c:pt idx="4479">
                  <c:v>94.339999914169312</c:v>
                </c:pt>
                <c:pt idx="4480">
                  <c:v>94.339999914169312</c:v>
                </c:pt>
                <c:pt idx="4481">
                  <c:v>94.349999904632568</c:v>
                </c:pt>
                <c:pt idx="4482">
                  <c:v>94.369999885559082</c:v>
                </c:pt>
                <c:pt idx="4483">
                  <c:v>94.389999866485596</c:v>
                </c:pt>
                <c:pt idx="4484">
                  <c:v>94.409999847412109</c:v>
                </c:pt>
                <c:pt idx="4485">
                  <c:v>94.429999828338623</c:v>
                </c:pt>
                <c:pt idx="4486">
                  <c:v>94.460000038146973</c:v>
                </c:pt>
                <c:pt idx="4487">
                  <c:v>94.480000019073486</c:v>
                </c:pt>
                <c:pt idx="4488">
                  <c:v>94.5</c:v>
                </c:pt>
                <c:pt idx="4489">
                  <c:v>94.519999980926514</c:v>
                </c:pt>
                <c:pt idx="4490">
                  <c:v>94.539999961853027</c:v>
                </c:pt>
                <c:pt idx="4491">
                  <c:v>94.559999942779541</c:v>
                </c:pt>
                <c:pt idx="4492">
                  <c:v>94.589999914169312</c:v>
                </c:pt>
                <c:pt idx="4493">
                  <c:v>94.609999895095825</c:v>
                </c:pt>
                <c:pt idx="4494">
                  <c:v>94.629999876022339</c:v>
                </c:pt>
                <c:pt idx="4495">
                  <c:v>94.649999856948853</c:v>
                </c:pt>
                <c:pt idx="4496">
                  <c:v>94.679999828338623</c:v>
                </c:pt>
                <c:pt idx="4497">
                  <c:v>94.700000047683716</c:v>
                </c:pt>
                <c:pt idx="4498">
                  <c:v>94.720000028610229</c:v>
                </c:pt>
                <c:pt idx="4499">
                  <c:v>94.740000009536743</c:v>
                </c:pt>
                <c:pt idx="4500">
                  <c:v>94.759999990463257</c:v>
                </c:pt>
                <c:pt idx="4501">
                  <c:v>94.789999961853027</c:v>
                </c:pt>
                <c:pt idx="4502">
                  <c:v>94.809999942779541</c:v>
                </c:pt>
                <c:pt idx="4503">
                  <c:v>94.829999923706055</c:v>
                </c:pt>
                <c:pt idx="4504">
                  <c:v>94.849999904632568</c:v>
                </c:pt>
                <c:pt idx="4505">
                  <c:v>94.869999885559082</c:v>
                </c:pt>
                <c:pt idx="4506">
                  <c:v>94.889999866485596</c:v>
                </c:pt>
                <c:pt idx="4507">
                  <c:v>94.919999837875366</c:v>
                </c:pt>
                <c:pt idx="4508">
                  <c:v>94.93999981880188</c:v>
                </c:pt>
                <c:pt idx="4509">
                  <c:v>94.960000038146973</c:v>
                </c:pt>
                <c:pt idx="4510">
                  <c:v>94.980000019073486</c:v>
                </c:pt>
                <c:pt idx="4511">
                  <c:v>95</c:v>
                </c:pt>
                <c:pt idx="4512">
                  <c:v>95.019999980926514</c:v>
                </c:pt>
                <c:pt idx="4513">
                  <c:v>95.049999952316284</c:v>
                </c:pt>
                <c:pt idx="4514">
                  <c:v>95.069999933242798</c:v>
                </c:pt>
                <c:pt idx="4515">
                  <c:v>95.089999914169312</c:v>
                </c:pt>
                <c:pt idx="4516">
                  <c:v>95.109999895095825</c:v>
                </c:pt>
                <c:pt idx="4517">
                  <c:v>95.129999876022339</c:v>
                </c:pt>
                <c:pt idx="4518">
                  <c:v>95.149999856948853</c:v>
                </c:pt>
                <c:pt idx="4519">
                  <c:v>95.179999828338623</c:v>
                </c:pt>
                <c:pt idx="4520">
                  <c:v>95.200000047683716</c:v>
                </c:pt>
                <c:pt idx="4521">
                  <c:v>95.220000028610229</c:v>
                </c:pt>
                <c:pt idx="4522">
                  <c:v>95.240000009536743</c:v>
                </c:pt>
                <c:pt idx="4523">
                  <c:v>95.259999990463257</c:v>
                </c:pt>
                <c:pt idx="4524">
                  <c:v>95.289999961853027</c:v>
                </c:pt>
                <c:pt idx="4525">
                  <c:v>95.309999942779541</c:v>
                </c:pt>
                <c:pt idx="4526">
                  <c:v>95.329999923706055</c:v>
                </c:pt>
                <c:pt idx="4527">
                  <c:v>95.349999904632568</c:v>
                </c:pt>
                <c:pt idx="4528">
                  <c:v>95.379999876022339</c:v>
                </c:pt>
                <c:pt idx="4529">
                  <c:v>95.399999856948853</c:v>
                </c:pt>
                <c:pt idx="4530">
                  <c:v>95.419999837875366</c:v>
                </c:pt>
                <c:pt idx="4531">
                  <c:v>95.43999981880188</c:v>
                </c:pt>
                <c:pt idx="4532">
                  <c:v>95.460000038146973</c:v>
                </c:pt>
                <c:pt idx="4533">
                  <c:v>95.480000019073486</c:v>
                </c:pt>
                <c:pt idx="4534">
                  <c:v>95.509999990463257</c:v>
                </c:pt>
                <c:pt idx="4535">
                  <c:v>95.529999971389771</c:v>
                </c:pt>
                <c:pt idx="4536">
                  <c:v>95.549999952316284</c:v>
                </c:pt>
                <c:pt idx="4537">
                  <c:v>95.569999933242798</c:v>
                </c:pt>
                <c:pt idx="4538">
                  <c:v>95.589999914169312</c:v>
                </c:pt>
                <c:pt idx="4539">
                  <c:v>95.609999895095825</c:v>
                </c:pt>
                <c:pt idx="4540">
                  <c:v>95.639999866485596</c:v>
                </c:pt>
                <c:pt idx="4541">
                  <c:v>95.659999847412109</c:v>
                </c:pt>
                <c:pt idx="4542">
                  <c:v>95.679999828338623</c:v>
                </c:pt>
                <c:pt idx="4543">
                  <c:v>95.700000047683716</c:v>
                </c:pt>
                <c:pt idx="4544">
                  <c:v>95.720000028610229</c:v>
                </c:pt>
                <c:pt idx="4545">
                  <c:v>95.740000009536743</c:v>
                </c:pt>
                <c:pt idx="4546">
                  <c:v>95.769999980926514</c:v>
                </c:pt>
                <c:pt idx="4547">
                  <c:v>95.789999961853027</c:v>
                </c:pt>
                <c:pt idx="4548">
                  <c:v>95.809999942779541</c:v>
                </c:pt>
                <c:pt idx="4549">
                  <c:v>95.829999923706055</c:v>
                </c:pt>
                <c:pt idx="4550">
                  <c:v>95.849999904632568</c:v>
                </c:pt>
                <c:pt idx="4551">
                  <c:v>95.879999876022339</c:v>
                </c:pt>
                <c:pt idx="4552">
                  <c:v>95.899999856948853</c:v>
                </c:pt>
                <c:pt idx="4553">
                  <c:v>95.919999837875366</c:v>
                </c:pt>
                <c:pt idx="4554">
                  <c:v>95.93999981880188</c:v>
                </c:pt>
                <c:pt idx="4555">
                  <c:v>95.970000028610229</c:v>
                </c:pt>
                <c:pt idx="4556">
                  <c:v>95.990000009536743</c:v>
                </c:pt>
                <c:pt idx="4557">
                  <c:v>96.009999990463257</c:v>
                </c:pt>
                <c:pt idx="4558">
                  <c:v>96.029999971389771</c:v>
                </c:pt>
                <c:pt idx="4559">
                  <c:v>96.049999952316284</c:v>
                </c:pt>
                <c:pt idx="4560">
                  <c:v>96.069999933242798</c:v>
                </c:pt>
                <c:pt idx="4561">
                  <c:v>96.099999904632568</c:v>
                </c:pt>
                <c:pt idx="4562">
                  <c:v>96.119999885559082</c:v>
                </c:pt>
                <c:pt idx="4563">
                  <c:v>96.139999866485596</c:v>
                </c:pt>
                <c:pt idx="4564">
                  <c:v>96.159999847412109</c:v>
                </c:pt>
                <c:pt idx="4565">
                  <c:v>96.179999828338623</c:v>
                </c:pt>
                <c:pt idx="4566">
                  <c:v>96.200000047683716</c:v>
                </c:pt>
                <c:pt idx="4567">
                  <c:v>96.230000019073486</c:v>
                </c:pt>
                <c:pt idx="4568">
                  <c:v>96.25</c:v>
                </c:pt>
                <c:pt idx="4569">
                  <c:v>96.269999980926514</c:v>
                </c:pt>
                <c:pt idx="4570">
                  <c:v>96.289999961853027</c:v>
                </c:pt>
                <c:pt idx="4571">
                  <c:v>96.309999942779541</c:v>
                </c:pt>
                <c:pt idx="4572">
                  <c:v>96.329999923706055</c:v>
                </c:pt>
                <c:pt idx="4573">
                  <c:v>96.359999895095825</c:v>
                </c:pt>
                <c:pt idx="4574">
                  <c:v>96.379999876022339</c:v>
                </c:pt>
                <c:pt idx="4575">
                  <c:v>96.399999856948853</c:v>
                </c:pt>
                <c:pt idx="4576">
                  <c:v>96.419999837875366</c:v>
                </c:pt>
                <c:pt idx="4577">
                  <c:v>96.43999981880188</c:v>
                </c:pt>
                <c:pt idx="4578">
                  <c:v>96.470000028610229</c:v>
                </c:pt>
                <c:pt idx="4579">
                  <c:v>96.490000009536743</c:v>
                </c:pt>
                <c:pt idx="4580">
                  <c:v>96.509999990463257</c:v>
                </c:pt>
                <c:pt idx="4581">
                  <c:v>96.529999971389771</c:v>
                </c:pt>
                <c:pt idx="4582">
                  <c:v>96.559999942779541</c:v>
                </c:pt>
                <c:pt idx="4583">
                  <c:v>96.579999923706055</c:v>
                </c:pt>
                <c:pt idx="4584">
                  <c:v>96.599999904632568</c:v>
                </c:pt>
                <c:pt idx="4585">
                  <c:v>96.619999885559082</c:v>
                </c:pt>
                <c:pt idx="4586">
                  <c:v>96.639999866485596</c:v>
                </c:pt>
                <c:pt idx="4587">
                  <c:v>96.659999847412109</c:v>
                </c:pt>
                <c:pt idx="4588">
                  <c:v>96.68999981880188</c:v>
                </c:pt>
                <c:pt idx="4589">
                  <c:v>96.710000038146973</c:v>
                </c:pt>
                <c:pt idx="4590">
                  <c:v>96.730000019073486</c:v>
                </c:pt>
                <c:pt idx="4591">
                  <c:v>96.75</c:v>
                </c:pt>
                <c:pt idx="4592">
                  <c:v>96.769999980926514</c:v>
                </c:pt>
                <c:pt idx="4593">
                  <c:v>96.789999961853027</c:v>
                </c:pt>
                <c:pt idx="4594">
                  <c:v>96.819999933242798</c:v>
                </c:pt>
                <c:pt idx="4595">
                  <c:v>96.839999914169312</c:v>
                </c:pt>
                <c:pt idx="4596">
                  <c:v>96.859999895095825</c:v>
                </c:pt>
                <c:pt idx="4597">
                  <c:v>96.879999876022339</c:v>
                </c:pt>
                <c:pt idx="4598">
                  <c:v>96.899999856948853</c:v>
                </c:pt>
                <c:pt idx="4599">
                  <c:v>96.919999837875366</c:v>
                </c:pt>
                <c:pt idx="4600">
                  <c:v>96.950000047683716</c:v>
                </c:pt>
                <c:pt idx="4601">
                  <c:v>96.970000028610229</c:v>
                </c:pt>
                <c:pt idx="4602">
                  <c:v>96.990000009536743</c:v>
                </c:pt>
                <c:pt idx="4603">
                  <c:v>97.009999990463257</c:v>
                </c:pt>
                <c:pt idx="4604">
                  <c:v>97.029999971389771</c:v>
                </c:pt>
                <c:pt idx="4605">
                  <c:v>97.049999952316284</c:v>
                </c:pt>
                <c:pt idx="4606">
                  <c:v>97.079999923706055</c:v>
                </c:pt>
                <c:pt idx="4607">
                  <c:v>97.099999904632568</c:v>
                </c:pt>
                <c:pt idx="4608">
                  <c:v>97.119999885559082</c:v>
                </c:pt>
                <c:pt idx="4609">
                  <c:v>97.139999866485596</c:v>
                </c:pt>
                <c:pt idx="4610">
                  <c:v>97.169999837875366</c:v>
                </c:pt>
                <c:pt idx="4611">
                  <c:v>97.18999981880188</c:v>
                </c:pt>
                <c:pt idx="4612">
                  <c:v>97.210000038146973</c:v>
                </c:pt>
                <c:pt idx="4613">
                  <c:v>97.230000019073486</c:v>
                </c:pt>
                <c:pt idx="4614">
                  <c:v>97.25</c:v>
                </c:pt>
                <c:pt idx="4615">
                  <c:v>97.279999971389771</c:v>
                </c:pt>
                <c:pt idx="4616">
                  <c:v>97.299999952316284</c:v>
                </c:pt>
                <c:pt idx="4617">
                  <c:v>97.319999933242798</c:v>
                </c:pt>
                <c:pt idx="4618">
                  <c:v>97.339999914169312</c:v>
                </c:pt>
                <c:pt idx="4619">
                  <c:v>97.359999895095825</c:v>
                </c:pt>
                <c:pt idx="4620">
                  <c:v>97.379999876022339</c:v>
                </c:pt>
                <c:pt idx="4621">
                  <c:v>97.409999847412109</c:v>
                </c:pt>
                <c:pt idx="4622">
                  <c:v>97.429999828338623</c:v>
                </c:pt>
                <c:pt idx="4623">
                  <c:v>97.450000047683716</c:v>
                </c:pt>
                <c:pt idx="4624">
                  <c:v>97.470000028610229</c:v>
                </c:pt>
                <c:pt idx="4625">
                  <c:v>97.490000009536743</c:v>
                </c:pt>
                <c:pt idx="4626">
                  <c:v>97.509999990463257</c:v>
                </c:pt>
                <c:pt idx="4627">
                  <c:v>97.539999961853027</c:v>
                </c:pt>
                <c:pt idx="4628">
                  <c:v>97.559999942779541</c:v>
                </c:pt>
                <c:pt idx="4629">
                  <c:v>97.579999923706055</c:v>
                </c:pt>
                <c:pt idx="4630">
                  <c:v>97.599999904632568</c:v>
                </c:pt>
                <c:pt idx="4631">
                  <c:v>97.619999885559082</c:v>
                </c:pt>
                <c:pt idx="4632">
                  <c:v>97.639999866485596</c:v>
                </c:pt>
                <c:pt idx="4633">
                  <c:v>97.669999837875366</c:v>
                </c:pt>
                <c:pt idx="4634">
                  <c:v>97.68999981880188</c:v>
                </c:pt>
                <c:pt idx="4635">
                  <c:v>97.710000038146973</c:v>
                </c:pt>
                <c:pt idx="4636">
                  <c:v>97.730000019073486</c:v>
                </c:pt>
                <c:pt idx="4637">
                  <c:v>97.759999990463257</c:v>
                </c:pt>
                <c:pt idx="4638">
                  <c:v>97.779999971389771</c:v>
                </c:pt>
                <c:pt idx="4639">
                  <c:v>97.799999952316284</c:v>
                </c:pt>
                <c:pt idx="4640">
                  <c:v>97.819999933242798</c:v>
                </c:pt>
                <c:pt idx="4641">
                  <c:v>97.849999904632568</c:v>
                </c:pt>
                <c:pt idx="4642">
                  <c:v>97.869999885559082</c:v>
                </c:pt>
                <c:pt idx="4643">
                  <c:v>97.889999866485596</c:v>
                </c:pt>
                <c:pt idx="4644">
                  <c:v>97.909999847412109</c:v>
                </c:pt>
                <c:pt idx="4645">
                  <c:v>97.929999828338623</c:v>
                </c:pt>
                <c:pt idx="4646">
                  <c:v>97.950000047683716</c:v>
                </c:pt>
                <c:pt idx="4647">
                  <c:v>97.980000019073486</c:v>
                </c:pt>
                <c:pt idx="4648">
                  <c:v>98</c:v>
                </c:pt>
                <c:pt idx="4649">
                  <c:v>98.019999980926514</c:v>
                </c:pt>
                <c:pt idx="4650">
                  <c:v>98.039999961853027</c:v>
                </c:pt>
                <c:pt idx="4651">
                  <c:v>98.059999942779541</c:v>
                </c:pt>
                <c:pt idx="4652">
                  <c:v>98.079999923706055</c:v>
                </c:pt>
                <c:pt idx="4653">
                  <c:v>98.109999895095825</c:v>
                </c:pt>
                <c:pt idx="4654">
                  <c:v>98.129999876022339</c:v>
                </c:pt>
                <c:pt idx="4655">
                  <c:v>98.149999856948853</c:v>
                </c:pt>
                <c:pt idx="4656">
                  <c:v>98.169999837875366</c:v>
                </c:pt>
                <c:pt idx="4657">
                  <c:v>98.18999981880188</c:v>
                </c:pt>
                <c:pt idx="4658">
                  <c:v>98.210000038146973</c:v>
                </c:pt>
                <c:pt idx="4659">
                  <c:v>98.240000009536743</c:v>
                </c:pt>
                <c:pt idx="4660">
                  <c:v>98.259999990463257</c:v>
                </c:pt>
                <c:pt idx="4661">
                  <c:v>98.279999971389771</c:v>
                </c:pt>
                <c:pt idx="4662">
                  <c:v>98.299999952316284</c:v>
                </c:pt>
                <c:pt idx="4663">
                  <c:v>98.319999933242798</c:v>
                </c:pt>
                <c:pt idx="4664">
                  <c:v>98.349999904632568</c:v>
                </c:pt>
                <c:pt idx="4665">
                  <c:v>98.369999885559082</c:v>
                </c:pt>
                <c:pt idx="4666">
                  <c:v>98.389999866485596</c:v>
                </c:pt>
                <c:pt idx="4667">
                  <c:v>98.409999847412109</c:v>
                </c:pt>
                <c:pt idx="4668">
                  <c:v>98.43999981880188</c:v>
                </c:pt>
                <c:pt idx="4669">
                  <c:v>98.460000038146973</c:v>
                </c:pt>
                <c:pt idx="4670">
                  <c:v>98.480000019073486</c:v>
                </c:pt>
                <c:pt idx="4671">
                  <c:v>98.5</c:v>
                </c:pt>
                <c:pt idx="4672">
                  <c:v>98.519999980926514</c:v>
                </c:pt>
                <c:pt idx="4673">
                  <c:v>98.539999961853027</c:v>
                </c:pt>
                <c:pt idx="4674">
                  <c:v>98.569999933242798</c:v>
                </c:pt>
                <c:pt idx="4675">
                  <c:v>98.589999914169312</c:v>
                </c:pt>
                <c:pt idx="4676">
                  <c:v>98.609999895095825</c:v>
                </c:pt>
                <c:pt idx="4677">
                  <c:v>98.629999876022339</c:v>
                </c:pt>
                <c:pt idx="4678">
                  <c:v>98.649999856948853</c:v>
                </c:pt>
                <c:pt idx="4679">
                  <c:v>98.669999837875366</c:v>
                </c:pt>
                <c:pt idx="4680">
                  <c:v>98.700000047683716</c:v>
                </c:pt>
                <c:pt idx="4681">
                  <c:v>98.720000028610229</c:v>
                </c:pt>
                <c:pt idx="4682">
                  <c:v>98.740000009536743</c:v>
                </c:pt>
                <c:pt idx="4683">
                  <c:v>98.759999990463257</c:v>
                </c:pt>
                <c:pt idx="4684">
                  <c:v>98.779999971389771</c:v>
                </c:pt>
                <c:pt idx="4685">
                  <c:v>98.799999952316284</c:v>
                </c:pt>
                <c:pt idx="4686">
                  <c:v>98.829999923706055</c:v>
                </c:pt>
                <c:pt idx="4687">
                  <c:v>98.849999904632568</c:v>
                </c:pt>
                <c:pt idx="4688">
                  <c:v>98.869999885559082</c:v>
                </c:pt>
                <c:pt idx="4689">
                  <c:v>98.889999866485596</c:v>
                </c:pt>
                <c:pt idx="4690">
                  <c:v>98.909999847412109</c:v>
                </c:pt>
                <c:pt idx="4691">
                  <c:v>98.929999828338623</c:v>
                </c:pt>
                <c:pt idx="4692">
                  <c:v>98.960000038146973</c:v>
                </c:pt>
                <c:pt idx="4693">
                  <c:v>98.980000019073486</c:v>
                </c:pt>
                <c:pt idx="4694">
                  <c:v>99</c:v>
                </c:pt>
                <c:pt idx="4695">
                  <c:v>99.019999980926514</c:v>
                </c:pt>
                <c:pt idx="4696">
                  <c:v>99.049999952316284</c:v>
                </c:pt>
                <c:pt idx="4697">
                  <c:v>99.069999933242798</c:v>
                </c:pt>
                <c:pt idx="4698">
                  <c:v>99.089999914169312</c:v>
                </c:pt>
                <c:pt idx="4699">
                  <c:v>99.109999895095825</c:v>
                </c:pt>
                <c:pt idx="4700">
                  <c:v>99.129999876022339</c:v>
                </c:pt>
                <c:pt idx="4701">
                  <c:v>99.159999847412109</c:v>
                </c:pt>
                <c:pt idx="4702">
                  <c:v>99.179999828338623</c:v>
                </c:pt>
                <c:pt idx="4703">
                  <c:v>99.200000047683716</c:v>
                </c:pt>
                <c:pt idx="4704">
                  <c:v>99.220000028610229</c:v>
                </c:pt>
                <c:pt idx="4705">
                  <c:v>99.240000009536743</c:v>
                </c:pt>
                <c:pt idx="4706">
                  <c:v>99.259999990463257</c:v>
                </c:pt>
                <c:pt idx="4707">
                  <c:v>99.289999961853027</c:v>
                </c:pt>
                <c:pt idx="4708">
                  <c:v>99.309999942779541</c:v>
                </c:pt>
                <c:pt idx="4709">
                  <c:v>99.329999923706055</c:v>
                </c:pt>
                <c:pt idx="4710">
                  <c:v>99.349999904632568</c:v>
                </c:pt>
              </c:numCache>
            </c:numRef>
          </c:xVal>
          <c:yVal>
            <c:numRef>
              <c:f>extend!$E$2:$E$4712</c:f>
              <c:numCache>
                <c:formatCode>General</c:formatCode>
                <c:ptCount val="4711"/>
                <c:pt idx="0">
                  <c:v>888</c:v>
                </c:pt>
                <c:pt idx="1">
                  <c:v>888</c:v>
                </c:pt>
                <c:pt idx="2">
                  <c:v>888</c:v>
                </c:pt>
                <c:pt idx="3">
                  <c:v>888</c:v>
                </c:pt>
                <c:pt idx="4">
                  <c:v>888</c:v>
                </c:pt>
                <c:pt idx="5">
                  <c:v>888</c:v>
                </c:pt>
                <c:pt idx="6">
                  <c:v>888</c:v>
                </c:pt>
                <c:pt idx="7">
                  <c:v>888</c:v>
                </c:pt>
                <c:pt idx="8">
                  <c:v>888</c:v>
                </c:pt>
                <c:pt idx="9">
                  <c:v>885</c:v>
                </c:pt>
                <c:pt idx="10">
                  <c:v>885</c:v>
                </c:pt>
                <c:pt idx="11">
                  <c:v>885</c:v>
                </c:pt>
                <c:pt idx="12">
                  <c:v>885</c:v>
                </c:pt>
                <c:pt idx="13">
                  <c:v>886</c:v>
                </c:pt>
                <c:pt idx="14">
                  <c:v>886</c:v>
                </c:pt>
                <c:pt idx="15">
                  <c:v>886</c:v>
                </c:pt>
                <c:pt idx="16">
                  <c:v>886</c:v>
                </c:pt>
                <c:pt idx="17">
                  <c:v>886</c:v>
                </c:pt>
                <c:pt idx="18">
                  <c:v>887</c:v>
                </c:pt>
                <c:pt idx="19">
                  <c:v>887</c:v>
                </c:pt>
                <c:pt idx="20">
                  <c:v>887</c:v>
                </c:pt>
                <c:pt idx="21">
                  <c:v>887</c:v>
                </c:pt>
                <c:pt idx="22">
                  <c:v>887</c:v>
                </c:pt>
                <c:pt idx="23">
                  <c:v>888</c:v>
                </c:pt>
                <c:pt idx="24">
                  <c:v>888</c:v>
                </c:pt>
                <c:pt idx="25">
                  <c:v>888</c:v>
                </c:pt>
                <c:pt idx="26">
                  <c:v>888</c:v>
                </c:pt>
                <c:pt idx="27">
                  <c:v>888</c:v>
                </c:pt>
                <c:pt idx="28">
                  <c:v>888</c:v>
                </c:pt>
                <c:pt idx="29">
                  <c:v>888</c:v>
                </c:pt>
                <c:pt idx="30">
                  <c:v>888</c:v>
                </c:pt>
                <c:pt idx="31">
                  <c:v>888</c:v>
                </c:pt>
                <c:pt idx="32">
                  <c:v>888</c:v>
                </c:pt>
                <c:pt idx="33">
                  <c:v>888</c:v>
                </c:pt>
                <c:pt idx="34">
                  <c:v>889</c:v>
                </c:pt>
                <c:pt idx="35">
                  <c:v>888</c:v>
                </c:pt>
                <c:pt idx="36">
                  <c:v>888</c:v>
                </c:pt>
                <c:pt idx="37">
                  <c:v>888</c:v>
                </c:pt>
                <c:pt idx="38">
                  <c:v>888</c:v>
                </c:pt>
                <c:pt idx="39">
                  <c:v>888</c:v>
                </c:pt>
                <c:pt idx="40">
                  <c:v>888</c:v>
                </c:pt>
                <c:pt idx="41">
                  <c:v>888</c:v>
                </c:pt>
                <c:pt idx="42">
                  <c:v>889</c:v>
                </c:pt>
                <c:pt idx="43">
                  <c:v>888</c:v>
                </c:pt>
                <c:pt idx="44">
                  <c:v>889</c:v>
                </c:pt>
                <c:pt idx="45">
                  <c:v>889</c:v>
                </c:pt>
                <c:pt idx="46">
                  <c:v>888</c:v>
                </c:pt>
                <c:pt idx="47">
                  <c:v>889</c:v>
                </c:pt>
                <c:pt idx="48">
                  <c:v>889</c:v>
                </c:pt>
                <c:pt idx="49">
                  <c:v>889</c:v>
                </c:pt>
                <c:pt idx="50">
                  <c:v>889</c:v>
                </c:pt>
                <c:pt idx="51">
                  <c:v>888</c:v>
                </c:pt>
                <c:pt idx="52">
                  <c:v>889</c:v>
                </c:pt>
                <c:pt idx="53">
                  <c:v>889</c:v>
                </c:pt>
                <c:pt idx="54">
                  <c:v>889</c:v>
                </c:pt>
                <c:pt idx="55">
                  <c:v>889</c:v>
                </c:pt>
                <c:pt idx="56">
                  <c:v>889</c:v>
                </c:pt>
                <c:pt idx="57">
                  <c:v>890</c:v>
                </c:pt>
                <c:pt idx="58">
                  <c:v>890</c:v>
                </c:pt>
                <c:pt idx="59">
                  <c:v>890</c:v>
                </c:pt>
                <c:pt idx="60">
                  <c:v>890</c:v>
                </c:pt>
                <c:pt idx="61">
                  <c:v>890</c:v>
                </c:pt>
                <c:pt idx="62">
                  <c:v>890</c:v>
                </c:pt>
                <c:pt idx="63">
                  <c:v>891</c:v>
                </c:pt>
                <c:pt idx="64">
                  <c:v>891</c:v>
                </c:pt>
                <c:pt idx="65">
                  <c:v>891</c:v>
                </c:pt>
                <c:pt idx="66">
                  <c:v>892</c:v>
                </c:pt>
                <c:pt idx="67">
                  <c:v>892</c:v>
                </c:pt>
                <c:pt idx="68">
                  <c:v>891</c:v>
                </c:pt>
                <c:pt idx="69">
                  <c:v>892</c:v>
                </c:pt>
                <c:pt idx="70">
                  <c:v>892</c:v>
                </c:pt>
                <c:pt idx="71">
                  <c:v>892</c:v>
                </c:pt>
                <c:pt idx="72">
                  <c:v>892</c:v>
                </c:pt>
                <c:pt idx="73">
                  <c:v>892</c:v>
                </c:pt>
                <c:pt idx="74">
                  <c:v>892</c:v>
                </c:pt>
                <c:pt idx="75">
                  <c:v>891</c:v>
                </c:pt>
                <c:pt idx="76">
                  <c:v>891</c:v>
                </c:pt>
                <c:pt idx="77">
                  <c:v>891</c:v>
                </c:pt>
                <c:pt idx="78">
                  <c:v>891</c:v>
                </c:pt>
                <c:pt idx="79">
                  <c:v>891</c:v>
                </c:pt>
                <c:pt idx="80">
                  <c:v>891</c:v>
                </c:pt>
                <c:pt idx="81">
                  <c:v>891</c:v>
                </c:pt>
                <c:pt idx="82">
                  <c:v>891</c:v>
                </c:pt>
                <c:pt idx="83">
                  <c:v>890</c:v>
                </c:pt>
                <c:pt idx="84">
                  <c:v>891</c:v>
                </c:pt>
                <c:pt idx="85">
                  <c:v>892</c:v>
                </c:pt>
                <c:pt idx="86">
                  <c:v>890</c:v>
                </c:pt>
                <c:pt idx="87">
                  <c:v>891</c:v>
                </c:pt>
                <c:pt idx="88">
                  <c:v>891</c:v>
                </c:pt>
                <c:pt idx="89">
                  <c:v>891</c:v>
                </c:pt>
                <c:pt idx="90">
                  <c:v>891</c:v>
                </c:pt>
                <c:pt idx="91">
                  <c:v>891</c:v>
                </c:pt>
                <c:pt idx="92">
                  <c:v>891</c:v>
                </c:pt>
                <c:pt idx="93">
                  <c:v>891</c:v>
                </c:pt>
                <c:pt idx="94">
                  <c:v>891</c:v>
                </c:pt>
                <c:pt idx="95">
                  <c:v>891</c:v>
                </c:pt>
                <c:pt idx="96">
                  <c:v>892</c:v>
                </c:pt>
                <c:pt idx="97">
                  <c:v>890</c:v>
                </c:pt>
                <c:pt idx="98">
                  <c:v>890</c:v>
                </c:pt>
                <c:pt idx="99">
                  <c:v>891</c:v>
                </c:pt>
                <c:pt idx="100">
                  <c:v>891</c:v>
                </c:pt>
                <c:pt idx="101">
                  <c:v>890</c:v>
                </c:pt>
                <c:pt idx="102">
                  <c:v>890</c:v>
                </c:pt>
                <c:pt idx="103">
                  <c:v>891</c:v>
                </c:pt>
                <c:pt idx="104">
                  <c:v>891</c:v>
                </c:pt>
                <c:pt idx="105">
                  <c:v>891</c:v>
                </c:pt>
                <c:pt idx="106">
                  <c:v>891</c:v>
                </c:pt>
                <c:pt idx="107">
                  <c:v>891</c:v>
                </c:pt>
                <c:pt idx="108">
                  <c:v>892</c:v>
                </c:pt>
                <c:pt idx="109">
                  <c:v>891</c:v>
                </c:pt>
                <c:pt idx="110">
                  <c:v>891</c:v>
                </c:pt>
                <c:pt idx="111">
                  <c:v>891</c:v>
                </c:pt>
                <c:pt idx="112">
                  <c:v>891</c:v>
                </c:pt>
                <c:pt idx="113">
                  <c:v>890</c:v>
                </c:pt>
                <c:pt idx="114">
                  <c:v>891</c:v>
                </c:pt>
                <c:pt idx="115">
                  <c:v>891</c:v>
                </c:pt>
                <c:pt idx="116">
                  <c:v>890</c:v>
                </c:pt>
                <c:pt idx="117">
                  <c:v>891</c:v>
                </c:pt>
                <c:pt idx="118">
                  <c:v>890</c:v>
                </c:pt>
                <c:pt idx="119">
                  <c:v>889</c:v>
                </c:pt>
                <c:pt idx="120">
                  <c:v>890</c:v>
                </c:pt>
                <c:pt idx="121">
                  <c:v>890</c:v>
                </c:pt>
                <c:pt idx="122">
                  <c:v>891</c:v>
                </c:pt>
                <c:pt idx="123">
                  <c:v>891</c:v>
                </c:pt>
                <c:pt idx="124">
                  <c:v>891</c:v>
                </c:pt>
                <c:pt idx="125">
                  <c:v>890</c:v>
                </c:pt>
                <c:pt idx="126">
                  <c:v>890</c:v>
                </c:pt>
                <c:pt idx="127">
                  <c:v>889</c:v>
                </c:pt>
                <c:pt idx="128">
                  <c:v>889</c:v>
                </c:pt>
                <c:pt idx="129">
                  <c:v>888</c:v>
                </c:pt>
                <c:pt idx="130">
                  <c:v>888</c:v>
                </c:pt>
                <c:pt idx="131">
                  <c:v>888</c:v>
                </c:pt>
                <c:pt idx="132">
                  <c:v>888</c:v>
                </c:pt>
                <c:pt idx="133">
                  <c:v>887</c:v>
                </c:pt>
                <c:pt idx="134">
                  <c:v>888</c:v>
                </c:pt>
                <c:pt idx="135">
                  <c:v>888</c:v>
                </c:pt>
                <c:pt idx="136">
                  <c:v>887</c:v>
                </c:pt>
                <c:pt idx="137">
                  <c:v>887</c:v>
                </c:pt>
                <c:pt idx="138">
                  <c:v>888</c:v>
                </c:pt>
                <c:pt idx="139">
                  <c:v>887</c:v>
                </c:pt>
                <c:pt idx="140">
                  <c:v>887</c:v>
                </c:pt>
                <c:pt idx="141">
                  <c:v>888</c:v>
                </c:pt>
                <c:pt idx="142">
                  <c:v>888</c:v>
                </c:pt>
                <c:pt idx="143">
                  <c:v>888</c:v>
                </c:pt>
                <c:pt idx="144">
                  <c:v>887</c:v>
                </c:pt>
                <c:pt idx="145">
                  <c:v>887</c:v>
                </c:pt>
                <c:pt idx="146">
                  <c:v>887</c:v>
                </c:pt>
                <c:pt idx="147">
                  <c:v>888</c:v>
                </c:pt>
                <c:pt idx="148">
                  <c:v>887</c:v>
                </c:pt>
                <c:pt idx="149">
                  <c:v>888</c:v>
                </c:pt>
                <c:pt idx="150">
                  <c:v>888</c:v>
                </c:pt>
                <c:pt idx="151">
                  <c:v>887</c:v>
                </c:pt>
                <c:pt idx="152">
                  <c:v>888</c:v>
                </c:pt>
                <c:pt idx="153">
                  <c:v>888</c:v>
                </c:pt>
                <c:pt idx="154">
                  <c:v>888</c:v>
                </c:pt>
                <c:pt idx="155">
                  <c:v>888</c:v>
                </c:pt>
                <c:pt idx="156">
                  <c:v>888</c:v>
                </c:pt>
                <c:pt idx="157">
                  <c:v>888</c:v>
                </c:pt>
                <c:pt idx="158">
                  <c:v>888</c:v>
                </c:pt>
                <c:pt idx="159">
                  <c:v>888</c:v>
                </c:pt>
                <c:pt idx="160">
                  <c:v>888</c:v>
                </c:pt>
                <c:pt idx="161">
                  <c:v>887</c:v>
                </c:pt>
                <c:pt idx="162">
                  <c:v>887</c:v>
                </c:pt>
                <c:pt idx="163">
                  <c:v>888</c:v>
                </c:pt>
                <c:pt idx="164">
                  <c:v>887</c:v>
                </c:pt>
                <c:pt idx="165">
                  <c:v>887</c:v>
                </c:pt>
                <c:pt idx="166">
                  <c:v>887</c:v>
                </c:pt>
                <c:pt idx="167">
                  <c:v>886</c:v>
                </c:pt>
                <c:pt idx="168">
                  <c:v>887</c:v>
                </c:pt>
                <c:pt idx="169">
                  <c:v>887</c:v>
                </c:pt>
                <c:pt idx="170">
                  <c:v>888</c:v>
                </c:pt>
                <c:pt idx="171">
                  <c:v>888</c:v>
                </c:pt>
                <c:pt idx="172">
                  <c:v>887</c:v>
                </c:pt>
                <c:pt idx="173">
                  <c:v>887</c:v>
                </c:pt>
                <c:pt idx="174">
                  <c:v>888</c:v>
                </c:pt>
                <c:pt idx="175">
                  <c:v>888</c:v>
                </c:pt>
                <c:pt idx="176">
                  <c:v>888</c:v>
                </c:pt>
                <c:pt idx="177">
                  <c:v>888</c:v>
                </c:pt>
                <c:pt idx="178">
                  <c:v>887</c:v>
                </c:pt>
                <c:pt idx="179">
                  <c:v>888</c:v>
                </c:pt>
                <c:pt idx="180">
                  <c:v>887</c:v>
                </c:pt>
                <c:pt idx="181">
                  <c:v>887</c:v>
                </c:pt>
                <c:pt idx="182">
                  <c:v>887</c:v>
                </c:pt>
                <c:pt idx="183">
                  <c:v>886</c:v>
                </c:pt>
                <c:pt idx="184">
                  <c:v>887</c:v>
                </c:pt>
                <c:pt idx="185">
                  <c:v>887</c:v>
                </c:pt>
                <c:pt idx="186">
                  <c:v>887</c:v>
                </c:pt>
                <c:pt idx="187">
                  <c:v>888</c:v>
                </c:pt>
                <c:pt idx="188">
                  <c:v>888</c:v>
                </c:pt>
                <c:pt idx="189">
                  <c:v>888</c:v>
                </c:pt>
                <c:pt idx="190">
                  <c:v>888</c:v>
                </c:pt>
                <c:pt idx="191">
                  <c:v>888</c:v>
                </c:pt>
                <c:pt idx="192">
                  <c:v>888</c:v>
                </c:pt>
                <c:pt idx="193">
                  <c:v>888</c:v>
                </c:pt>
                <c:pt idx="194">
                  <c:v>889</c:v>
                </c:pt>
                <c:pt idx="195">
                  <c:v>888</c:v>
                </c:pt>
                <c:pt idx="196">
                  <c:v>888</c:v>
                </c:pt>
                <c:pt idx="197">
                  <c:v>888</c:v>
                </c:pt>
                <c:pt idx="198">
                  <c:v>888</c:v>
                </c:pt>
                <c:pt idx="199">
                  <c:v>888</c:v>
                </c:pt>
                <c:pt idx="200">
                  <c:v>888</c:v>
                </c:pt>
                <c:pt idx="201">
                  <c:v>887</c:v>
                </c:pt>
                <c:pt idx="202">
                  <c:v>883</c:v>
                </c:pt>
                <c:pt idx="203">
                  <c:v>877</c:v>
                </c:pt>
                <c:pt idx="204">
                  <c:v>872</c:v>
                </c:pt>
                <c:pt idx="205">
                  <c:v>864</c:v>
                </c:pt>
                <c:pt idx="206">
                  <c:v>859</c:v>
                </c:pt>
                <c:pt idx="207">
                  <c:v>853</c:v>
                </c:pt>
                <c:pt idx="208">
                  <c:v>848</c:v>
                </c:pt>
                <c:pt idx="209">
                  <c:v>846</c:v>
                </c:pt>
                <c:pt idx="210">
                  <c:v>843</c:v>
                </c:pt>
                <c:pt idx="211">
                  <c:v>841</c:v>
                </c:pt>
                <c:pt idx="212">
                  <c:v>838</c:v>
                </c:pt>
                <c:pt idx="213">
                  <c:v>838</c:v>
                </c:pt>
                <c:pt idx="214">
                  <c:v>836</c:v>
                </c:pt>
                <c:pt idx="215">
                  <c:v>835</c:v>
                </c:pt>
                <c:pt idx="216">
                  <c:v>834</c:v>
                </c:pt>
                <c:pt idx="217">
                  <c:v>833</c:v>
                </c:pt>
                <c:pt idx="218">
                  <c:v>833</c:v>
                </c:pt>
                <c:pt idx="219">
                  <c:v>833</c:v>
                </c:pt>
                <c:pt idx="220">
                  <c:v>832</c:v>
                </c:pt>
                <c:pt idx="221">
                  <c:v>832</c:v>
                </c:pt>
                <c:pt idx="222">
                  <c:v>832</c:v>
                </c:pt>
                <c:pt idx="223">
                  <c:v>831</c:v>
                </c:pt>
                <c:pt idx="224">
                  <c:v>831</c:v>
                </c:pt>
                <c:pt idx="225">
                  <c:v>832</c:v>
                </c:pt>
                <c:pt idx="226">
                  <c:v>831</c:v>
                </c:pt>
                <c:pt idx="227">
                  <c:v>832</c:v>
                </c:pt>
                <c:pt idx="228">
                  <c:v>832</c:v>
                </c:pt>
                <c:pt idx="229">
                  <c:v>831</c:v>
                </c:pt>
                <c:pt idx="230">
                  <c:v>831</c:v>
                </c:pt>
                <c:pt idx="231">
                  <c:v>831</c:v>
                </c:pt>
                <c:pt idx="232">
                  <c:v>830</c:v>
                </c:pt>
                <c:pt idx="233">
                  <c:v>830</c:v>
                </c:pt>
                <c:pt idx="234">
                  <c:v>830</c:v>
                </c:pt>
                <c:pt idx="235">
                  <c:v>830</c:v>
                </c:pt>
                <c:pt idx="236">
                  <c:v>830</c:v>
                </c:pt>
                <c:pt idx="237">
                  <c:v>830</c:v>
                </c:pt>
                <c:pt idx="238">
                  <c:v>830</c:v>
                </c:pt>
                <c:pt idx="239">
                  <c:v>830</c:v>
                </c:pt>
                <c:pt idx="240">
                  <c:v>831</c:v>
                </c:pt>
                <c:pt idx="241">
                  <c:v>830</c:v>
                </c:pt>
                <c:pt idx="242">
                  <c:v>830</c:v>
                </c:pt>
                <c:pt idx="243">
                  <c:v>829</c:v>
                </c:pt>
                <c:pt idx="244">
                  <c:v>830</c:v>
                </c:pt>
                <c:pt idx="245">
                  <c:v>829</c:v>
                </c:pt>
                <c:pt idx="246">
                  <c:v>829</c:v>
                </c:pt>
                <c:pt idx="247">
                  <c:v>829</c:v>
                </c:pt>
                <c:pt idx="248">
                  <c:v>829</c:v>
                </c:pt>
                <c:pt idx="249">
                  <c:v>829</c:v>
                </c:pt>
                <c:pt idx="250">
                  <c:v>829</c:v>
                </c:pt>
                <c:pt idx="251">
                  <c:v>829</c:v>
                </c:pt>
                <c:pt idx="252">
                  <c:v>828</c:v>
                </c:pt>
                <c:pt idx="253">
                  <c:v>829</c:v>
                </c:pt>
                <c:pt idx="254">
                  <c:v>829</c:v>
                </c:pt>
                <c:pt idx="255">
                  <c:v>829</c:v>
                </c:pt>
                <c:pt idx="256">
                  <c:v>829</c:v>
                </c:pt>
                <c:pt idx="257">
                  <c:v>829</c:v>
                </c:pt>
                <c:pt idx="258">
                  <c:v>830</c:v>
                </c:pt>
                <c:pt idx="259">
                  <c:v>829</c:v>
                </c:pt>
                <c:pt idx="260">
                  <c:v>829</c:v>
                </c:pt>
                <c:pt idx="261">
                  <c:v>829</c:v>
                </c:pt>
                <c:pt idx="262">
                  <c:v>829</c:v>
                </c:pt>
                <c:pt idx="263">
                  <c:v>829</c:v>
                </c:pt>
                <c:pt idx="264">
                  <c:v>829</c:v>
                </c:pt>
                <c:pt idx="265">
                  <c:v>829</c:v>
                </c:pt>
                <c:pt idx="266">
                  <c:v>829</c:v>
                </c:pt>
                <c:pt idx="267">
                  <c:v>828</c:v>
                </c:pt>
                <c:pt idx="268">
                  <c:v>828</c:v>
                </c:pt>
                <c:pt idx="269">
                  <c:v>828</c:v>
                </c:pt>
                <c:pt idx="270">
                  <c:v>825</c:v>
                </c:pt>
                <c:pt idx="271">
                  <c:v>826</c:v>
                </c:pt>
                <c:pt idx="272">
                  <c:v>825</c:v>
                </c:pt>
                <c:pt idx="273">
                  <c:v>825</c:v>
                </c:pt>
                <c:pt idx="274">
                  <c:v>825</c:v>
                </c:pt>
                <c:pt idx="275">
                  <c:v>825</c:v>
                </c:pt>
                <c:pt idx="276">
                  <c:v>825</c:v>
                </c:pt>
                <c:pt idx="277">
                  <c:v>825</c:v>
                </c:pt>
                <c:pt idx="278">
                  <c:v>826</c:v>
                </c:pt>
                <c:pt idx="279">
                  <c:v>826</c:v>
                </c:pt>
                <c:pt idx="280">
                  <c:v>826</c:v>
                </c:pt>
                <c:pt idx="281">
                  <c:v>826</c:v>
                </c:pt>
                <c:pt idx="282">
                  <c:v>827</c:v>
                </c:pt>
                <c:pt idx="283">
                  <c:v>826</c:v>
                </c:pt>
                <c:pt idx="284">
                  <c:v>827</c:v>
                </c:pt>
                <c:pt idx="285">
                  <c:v>827</c:v>
                </c:pt>
                <c:pt idx="286">
                  <c:v>826</c:v>
                </c:pt>
                <c:pt idx="287">
                  <c:v>826</c:v>
                </c:pt>
                <c:pt idx="288">
                  <c:v>826</c:v>
                </c:pt>
                <c:pt idx="289">
                  <c:v>825</c:v>
                </c:pt>
                <c:pt idx="290">
                  <c:v>825</c:v>
                </c:pt>
                <c:pt idx="291">
                  <c:v>824</c:v>
                </c:pt>
                <c:pt idx="292">
                  <c:v>824</c:v>
                </c:pt>
                <c:pt idx="293">
                  <c:v>824</c:v>
                </c:pt>
                <c:pt idx="294">
                  <c:v>824</c:v>
                </c:pt>
                <c:pt idx="295">
                  <c:v>824</c:v>
                </c:pt>
                <c:pt idx="296">
                  <c:v>824</c:v>
                </c:pt>
                <c:pt idx="297">
                  <c:v>824</c:v>
                </c:pt>
                <c:pt idx="298">
                  <c:v>825</c:v>
                </c:pt>
                <c:pt idx="299">
                  <c:v>825</c:v>
                </c:pt>
                <c:pt idx="300">
                  <c:v>825</c:v>
                </c:pt>
                <c:pt idx="301">
                  <c:v>826</c:v>
                </c:pt>
                <c:pt idx="302">
                  <c:v>824</c:v>
                </c:pt>
                <c:pt idx="303">
                  <c:v>825</c:v>
                </c:pt>
                <c:pt idx="304">
                  <c:v>825</c:v>
                </c:pt>
                <c:pt idx="305">
                  <c:v>825</c:v>
                </c:pt>
                <c:pt idx="306">
                  <c:v>826</c:v>
                </c:pt>
                <c:pt idx="307">
                  <c:v>827</c:v>
                </c:pt>
                <c:pt idx="308">
                  <c:v>826</c:v>
                </c:pt>
                <c:pt idx="309">
                  <c:v>827</c:v>
                </c:pt>
                <c:pt idx="310">
                  <c:v>827</c:v>
                </c:pt>
                <c:pt idx="311">
                  <c:v>827</c:v>
                </c:pt>
                <c:pt idx="312">
                  <c:v>827</c:v>
                </c:pt>
                <c:pt idx="313">
                  <c:v>827</c:v>
                </c:pt>
                <c:pt idx="314">
                  <c:v>827</c:v>
                </c:pt>
                <c:pt idx="315">
                  <c:v>827</c:v>
                </c:pt>
                <c:pt idx="316">
                  <c:v>827</c:v>
                </c:pt>
                <c:pt idx="317">
                  <c:v>826</c:v>
                </c:pt>
                <c:pt idx="318">
                  <c:v>827</c:v>
                </c:pt>
                <c:pt idx="319">
                  <c:v>827</c:v>
                </c:pt>
                <c:pt idx="320">
                  <c:v>826</c:v>
                </c:pt>
                <c:pt idx="321">
                  <c:v>827</c:v>
                </c:pt>
                <c:pt idx="322">
                  <c:v>826</c:v>
                </c:pt>
                <c:pt idx="323">
                  <c:v>826</c:v>
                </c:pt>
                <c:pt idx="324">
                  <c:v>826</c:v>
                </c:pt>
                <c:pt idx="325">
                  <c:v>827</c:v>
                </c:pt>
                <c:pt idx="326">
                  <c:v>827</c:v>
                </c:pt>
                <c:pt idx="327">
                  <c:v>826</c:v>
                </c:pt>
                <c:pt idx="328">
                  <c:v>827</c:v>
                </c:pt>
                <c:pt idx="329">
                  <c:v>827</c:v>
                </c:pt>
                <c:pt idx="330">
                  <c:v>826</c:v>
                </c:pt>
                <c:pt idx="331">
                  <c:v>826</c:v>
                </c:pt>
                <c:pt idx="332">
                  <c:v>826</c:v>
                </c:pt>
                <c:pt idx="333">
                  <c:v>826</c:v>
                </c:pt>
                <c:pt idx="334">
                  <c:v>826</c:v>
                </c:pt>
                <c:pt idx="335">
                  <c:v>825</c:v>
                </c:pt>
                <c:pt idx="336">
                  <c:v>826</c:v>
                </c:pt>
                <c:pt idx="337">
                  <c:v>826</c:v>
                </c:pt>
                <c:pt idx="338">
                  <c:v>826</c:v>
                </c:pt>
                <c:pt idx="339">
                  <c:v>826</c:v>
                </c:pt>
                <c:pt idx="340">
                  <c:v>826</c:v>
                </c:pt>
                <c:pt idx="341">
                  <c:v>826</c:v>
                </c:pt>
                <c:pt idx="342">
                  <c:v>826</c:v>
                </c:pt>
                <c:pt idx="343">
                  <c:v>826</c:v>
                </c:pt>
                <c:pt idx="344">
                  <c:v>826</c:v>
                </c:pt>
                <c:pt idx="345">
                  <c:v>826</c:v>
                </c:pt>
                <c:pt idx="346">
                  <c:v>826</c:v>
                </c:pt>
                <c:pt idx="347">
                  <c:v>826</c:v>
                </c:pt>
                <c:pt idx="348">
                  <c:v>826</c:v>
                </c:pt>
                <c:pt idx="349">
                  <c:v>825</c:v>
                </c:pt>
                <c:pt idx="350">
                  <c:v>826</c:v>
                </c:pt>
                <c:pt idx="351">
                  <c:v>825</c:v>
                </c:pt>
                <c:pt idx="352">
                  <c:v>825</c:v>
                </c:pt>
                <c:pt idx="353">
                  <c:v>825</c:v>
                </c:pt>
                <c:pt idx="354">
                  <c:v>825</c:v>
                </c:pt>
                <c:pt idx="355">
                  <c:v>825</c:v>
                </c:pt>
                <c:pt idx="356">
                  <c:v>825</c:v>
                </c:pt>
                <c:pt idx="357">
                  <c:v>825</c:v>
                </c:pt>
                <c:pt idx="358">
                  <c:v>825</c:v>
                </c:pt>
                <c:pt idx="359">
                  <c:v>825</c:v>
                </c:pt>
                <c:pt idx="360">
                  <c:v>825</c:v>
                </c:pt>
                <c:pt idx="361">
                  <c:v>824</c:v>
                </c:pt>
                <c:pt idx="362">
                  <c:v>825</c:v>
                </c:pt>
                <c:pt idx="363">
                  <c:v>824</c:v>
                </c:pt>
                <c:pt idx="364">
                  <c:v>824</c:v>
                </c:pt>
                <c:pt idx="365">
                  <c:v>823</c:v>
                </c:pt>
                <c:pt idx="366">
                  <c:v>824</c:v>
                </c:pt>
                <c:pt idx="367">
                  <c:v>822</c:v>
                </c:pt>
                <c:pt idx="368">
                  <c:v>823</c:v>
                </c:pt>
                <c:pt idx="369">
                  <c:v>824</c:v>
                </c:pt>
                <c:pt idx="370">
                  <c:v>823</c:v>
                </c:pt>
                <c:pt idx="371">
                  <c:v>824</c:v>
                </c:pt>
                <c:pt idx="372">
                  <c:v>823</c:v>
                </c:pt>
                <c:pt idx="373">
                  <c:v>823</c:v>
                </c:pt>
                <c:pt idx="374">
                  <c:v>824</c:v>
                </c:pt>
                <c:pt idx="375">
                  <c:v>823</c:v>
                </c:pt>
                <c:pt idx="376">
                  <c:v>824</c:v>
                </c:pt>
                <c:pt idx="377">
                  <c:v>824</c:v>
                </c:pt>
                <c:pt idx="378">
                  <c:v>823</c:v>
                </c:pt>
                <c:pt idx="379">
                  <c:v>824</c:v>
                </c:pt>
                <c:pt idx="380">
                  <c:v>824</c:v>
                </c:pt>
                <c:pt idx="381">
                  <c:v>824</c:v>
                </c:pt>
                <c:pt idx="382">
                  <c:v>824</c:v>
                </c:pt>
                <c:pt idx="383">
                  <c:v>824</c:v>
                </c:pt>
                <c:pt idx="384">
                  <c:v>824</c:v>
                </c:pt>
                <c:pt idx="385">
                  <c:v>824</c:v>
                </c:pt>
                <c:pt idx="386">
                  <c:v>824</c:v>
                </c:pt>
                <c:pt idx="387">
                  <c:v>824</c:v>
                </c:pt>
                <c:pt idx="388">
                  <c:v>825</c:v>
                </c:pt>
                <c:pt idx="389">
                  <c:v>824</c:v>
                </c:pt>
                <c:pt idx="390">
                  <c:v>825</c:v>
                </c:pt>
                <c:pt idx="391">
                  <c:v>824</c:v>
                </c:pt>
                <c:pt idx="392">
                  <c:v>824</c:v>
                </c:pt>
                <c:pt idx="393">
                  <c:v>824</c:v>
                </c:pt>
                <c:pt idx="394">
                  <c:v>824</c:v>
                </c:pt>
                <c:pt idx="395">
                  <c:v>825</c:v>
                </c:pt>
                <c:pt idx="396">
                  <c:v>826</c:v>
                </c:pt>
                <c:pt idx="397">
                  <c:v>826</c:v>
                </c:pt>
                <c:pt idx="398">
                  <c:v>827</c:v>
                </c:pt>
                <c:pt idx="399">
                  <c:v>827</c:v>
                </c:pt>
                <c:pt idx="400">
                  <c:v>826</c:v>
                </c:pt>
                <c:pt idx="401">
                  <c:v>827</c:v>
                </c:pt>
                <c:pt idx="402">
                  <c:v>827</c:v>
                </c:pt>
                <c:pt idx="403">
                  <c:v>826</c:v>
                </c:pt>
                <c:pt idx="404">
                  <c:v>827</c:v>
                </c:pt>
                <c:pt idx="405">
                  <c:v>826</c:v>
                </c:pt>
                <c:pt idx="406">
                  <c:v>826</c:v>
                </c:pt>
                <c:pt idx="407">
                  <c:v>826</c:v>
                </c:pt>
                <c:pt idx="408">
                  <c:v>826</c:v>
                </c:pt>
                <c:pt idx="409">
                  <c:v>828</c:v>
                </c:pt>
                <c:pt idx="410">
                  <c:v>827</c:v>
                </c:pt>
                <c:pt idx="411">
                  <c:v>827</c:v>
                </c:pt>
                <c:pt idx="412">
                  <c:v>827</c:v>
                </c:pt>
                <c:pt idx="413">
                  <c:v>828</c:v>
                </c:pt>
                <c:pt idx="414">
                  <c:v>829</c:v>
                </c:pt>
                <c:pt idx="415">
                  <c:v>829</c:v>
                </c:pt>
                <c:pt idx="416">
                  <c:v>829</c:v>
                </c:pt>
                <c:pt idx="417">
                  <c:v>831</c:v>
                </c:pt>
                <c:pt idx="418">
                  <c:v>832</c:v>
                </c:pt>
                <c:pt idx="419">
                  <c:v>834</c:v>
                </c:pt>
                <c:pt idx="420">
                  <c:v>837</c:v>
                </c:pt>
                <c:pt idx="421">
                  <c:v>837</c:v>
                </c:pt>
                <c:pt idx="422">
                  <c:v>839</c:v>
                </c:pt>
                <c:pt idx="423">
                  <c:v>840</c:v>
                </c:pt>
                <c:pt idx="424">
                  <c:v>840</c:v>
                </c:pt>
                <c:pt idx="425">
                  <c:v>840</c:v>
                </c:pt>
                <c:pt idx="426">
                  <c:v>841</c:v>
                </c:pt>
                <c:pt idx="427">
                  <c:v>841</c:v>
                </c:pt>
                <c:pt idx="428">
                  <c:v>841</c:v>
                </c:pt>
                <c:pt idx="429">
                  <c:v>842</c:v>
                </c:pt>
                <c:pt idx="430">
                  <c:v>842</c:v>
                </c:pt>
                <c:pt idx="431">
                  <c:v>842</c:v>
                </c:pt>
                <c:pt idx="432">
                  <c:v>841</c:v>
                </c:pt>
                <c:pt idx="433">
                  <c:v>842</c:v>
                </c:pt>
                <c:pt idx="434">
                  <c:v>841</c:v>
                </c:pt>
                <c:pt idx="435">
                  <c:v>840</c:v>
                </c:pt>
                <c:pt idx="436">
                  <c:v>840</c:v>
                </c:pt>
                <c:pt idx="437">
                  <c:v>839</c:v>
                </c:pt>
                <c:pt idx="438">
                  <c:v>839</c:v>
                </c:pt>
                <c:pt idx="439">
                  <c:v>839</c:v>
                </c:pt>
                <c:pt idx="440">
                  <c:v>839</c:v>
                </c:pt>
                <c:pt idx="441">
                  <c:v>839</c:v>
                </c:pt>
                <c:pt idx="442">
                  <c:v>840</c:v>
                </c:pt>
                <c:pt idx="443">
                  <c:v>839</c:v>
                </c:pt>
                <c:pt idx="444">
                  <c:v>841</c:v>
                </c:pt>
                <c:pt idx="445">
                  <c:v>842</c:v>
                </c:pt>
                <c:pt idx="446">
                  <c:v>842</c:v>
                </c:pt>
                <c:pt idx="447">
                  <c:v>842</c:v>
                </c:pt>
                <c:pt idx="448">
                  <c:v>843</c:v>
                </c:pt>
                <c:pt idx="449">
                  <c:v>843</c:v>
                </c:pt>
                <c:pt idx="450">
                  <c:v>844</c:v>
                </c:pt>
                <c:pt idx="451">
                  <c:v>843</c:v>
                </c:pt>
                <c:pt idx="452">
                  <c:v>844</c:v>
                </c:pt>
                <c:pt idx="453">
                  <c:v>845</c:v>
                </c:pt>
                <c:pt idx="454">
                  <c:v>844</c:v>
                </c:pt>
                <c:pt idx="455">
                  <c:v>846</c:v>
                </c:pt>
                <c:pt idx="456">
                  <c:v>847</c:v>
                </c:pt>
                <c:pt idx="457">
                  <c:v>848</c:v>
                </c:pt>
                <c:pt idx="458">
                  <c:v>850</c:v>
                </c:pt>
                <c:pt idx="459">
                  <c:v>853</c:v>
                </c:pt>
                <c:pt idx="460">
                  <c:v>856</c:v>
                </c:pt>
                <c:pt idx="461">
                  <c:v>860</c:v>
                </c:pt>
                <c:pt idx="462">
                  <c:v>863</c:v>
                </c:pt>
                <c:pt idx="463">
                  <c:v>868</c:v>
                </c:pt>
                <c:pt idx="464">
                  <c:v>872</c:v>
                </c:pt>
                <c:pt idx="465">
                  <c:v>876</c:v>
                </c:pt>
                <c:pt idx="466">
                  <c:v>880</c:v>
                </c:pt>
                <c:pt idx="467">
                  <c:v>882</c:v>
                </c:pt>
                <c:pt idx="468">
                  <c:v>884</c:v>
                </c:pt>
                <c:pt idx="469">
                  <c:v>885</c:v>
                </c:pt>
                <c:pt idx="470">
                  <c:v>886</c:v>
                </c:pt>
                <c:pt idx="471">
                  <c:v>887</c:v>
                </c:pt>
                <c:pt idx="472">
                  <c:v>887</c:v>
                </c:pt>
                <c:pt idx="473">
                  <c:v>887</c:v>
                </c:pt>
                <c:pt idx="474">
                  <c:v>888</c:v>
                </c:pt>
                <c:pt idx="475">
                  <c:v>887</c:v>
                </c:pt>
                <c:pt idx="476">
                  <c:v>887</c:v>
                </c:pt>
                <c:pt idx="477">
                  <c:v>888</c:v>
                </c:pt>
                <c:pt idx="478">
                  <c:v>887</c:v>
                </c:pt>
                <c:pt idx="479">
                  <c:v>887</c:v>
                </c:pt>
                <c:pt idx="480">
                  <c:v>887</c:v>
                </c:pt>
                <c:pt idx="481">
                  <c:v>886</c:v>
                </c:pt>
                <c:pt idx="482">
                  <c:v>887</c:v>
                </c:pt>
                <c:pt idx="483">
                  <c:v>886</c:v>
                </c:pt>
                <c:pt idx="484">
                  <c:v>886</c:v>
                </c:pt>
                <c:pt idx="485">
                  <c:v>887</c:v>
                </c:pt>
                <c:pt idx="486">
                  <c:v>886</c:v>
                </c:pt>
                <c:pt idx="487">
                  <c:v>887</c:v>
                </c:pt>
                <c:pt idx="488">
                  <c:v>887</c:v>
                </c:pt>
                <c:pt idx="489">
                  <c:v>886</c:v>
                </c:pt>
                <c:pt idx="490">
                  <c:v>887</c:v>
                </c:pt>
                <c:pt idx="491">
                  <c:v>886</c:v>
                </c:pt>
                <c:pt idx="492">
                  <c:v>886</c:v>
                </c:pt>
                <c:pt idx="493">
                  <c:v>886</c:v>
                </c:pt>
                <c:pt idx="494">
                  <c:v>886</c:v>
                </c:pt>
                <c:pt idx="495">
                  <c:v>886</c:v>
                </c:pt>
                <c:pt idx="496">
                  <c:v>886</c:v>
                </c:pt>
                <c:pt idx="497">
                  <c:v>885</c:v>
                </c:pt>
                <c:pt idx="498">
                  <c:v>887</c:v>
                </c:pt>
                <c:pt idx="499">
                  <c:v>886</c:v>
                </c:pt>
                <c:pt idx="500">
                  <c:v>886</c:v>
                </c:pt>
                <c:pt idx="501">
                  <c:v>886</c:v>
                </c:pt>
                <c:pt idx="502">
                  <c:v>886</c:v>
                </c:pt>
                <c:pt idx="503">
                  <c:v>886</c:v>
                </c:pt>
                <c:pt idx="504">
                  <c:v>886</c:v>
                </c:pt>
                <c:pt idx="505">
                  <c:v>886</c:v>
                </c:pt>
                <c:pt idx="506">
                  <c:v>886</c:v>
                </c:pt>
                <c:pt idx="507">
                  <c:v>886</c:v>
                </c:pt>
                <c:pt idx="508">
                  <c:v>885</c:v>
                </c:pt>
                <c:pt idx="509">
                  <c:v>886</c:v>
                </c:pt>
                <c:pt idx="510">
                  <c:v>886</c:v>
                </c:pt>
                <c:pt idx="511">
                  <c:v>887</c:v>
                </c:pt>
                <c:pt idx="512">
                  <c:v>886</c:v>
                </c:pt>
                <c:pt idx="513">
                  <c:v>886</c:v>
                </c:pt>
                <c:pt idx="514">
                  <c:v>887</c:v>
                </c:pt>
                <c:pt idx="515">
                  <c:v>886</c:v>
                </c:pt>
                <c:pt idx="516">
                  <c:v>886</c:v>
                </c:pt>
                <c:pt idx="517">
                  <c:v>887</c:v>
                </c:pt>
                <c:pt idx="518">
                  <c:v>886</c:v>
                </c:pt>
                <c:pt idx="519">
                  <c:v>885</c:v>
                </c:pt>
                <c:pt idx="520">
                  <c:v>887</c:v>
                </c:pt>
                <c:pt idx="521">
                  <c:v>886</c:v>
                </c:pt>
                <c:pt idx="522">
                  <c:v>886</c:v>
                </c:pt>
                <c:pt idx="523">
                  <c:v>886</c:v>
                </c:pt>
                <c:pt idx="524">
                  <c:v>886</c:v>
                </c:pt>
                <c:pt idx="525">
                  <c:v>886</c:v>
                </c:pt>
                <c:pt idx="526">
                  <c:v>887</c:v>
                </c:pt>
                <c:pt idx="527">
                  <c:v>887</c:v>
                </c:pt>
                <c:pt idx="528">
                  <c:v>887</c:v>
                </c:pt>
                <c:pt idx="529">
                  <c:v>886</c:v>
                </c:pt>
                <c:pt idx="530">
                  <c:v>886</c:v>
                </c:pt>
                <c:pt idx="531">
                  <c:v>887</c:v>
                </c:pt>
                <c:pt idx="532">
                  <c:v>886</c:v>
                </c:pt>
                <c:pt idx="533">
                  <c:v>886</c:v>
                </c:pt>
                <c:pt idx="534">
                  <c:v>886</c:v>
                </c:pt>
                <c:pt idx="535">
                  <c:v>886</c:v>
                </c:pt>
                <c:pt idx="536">
                  <c:v>886</c:v>
                </c:pt>
                <c:pt idx="537">
                  <c:v>886</c:v>
                </c:pt>
                <c:pt idx="538">
                  <c:v>886</c:v>
                </c:pt>
                <c:pt idx="539">
                  <c:v>887</c:v>
                </c:pt>
                <c:pt idx="540">
                  <c:v>887</c:v>
                </c:pt>
                <c:pt idx="541">
                  <c:v>886</c:v>
                </c:pt>
                <c:pt idx="542">
                  <c:v>882</c:v>
                </c:pt>
                <c:pt idx="543">
                  <c:v>875</c:v>
                </c:pt>
                <c:pt idx="544">
                  <c:v>865</c:v>
                </c:pt>
                <c:pt idx="545">
                  <c:v>855</c:v>
                </c:pt>
                <c:pt idx="546">
                  <c:v>847</c:v>
                </c:pt>
                <c:pt idx="547">
                  <c:v>842</c:v>
                </c:pt>
                <c:pt idx="548">
                  <c:v>838</c:v>
                </c:pt>
                <c:pt idx="549">
                  <c:v>836</c:v>
                </c:pt>
                <c:pt idx="550">
                  <c:v>835</c:v>
                </c:pt>
                <c:pt idx="551">
                  <c:v>832</c:v>
                </c:pt>
                <c:pt idx="552">
                  <c:v>831</c:v>
                </c:pt>
                <c:pt idx="553">
                  <c:v>831</c:v>
                </c:pt>
                <c:pt idx="554">
                  <c:v>829</c:v>
                </c:pt>
                <c:pt idx="555">
                  <c:v>828</c:v>
                </c:pt>
                <c:pt idx="556">
                  <c:v>828</c:v>
                </c:pt>
                <c:pt idx="557">
                  <c:v>827</c:v>
                </c:pt>
                <c:pt idx="558">
                  <c:v>826</c:v>
                </c:pt>
                <c:pt idx="559">
                  <c:v>825</c:v>
                </c:pt>
                <c:pt idx="560">
                  <c:v>825</c:v>
                </c:pt>
                <c:pt idx="561">
                  <c:v>825</c:v>
                </c:pt>
                <c:pt idx="562">
                  <c:v>825</c:v>
                </c:pt>
                <c:pt idx="563">
                  <c:v>825</c:v>
                </c:pt>
                <c:pt idx="564">
                  <c:v>825</c:v>
                </c:pt>
                <c:pt idx="565">
                  <c:v>825</c:v>
                </c:pt>
                <c:pt idx="566">
                  <c:v>825</c:v>
                </c:pt>
                <c:pt idx="567">
                  <c:v>825</c:v>
                </c:pt>
                <c:pt idx="568">
                  <c:v>826</c:v>
                </c:pt>
                <c:pt idx="569">
                  <c:v>826</c:v>
                </c:pt>
                <c:pt idx="570">
                  <c:v>826</c:v>
                </c:pt>
                <c:pt idx="571">
                  <c:v>826</c:v>
                </c:pt>
                <c:pt idx="572">
                  <c:v>826</c:v>
                </c:pt>
                <c:pt idx="573">
                  <c:v>825</c:v>
                </c:pt>
                <c:pt idx="574">
                  <c:v>826</c:v>
                </c:pt>
                <c:pt idx="575">
                  <c:v>826</c:v>
                </c:pt>
                <c:pt idx="576">
                  <c:v>825</c:v>
                </c:pt>
                <c:pt idx="577">
                  <c:v>826</c:v>
                </c:pt>
                <c:pt idx="578">
                  <c:v>826</c:v>
                </c:pt>
                <c:pt idx="579">
                  <c:v>826</c:v>
                </c:pt>
                <c:pt idx="580">
                  <c:v>827</c:v>
                </c:pt>
                <c:pt idx="581">
                  <c:v>827</c:v>
                </c:pt>
                <c:pt idx="582">
                  <c:v>827</c:v>
                </c:pt>
                <c:pt idx="583">
                  <c:v>827</c:v>
                </c:pt>
                <c:pt idx="584">
                  <c:v>827</c:v>
                </c:pt>
                <c:pt idx="585">
                  <c:v>827</c:v>
                </c:pt>
                <c:pt idx="586">
                  <c:v>828</c:v>
                </c:pt>
                <c:pt idx="587">
                  <c:v>827</c:v>
                </c:pt>
                <c:pt idx="588">
                  <c:v>827</c:v>
                </c:pt>
                <c:pt idx="589">
                  <c:v>827</c:v>
                </c:pt>
                <c:pt idx="590">
                  <c:v>827</c:v>
                </c:pt>
                <c:pt idx="591">
                  <c:v>826</c:v>
                </c:pt>
                <c:pt idx="592">
                  <c:v>826</c:v>
                </c:pt>
                <c:pt idx="593">
                  <c:v>827</c:v>
                </c:pt>
                <c:pt idx="594">
                  <c:v>826</c:v>
                </c:pt>
                <c:pt idx="595">
                  <c:v>826</c:v>
                </c:pt>
                <c:pt idx="596">
                  <c:v>827</c:v>
                </c:pt>
                <c:pt idx="597">
                  <c:v>826</c:v>
                </c:pt>
                <c:pt idx="598">
                  <c:v>827</c:v>
                </c:pt>
                <c:pt idx="599">
                  <c:v>827</c:v>
                </c:pt>
                <c:pt idx="600">
                  <c:v>827</c:v>
                </c:pt>
                <c:pt idx="601">
                  <c:v>826</c:v>
                </c:pt>
                <c:pt idx="602">
                  <c:v>827</c:v>
                </c:pt>
                <c:pt idx="603">
                  <c:v>827</c:v>
                </c:pt>
                <c:pt idx="604">
                  <c:v>826</c:v>
                </c:pt>
                <c:pt idx="605">
                  <c:v>827</c:v>
                </c:pt>
                <c:pt idx="606">
                  <c:v>827</c:v>
                </c:pt>
                <c:pt idx="607">
                  <c:v>827</c:v>
                </c:pt>
                <c:pt idx="608">
                  <c:v>827</c:v>
                </c:pt>
                <c:pt idx="609">
                  <c:v>827</c:v>
                </c:pt>
                <c:pt idx="610">
                  <c:v>827</c:v>
                </c:pt>
                <c:pt idx="611">
                  <c:v>828</c:v>
                </c:pt>
                <c:pt idx="612">
                  <c:v>828</c:v>
                </c:pt>
                <c:pt idx="613">
                  <c:v>828</c:v>
                </c:pt>
                <c:pt idx="614">
                  <c:v>828</c:v>
                </c:pt>
                <c:pt idx="615">
                  <c:v>828</c:v>
                </c:pt>
                <c:pt idx="616">
                  <c:v>829</c:v>
                </c:pt>
                <c:pt idx="617">
                  <c:v>829</c:v>
                </c:pt>
                <c:pt idx="618">
                  <c:v>829</c:v>
                </c:pt>
                <c:pt idx="619">
                  <c:v>829</c:v>
                </c:pt>
                <c:pt idx="620">
                  <c:v>830</c:v>
                </c:pt>
                <c:pt idx="621">
                  <c:v>830</c:v>
                </c:pt>
                <c:pt idx="622">
                  <c:v>830</c:v>
                </c:pt>
                <c:pt idx="623">
                  <c:v>831</c:v>
                </c:pt>
                <c:pt idx="624">
                  <c:v>830</c:v>
                </c:pt>
                <c:pt idx="625">
                  <c:v>830</c:v>
                </c:pt>
                <c:pt idx="626">
                  <c:v>832</c:v>
                </c:pt>
                <c:pt idx="627">
                  <c:v>832</c:v>
                </c:pt>
                <c:pt idx="628">
                  <c:v>831</c:v>
                </c:pt>
                <c:pt idx="629">
                  <c:v>832</c:v>
                </c:pt>
                <c:pt idx="630">
                  <c:v>832</c:v>
                </c:pt>
                <c:pt idx="631">
                  <c:v>832</c:v>
                </c:pt>
                <c:pt idx="632">
                  <c:v>833</c:v>
                </c:pt>
                <c:pt idx="633">
                  <c:v>834</c:v>
                </c:pt>
                <c:pt idx="634">
                  <c:v>834</c:v>
                </c:pt>
                <c:pt idx="635">
                  <c:v>834</c:v>
                </c:pt>
                <c:pt idx="636">
                  <c:v>835</c:v>
                </c:pt>
                <c:pt idx="637">
                  <c:v>835</c:v>
                </c:pt>
                <c:pt idx="638">
                  <c:v>835</c:v>
                </c:pt>
                <c:pt idx="639">
                  <c:v>836</c:v>
                </c:pt>
                <c:pt idx="640">
                  <c:v>836</c:v>
                </c:pt>
                <c:pt idx="641">
                  <c:v>837</c:v>
                </c:pt>
                <c:pt idx="642">
                  <c:v>836</c:v>
                </c:pt>
                <c:pt idx="643">
                  <c:v>836</c:v>
                </c:pt>
                <c:pt idx="644">
                  <c:v>837</c:v>
                </c:pt>
                <c:pt idx="645">
                  <c:v>837</c:v>
                </c:pt>
                <c:pt idx="646">
                  <c:v>838</c:v>
                </c:pt>
                <c:pt idx="647">
                  <c:v>837</c:v>
                </c:pt>
                <c:pt idx="648">
                  <c:v>838</c:v>
                </c:pt>
                <c:pt idx="649">
                  <c:v>837</c:v>
                </c:pt>
                <c:pt idx="650">
                  <c:v>837</c:v>
                </c:pt>
                <c:pt idx="651">
                  <c:v>837</c:v>
                </c:pt>
                <c:pt idx="652">
                  <c:v>837</c:v>
                </c:pt>
                <c:pt idx="653">
                  <c:v>837</c:v>
                </c:pt>
                <c:pt idx="654">
                  <c:v>837</c:v>
                </c:pt>
                <c:pt idx="655">
                  <c:v>836</c:v>
                </c:pt>
                <c:pt idx="656">
                  <c:v>836</c:v>
                </c:pt>
                <c:pt idx="657">
                  <c:v>836</c:v>
                </c:pt>
                <c:pt idx="658">
                  <c:v>836</c:v>
                </c:pt>
                <c:pt idx="659">
                  <c:v>837</c:v>
                </c:pt>
                <c:pt idx="660">
                  <c:v>836</c:v>
                </c:pt>
                <c:pt idx="661">
                  <c:v>837</c:v>
                </c:pt>
                <c:pt idx="662">
                  <c:v>836</c:v>
                </c:pt>
                <c:pt idx="663">
                  <c:v>837</c:v>
                </c:pt>
                <c:pt idx="664">
                  <c:v>836</c:v>
                </c:pt>
                <c:pt idx="665">
                  <c:v>836</c:v>
                </c:pt>
                <c:pt idx="666">
                  <c:v>837</c:v>
                </c:pt>
                <c:pt idx="667">
                  <c:v>837</c:v>
                </c:pt>
                <c:pt idx="668">
                  <c:v>837</c:v>
                </c:pt>
                <c:pt idx="669">
                  <c:v>838</c:v>
                </c:pt>
                <c:pt idx="670">
                  <c:v>837</c:v>
                </c:pt>
                <c:pt idx="671">
                  <c:v>837</c:v>
                </c:pt>
                <c:pt idx="672">
                  <c:v>837</c:v>
                </c:pt>
                <c:pt idx="673">
                  <c:v>837</c:v>
                </c:pt>
                <c:pt idx="674">
                  <c:v>836</c:v>
                </c:pt>
                <c:pt idx="675">
                  <c:v>836</c:v>
                </c:pt>
                <c:pt idx="676">
                  <c:v>835</c:v>
                </c:pt>
                <c:pt idx="677">
                  <c:v>835</c:v>
                </c:pt>
                <c:pt idx="678">
                  <c:v>835</c:v>
                </c:pt>
                <c:pt idx="679">
                  <c:v>835</c:v>
                </c:pt>
                <c:pt idx="680">
                  <c:v>836</c:v>
                </c:pt>
                <c:pt idx="681">
                  <c:v>835</c:v>
                </c:pt>
                <c:pt idx="682">
                  <c:v>835</c:v>
                </c:pt>
                <c:pt idx="683">
                  <c:v>835</c:v>
                </c:pt>
                <c:pt idx="684">
                  <c:v>835</c:v>
                </c:pt>
                <c:pt idx="685">
                  <c:v>835</c:v>
                </c:pt>
                <c:pt idx="686">
                  <c:v>834</c:v>
                </c:pt>
                <c:pt idx="687">
                  <c:v>834</c:v>
                </c:pt>
                <c:pt idx="688">
                  <c:v>834</c:v>
                </c:pt>
                <c:pt idx="689">
                  <c:v>834</c:v>
                </c:pt>
                <c:pt idx="690">
                  <c:v>833</c:v>
                </c:pt>
                <c:pt idx="691">
                  <c:v>833</c:v>
                </c:pt>
                <c:pt idx="692">
                  <c:v>832</c:v>
                </c:pt>
                <c:pt idx="693">
                  <c:v>833</c:v>
                </c:pt>
                <c:pt idx="694">
                  <c:v>832</c:v>
                </c:pt>
                <c:pt idx="695">
                  <c:v>832</c:v>
                </c:pt>
                <c:pt idx="696">
                  <c:v>832</c:v>
                </c:pt>
                <c:pt idx="697">
                  <c:v>832</c:v>
                </c:pt>
                <c:pt idx="698">
                  <c:v>832</c:v>
                </c:pt>
                <c:pt idx="699">
                  <c:v>832</c:v>
                </c:pt>
                <c:pt idx="700">
                  <c:v>832</c:v>
                </c:pt>
                <c:pt idx="701">
                  <c:v>832</c:v>
                </c:pt>
                <c:pt idx="702">
                  <c:v>832</c:v>
                </c:pt>
                <c:pt idx="703">
                  <c:v>830</c:v>
                </c:pt>
                <c:pt idx="704">
                  <c:v>831</c:v>
                </c:pt>
                <c:pt idx="705">
                  <c:v>829</c:v>
                </c:pt>
                <c:pt idx="706">
                  <c:v>829</c:v>
                </c:pt>
                <c:pt idx="707">
                  <c:v>828</c:v>
                </c:pt>
                <c:pt idx="708">
                  <c:v>828</c:v>
                </c:pt>
                <c:pt idx="709">
                  <c:v>827</c:v>
                </c:pt>
                <c:pt idx="710">
                  <c:v>827</c:v>
                </c:pt>
                <c:pt idx="711">
                  <c:v>827</c:v>
                </c:pt>
                <c:pt idx="712">
                  <c:v>826</c:v>
                </c:pt>
                <c:pt idx="713">
                  <c:v>827</c:v>
                </c:pt>
                <c:pt idx="714">
                  <c:v>826</c:v>
                </c:pt>
                <c:pt idx="715">
                  <c:v>827</c:v>
                </c:pt>
                <c:pt idx="716">
                  <c:v>827</c:v>
                </c:pt>
                <c:pt idx="717">
                  <c:v>827</c:v>
                </c:pt>
                <c:pt idx="718">
                  <c:v>827</c:v>
                </c:pt>
                <c:pt idx="719">
                  <c:v>826</c:v>
                </c:pt>
                <c:pt idx="720">
                  <c:v>827</c:v>
                </c:pt>
                <c:pt idx="721">
                  <c:v>826</c:v>
                </c:pt>
                <c:pt idx="722">
                  <c:v>827</c:v>
                </c:pt>
                <c:pt idx="723">
                  <c:v>827</c:v>
                </c:pt>
                <c:pt idx="724">
                  <c:v>827</c:v>
                </c:pt>
                <c:pt idx="725">
                  <c:v>827</c:v>
                </c:pt>
                <c:pt idx="726">
                  <c:v>828</c:v>
                </c:pt>
                <c:pt idx="727">
                  <c:v>828</c:v>
                </c:pt>
                <c:pt idx="728">
                  <c:v>828</c:v>
                </c:pt>
                <c:pt idx="729">
                  <c:v>828</c:v>
                </c:pt>
                <c:pt idx="730">
                  <c:v>827</c:v>
                </c:pt>
                <c:pt idx="731">
                  <c:v>827</c:v>
                </c:pt>
                <c:pt idx="732">
                  <c:v>828</c:v>
                </c:pt>
                <c:pt idx="733">
                  <c:v>827</c:v>
                </c:pt>
                <c:pt idx="734">
                  <c:v>828</c:v>
                </c:pt>
                <c:pt idx="735">
                  <c:v>828</c:v>
                </c:pt>
                <c:pt idx="736">
                  <c:v>828</c:v>
                </c:pt>
                <c:pt idx="737">
                  <c:v>829</c:v>
                </c:pt>
                <c:pt idx="738">
                  <c:v>829</c:v>
                </c:pt>
                <c:pt idx="739">
                  <c:v>829</c:v>
                </c:pt>
                <c:pt idx="740">
                  <c:v>829</c:v>
                </c:pt>
                <c:pt idx="741">
                  <c:v>829</c:v>
                </c:pt>
                <c:pt idx="742">
                  <c:v>829</c:v>
                </c:pt>
                <c:pt idx="743">
                  <c:v>828</c:v>
                </c:pt>
                <c:pt idx="744">
                  <c:v>830</c:v>
                </c:pt>
                <c:pt idx="745">
                  <c:v>833</c:v>
                </c:pt>
                <c:pt idx="746">
                  <c:v>836</c:v>
                </c:pt>
                <c:pt idx="747">
                  <c:v>843</c:v>
                </c:pt>
                <c:pt idx="748">
                  <c:v>851</c:v>
                </c:pt>
                <c:pt idx="749">
                  <c:v>860</c:v>
                </c:pt>
                <c:pt idx="750">
                  <c:v>868</c:v>
                </c:pt>
                <c:pt idx="751">
                  <c:v>875</c:v>
                </c:pt>
                <c:pt idx="752">
                  <c:v>880</c:v>
                </c:pt>
                <c:pt idx="753">
                  <c:v>882</c:v>
                </c:pt>
                <c:pt idx="754">
                  <c:v>884</c:v>
                </c:pt>
                <c:pt idx="755">
                  <c:v>884</c:v>
                </c:pt>
                <c:pt idx="756">
                  <c:v>884</c:v>
                </c:pt>
                <c:pt idx="757">
                  <c:v>883</c:v>
                </c:pt>
                <c:pt idx="758">
                  <c:v>882</c:v>
                </c:pt>
                <c:pt idx="759">
                  <c:v>883</c:v>
                </c:pt>
                <c:pt idx="760">
                  <c:v>883</c:v>
                </c:pt>
                <c:pt idx="761">
                  <c:v>883</c:v>
                </c:pt>
                <c:pt idx="762">
                  <c:v>883</c:v>
                </c:pt>
                <c:pt idx="763">
                  <c:v>884</c:v>
                </c:pt>
                <c:pt idx="764">
                  <c:v>884</c:v>
                </c:pt>
                <c:pt idx="765">
                  <c:v>884</c:v>
                </c:pt>
                <c:pt idx="766">
                  <c:v>884</c:v>
                </c:pt>
                <c:pt idx="767">
                  <c:v>884</c:v>
                </c:pt>
                <c:pt idx="768">
                  <c:v>883</c:v>
                </c:pt>
                <c:pt idx="769">
                  <c:v>884</c:v>
                </c:pt>
                <c:pt idx="770">
                  <c:v>884</c:v>
                </c:pt>
                <c:pt idx="771">
                  <c:v>884</c:v>
                </c:pt>
                <c:pt idx="772">
                  <c:v>884</c:v>
                </c:pt>
                <c:pt idx="773">
                  <c:v>885</c:v>
                </c:pt>
                <c:pt idx="774">
                  <c:v>885</c:v>
                </c:pt>
                <c:pt idx="775">
                  <c:v>885</c:v>
                </c:pt>
                <c:pt idx="776">
                  <c:v>886</c:v>
                </c:pt>
                <c:pt idx="777">
                  <c:v>886</c:v>
                </c:pt>
                <c:pt idx="778">
                  <c:v>886</c:v>
                </c:pt>
                <c:pt idx="779">
                  <c:v>884</c:v>
                </c:pt>
                <c:pt idx="780">
                  <c:v>885</c:v>
                </c:pt>
                <c:pt idx="781">
                  <c:v>885</c:v>
                </c:pt>
                <c:pt idx="782">
                  <c:v>884</c:v>
                </c:pt>
                <c:pt idx="783">
                  <c:v>885</c:v>
                </c:pt>
                <c:pt idx="784">
                  <c:v>884</c:v>
                </c:pt>
                <c:pt idx="785">
                  <c:v>885</c:v>
                </c:pt>
                <c:pt idx="786">
                  <c:v>885</c:v>
                </c:pt>
                <c:pt idx="787">
                  <c:v>885</c:v>
                </c:pt>
                <c:pt idx="788">
                  <c:v>886</c:v>
                </c:pt>
                <c:pt idx="789">
                  <c:v>886</c:v>
                </c:pt>
                <c:pt idx="790">
                  <c:v>885</c:v>
                </c:pt>
                <c:pt idx="791">
                  <c:v>885</c:v>
                </c:pt>
                <c:pt idx="792">
                  <c:v>885</c:v>
                </c:pt>
                <c:pt idx="793">
                  <c:v>885</c:v>
                </c:pt>
                <c:pt idx="794">
                  <c:v>885</c:v>
                </c:pt>
                <c:pt idx="795">
                  <c:v>885</c:v>
                </c:pt>
                <c:pt idx="796">
                  <c:v>885</c:v>
                </c:pt>
                <c:pt idx="797">
                  <c:v>885</c:v>
                </c:pt>
                <c:pt idx="798">
                  <c:v>885</c:v>
                </c:pt>
                <c:pt idx="799">
                  <c:v>886</c:v>
                </c:pt>
                <c:pt idx="800">
                  <c:v>885</c:v>
                </c:pt>
                <c:pt idx="801">
                  <c:v>885</c:v>
                </c:pt>
                <c:pt idx="802">
                  <c:v>886</c:v>
                </c:pt>
                <c:pt idx="803">
                  <c:v>886</c:v>
                </c:pt>
                <c:pt idx="804">
                  <c:v>885</c:v>
                </c:pt>
                <c:pt idx="805">
                  <c:v>885</c:v>
                </c:pt>
                <c:pt idx="806">
                  <c:v>886</c:v>
                </c:pt>
                <c:pt idx="807">
                  <c:v>886</c:v>
                </c:pt>
                <c:pt idx="808">
                  <c:v>886</c:v>
                </c:pt>
                <c:pt idx="809">
                  <c:v>885</c:v>
                </c:pt>
                <c:pt idx="810">
                  <c:v>886</c:v>
                </c:pt>
                <c:pt idx="811">
                  <c:v>885</c:v>
                </c:pt>
                <c:pt idx="812">
                  <c:v>885</c:v>
                </c:pt>
                <c:pt idx="813">
                  <c:v>885</c:v>
                </c:pt>
                <c:pt idx="814">
                  <c:v>886</c:v>
                </c:pt>
                <c:pt idx="815">
                  <c:v>886</c:v>
                </c:pt>
                <c:pt idx="816">
                  <c:v>886</c:v>
                </c:pt>
                <c:pt idx="817">
                  <c:v>885</c:v>
                </c:pt>
                <c:pt idx="818">
                  <c:v>884</c:v>
                </c:pt>
                <c:pt idx="819">
                  <c:v>878</c:v>
                </c:pt>
                <c:pt idx="820">
                  <c:v>871</c:v>
                </c:pt>
                <c:pt idx="821">
                  <c:v>865</c:v>
                </c:pt>
                <c:pt idx="822">
                  <c:v>857</c:v>
                </c:pt>
                <c:pt idx="823">
                  <c:v>851</c:v>
                </c:pt>
                <c:pt idx="824">
                  <c:v>847</c:v>
                </c:pt>
                <c:pt idx="825">
                  <c:v>843</c:v>
                </c:pt>
                <c:pt idx="826">
                  <c:v>842</c:v>
                </c:pt>
                <c:pt idx="827">
                  <c:v>840</c:v>
                </c:pt>
                <c:pt idx="828">
                  <c:v>839</c:v>
                </c:pt>
                <c:pt idx="829">
                  <c:v>838</c:v>
                </c:pt>
                <c:pt idx="830">
                  <c:v>838</c:v>
                </c:pt>
                <c:pt idx="831">
                  <c:v>837</c:v>
                </c:pt>
                <c:pt idx="832">
                  <c:v>837</c:v>
                </c:pt>
                <c:pt idx="833">
                  <c:v>836</c:v>
                </c:pt>
                <c:pt idx="834">
                  <c:v>837</c:v>
                </c:pt>
                <c:pt idx="835">
                  <c:v>837</c:v>
                </c:pt>
                <c:pt idx="836">
                  <c:v>836</c:v>
                </c:pt>
                <c:pt idx="837">
                  <c:v>835</c:v>
                </c:pt>
                <c:pt idx="838">
                  <c:v>835</c:v>
                </c:pt>
                <c:pt idx="839">
                  <c:v>835</c:v>
                </c:pt>
                <c:pt idx="840">
                  <c:v>834</c:v>
                </c:pt>
                <c:pt idx="841">
                  <c:v>834</c:v>
                </c:pt>
                <c:pt idx="842">
                  <c:v>833</c:v>
                </c:pt>
                <c:pt idx="843">
                  <c:v>834</c:v>
                </c:pt>
                <c:pt idx="844">
                  <c:v>832</c:v>
                </c:pt>
                <c:pt idx="845">
                  <c:v>833</c:v>
                </c:pt>
                <c:pt idx="846">
                  <c:v>833</c:v>
                </c:pt>
                <c:pt idx="847">
                  <c:v>833</c:v>
                </c:pt>
                <c:pt idx="848">
                  <c:v>833</c:v>
                </c:pt>
                <c:pt idx="849">
                  <c:v>833</c:v>
                </c:pt>
                <c:pt idx="850">
                  <c:v>832</c:v>
                </c:pt>
                <c:pt idx="851">
                  <c:v>832</c:v>
                </c:pt>
                <c:pt idx="852">
                  <c:v>832</c:v>
                </c:pt>
                <c:pt idx="853">
                  <c:v>832</c:v>
                </c:pt>
                <c:pt idx="854">
                  <c:v>832</c:v>
                </c:pt>
                <c:pt idx="855">
                  <c:v>831</c:v>
                </c:pt>
                <c:pt idx="856">
                  <c:v>831</c:v>
                </c:pt>
                <c:pt idx="857">
                  <c:v>831</c:v>
                </c:pt>
                <c:pt idx="858">
                  <c:v>831</c:v>
                </c:pt>
                <c:pt idx="859">
                  <c:v>830</c:v>
                </c:pt>
                <c:pt idx="860">
                  <c:v>830</c:v>
                </c:pt>
                <c:pt idx="861">
                  <c:v>830</c:v>
                </c:pt>
                <c:pt idx="862">
                  <c:v>830</c:v>
                </c:pt>
                <c:pt idx="863">
                  <c:v>830</c:v>
                </c:pt>
                <c:pt idx="864">
                  <c:v>830</c:v>
                </c:pt>
                <c:pt idx="865">
                  <c:v>830</c:v>
                </c:pt>
                <c:pt idx="866">
                  <c:v>829</c:v>
                </c:pt>
                <c:pt idx="867">
                  <c:v>829</c:v>
                </c:pt>
                <c:pt idx="868">
                  <c:v>829</c:v>
                </c:pt>
                <c:pt idx="869">
                  <c:v>829</c:v>
                </c:pt>
                <c:pt idx="870">
                  <c:v>828</c:v>
                </c:pt>
                <c:pt idx="871">
                  <c:v>827</c:v>
                </c:pt>
                <c:pt idx="872">
                  <c:v>827</c:v>
                </c:pt>
                <c:pt idx="873">
                  <c:v>827</c:v>
                </c:pt>
                <c:pt idx="874">
                  <c:v>826</c:v>
                </c:pt>
                <c:pt idx="875">
                  <c:v>826</c:v>
                </c:pt>
                <c:pt idx="876">
                  <c:v>825</c:v>
                </c:pt>
                <c:pt idx="877">
                  <c:v>825</c:v>
                </c:pt>
                <c:pt idx="878">
                  <c:v>825</c:v>
                </c:pt>
                <c:pt idx="879">
                  <c:v>826</c:v>
                </c:pt>
                <c:pt idx="880">
                  <c:v>825</c:v>
                </c:pt>
                <c:pt idx="881">
                  <c:v>826</c:v>
                </c:pt>
                <c:pt idx="882">
                  <c:v>825</c:v>
                </c:pt>
                <c:pt idx="883">
                  <c:v>827</c:v>
                </c:pt>
                <c:pt idx="884">
                  <c:v>826</c:v>
                </c:pt>
                <c:pt idx="885">
                  <c:v>826</c:v>
                </c:pt>
                <c:pt idx="886">
                  <c:v>827</c:v>
                </c:pt>
                <c:pt idx="887">
                  <c:v>826</c:v>
                </c:pt>
                <c:pt idx="888">
                  <c:v>828</c:v>
                </c:pt>
                <c:pt idx="889">
                  <c:v>828</c:v>
                </c:pt>
                <c:pt idx="890">
                  <c:v>828</c:v>
                </c:pt>
                <c:pt idx="891">
                  <c:v>829</c:v>
                </c:pt>
                <c:pt idx="892">
                  <c:v>829</c:v>
                </c:pt>
                <c:pt idx="893">
                  <c:v>829</c:v>
                </c:pt>
                <c:pt idx="894">
                  <c:v>830</c:v>
                </c:pt>
                <c:pt idx="895">
                  <c:v>829</c:v>
                </c:pt>
                <c:pt idx="896">
                  <c:v>829</c:v>
                </c:pt>
                <c:pt idx="897">
                  <c:v>829</c:v>
                </c:pt>
                <c:pt idx="898">
                  <c:v>828</c:v>
                </c:pt>
                <c:pt idx="899">
                  <c:v>829</c:v>
                </c:pt>
                <c:pt idx="900">
                  <c:v>829</c:v>
                </c:pt>
                <c:pt idx="901">
                  <c:v>828</c:v>
                </c:pt>
                <c:pt idx="902">
                  <c:v>828</c:v>
                </c:pt>
                <c:pt idx="903">
                  <c:v>828</c:v>
                </c:pt>
                <c:pt idx="904">
                  <c:v>828</c:v>
                </c:pt>
                <c:pt idx="905">
                  <c:v>828</c:v>
                </c:pt>
                <c:pt idx="906">
                  <c:v>828</c:v>
                </c:pt>
                <c:pt idx="907">
                  <c:v>829</c:v>
                </c:pt>
                <c:pt idx="908">
                  <c:v>828</c:v>
                </c:pt>
                <c:pt idx="909">
                  <c:v>828</c:v>
                </c:pt>
                <c:pt idx="910">
                  <c:v>829</c:v>
                </c:pt>
                <c:pt idx="911">
                  <c:v>828</c:v>
                </c:pt>
                <c:pt idx="912">
                  <c:v>829</c:v>
                </c:pt>
                <c:pt idx="913">
                  <c:v>828</c:v>
                </c:pt>
                <c:pt idx="914">
                  <c:v>828</c:v>
                </c:pt>
                <c:pt idx="915">
                  <c:v>829</c:v>
                </c:pt>
                <c:pt idx="916">
                  <c:v>828</c:v>
                </c:pt>
                <c:pt idx="917">
                  <c:v>828</c:v>
                </c:pt>
                <c:pt idx="918">
                  <c:v>828</c:v>
                </c:pt>
                <c:pt idx="919">
                  <c:v>828</c:v>
                </c:pt>
                <c:pt idx="920">
                  <c:v>829</c:v>
                </c:pt>
                <c:pt idx="921">
                  <c:v>829</c:v>
                </c:pt>
                <c:pt idx="922">
                  <c:v>829</c:v>
                </c:pt>
                <c:pt idx="923">
                  <c:v>830</c:v>
                </c:pt>
                <c:pt idx="924">
                  <c:v>830</c:v>
                </c:pt>
                <c:pt idx="925">
                  <c:v>830</c:v>
                </c:pt>
                <c:pt idx="926">
                  <c:v>830</c:v>
                </c:pt>
                <c:pt idx="927">
                  <c:v>830</c:v>
                </c:pt>
                <c:pt idx="928">
                  <c:v>830</c:v>
                </c:pt>
                <c:pt idx="929">
                  <c:v>830</c:v>
                </c:pt>
                <c:pt idx="930">
                  <c:v>829</c:v>
                </c:pt>
                <c:pt idx="931">
                  <c:v>829</c:v>
                </c:pt>
                <c:pt idx="932">
                  <c:v>829</c:v>
                </c:pt>
                <c:pt idx="933">
                  <c:v>829</c:v>
                </c:pt>
                <c:pt idx="934">
                  <c:v>828</c:v>
                </c:pt>
                <c:pt idx="935">
                  <c:v>828</c:v>
                </c:pt>
                <c:pt idx="936">
                  <c:v>826</c:v>
                </c:pt>
                <c:pt idx="937">
                  <c:v>828</c:v>
                </c:pt>
                <c:pt idx="938">
                  <c:v>828</c:v>
                </c:pt>
                <c:pt idx="939">
                  <c:v>830</c:v>
                </c:pt>
                <c:pt idx="940">
                  <c:v>829</c:v>
                </c:pt>
                <c:pt idx="941">
                  <c:v>828</c:v>
                </c:pt>
                <c:pt idx="942">
                  <c:v>829</c:v>
                </c:pt>
                <c:pt idx="943">
                  <c:v>829</c:v>
                </c:pt>
                <c:pt idx="944">
                  <c:v>829</c:v>
                </c:pt>
                <c:pt idx="945">
                  <c:v>829</c:v>
                </c:pt>
                <c:pt idx="946">
                  <c:v>830</c:v>
                </c:pt>
                <c:pt idx="947">
                  <c:v>830</c:v>
                </c:pt>
                <c:pt idx="948">
                  <c:v>830</c:v>
                </c:pt>
                <c:pt idx="949">
                  <c:v>831</c:v>
                </c:pt>
                <c:pt idx="950">
                  <c:v>831</c:v>
                </c:pt>
                <c:pt idx="951">
                  <c:v>831</c:v>
                </c:pt>
                <c:pt idx="952">
                  <c:v>830</c:v>
                </c:pt>
                <c:pt idx="953">
                  <c:v>831</c:v>
                </c:pt>
                <c:pt idx="954">
                  <c:v>831</c:v>
                </c:pt>
                <c:pt idx="955">
                  <c:v>832</c:v>
                </c:pt>
                <c:pt idx="956">
                  <c:v>832</c:v>
                </c:pt>
                <c:pt idx="957">
                  <c:v>832</c:v>
                </c:pt>
                <c:pt idx="958">
                  <c:v>832</c:v>
                </c:pt>
                <c:pt idx="959">
                  <c:v>831</c:v>
                </c:pt>
                <c:pt idx="960">
                  <c:v>832</c:v>
                </c:pt>
                <c:pt idx="961">
                  <c:v>831</c:v>
                </c:pt>
                <c:pt idx="962">
                  <c:v>831</c:v>
                </c:pt>
                <c:pt idx="963">
                  <c:v>830</c:v>
                </c:pt>
                <c:pt idx="964">
                  <c:v>829</c:v>
                </c:pt>
                <c:pt idx="965">
                  <c:v>829</c:v>
                </c:pt>
                <c:pt idx="966">
                  <c:v>829</c:v>
                </c:pt>
                <c:pt idx="967">
                  <c:v>829</c:v>
                </c:pt>
                <c:pt idx="968">
                  <c:v>830</c:v>
                </c:pt>
                <c:pt idx="969">
                  <c:v>830</c:v>
                </c:pt>
                <c:pt idx="970">
                  <c:v>830</c:v>
                </c:pt>
                <c:pt idx="971">
                  <c:v>830</c:v>
                </c:pt>
                <c:pt idx="972">
                  <c:v>830</c:v>
                </c:pt>
                <c:pt idx="973">
                  <c:v>830</c:v>
                </c:pt>
                <c:pt idx="974">
                  <c:v>830</c:v>
                </c:pt>
                <c:pt idx="975">
                  <c:v>831</c:v>
                </c:pt>
                <c:pt idx="976">
                  <c:v>830</c:v>
                </c:pt>
                <c:pt idx="977">
                  <c:v>830</c:v>
                </c:pt>
                <c:pt idx="978">
                  <c:v>830</c:v>
                </c:pt>
                <c:pt idx="979">
                  <c:v>830</c:v>
                </c:pt>
                <c:pt idx="980">
                  <c:v>830</c:v>
                </c:pt>
                <c:pt idx="981">
                  <c:v>831</c:v>
                </c:pt>
                <c:pt idx="982">
                  <c:v>830</c:v>
                </c:pt>
                <c:pt idx="983">
                  <c:v>832</c:v>
                </c:pt>
                <c:pt idx="984">
                  <c:v>832</c:v>
                </c:pt>
                <c:pt idx="985">
                  <c:v>831</c:v>
                </c:pt>
                <c:pt idx="986">
                  <c:v>832</c:v>
                </c:pt>
                <c:pt idx="987">
                  <c:v>832</c:v>
                </c:pt>
                <c:pt idx="988">
                  <c:v>832</c:v>
                </c:pt>
                <c:pt idx="989">
                  <c:v>831</c:v>
                </c:pt>
                <c:pt idx="990">
                  <c:v>831</c:v>
                </c:pt>
                <c:pt idx="991">
                  <c:v>831</c:v>
                </c:pt>
                <c:pt idx="992">
                  <c:v>831</c:v>
                </c:pt>
                <c:pt idx="993">
                  <c:v>831</c:v>
                </c:pt>
                <c:pt idx="994">
                  <c:v>832</c:v>
                </c:pt>
                <c:pt idx="995">
                  <c:v>830</c:v>
                </c:pt>
                <c:pt idx="996">
                  <c:v>830</c:v>
                </c:pt>
                <c:pt idx="997">
                  <c:v>831</c:v>
                </c:pt>
                <c:pt idx="998">
                  <c:v>831</c:v>
                </c:pt>
                <c:pt idx="999">
                  <c:v>831</c:v>
                </c:pt>
                <c:pt idx="1000">
                  <c:v>832</c:v>
                </c:pt>
                <c:pt idx="1001">
                  <c:v>833</c:v>
                </c:pt>
                <c:pt idx="1002">
                  <c:v>834</c:v>
                </c:pt>
                <c:pt idx="1003">
                  <c:v>835</c:v>
                </c:pt>
                <c:pt idx="1004">
                  <c:v>835</c:v>
                </c:pt>
                <c:pt idx="1005">
                  <c:v>835</c:v>
                </c:pt>
                <c:pt idx="1006">
                  <c:v>834</c:v>
                </c:pt>
                <c:pt idx="1007">
                  <c:v>835</c:v>
                </c:pt>
                <c:pt idx="1008">
                  <c:v>835</c:v>
                </c:pt>
                <c:pt idx="1009">
                  <c:v>835</c:v>
                </c:pt>
                <c:pt idx="1010">
                  <c:v>835</c:v>
                </c:pt>
                <c:pt idx="1011">
                  <c:v>835</c:v>
                </c:pt>
                <c:pt idx="1012">
                  <c:v>836</c:v>
                </c:pt>
                <c:pt idx="1013">
                  <c:v>836</c:v>
                </c:pt>
                <c:pt idx="1014">
                  <c:v>836</c:v>
                </c:pt>
                <c:pt idx="1015">
                  <c:v>836</c:v>
                </c:pt>
                <c:pt idx="1016">
                  <c:v>836</c:v>
                </c:pt>
                <c:pt idx="1017">
                  <c:v>835</c:v>
                </c:pt>
                <c:pt idx="1018">
                  <c:v>837</c:v>
                </c:pt>
                <c:pt idx="1019">
                  <c:v>837</c:v>
                </c:pt>
                <c:pt idx="1020">
                  <c:v>837</c:v>
                </c:pt>
                <c:pt idx="1021">
                  <c:v>837</c:v>
                </c:pt>
                <c:pt idx="1022">
                  <c:v>837</c:v>
                </c:pt>
                <c:pt idx="1023">
                  <c:v>837</c:v>
                </c:pt>
                <c:pt idx="1024">
                  <c:v>837</c:v>
                </c:pt>
                <c:pt idx="1025">
                  <c:v>838</c:v>
                </c:pt>
                <c:pt idx="1026">
                  <c:v>837</c:v>
                </c:pt>
                <c:pt idx="1027">
                  <c:v>837</c:v>
                </c:pt>
                <c:pt idx="1028">
                  <c:v>836</c:v>
                </c:pt>
                <c:pt idx="1029">
                  <c:v>836</c:v>
                </c:pt>
                <c:pt idx="1030">
                  <c:v>836</c:v>
                </c:pt>
                <c:pt idx="1031">
                  <c:v>836</c:v>
                </c:pt>
                <c:pt idx="1032">
                  <c:v>836</c:v>
                </c:pt>
                <c:pt idx="1033">
                  <c:v>836</c:v>
                </c:pt>
                <c:pt idx="1034">
                  <c:v>836</c:v>
                </c:pt>
                <c:pt idx="1035">
                  <c:v>837</c:v>
                </c:pt>
                <c:pt idx="1036">
                  <c:v>838</c:v>
                </c:pt>
                <c:pt idx="1037">
                  <c:v>839</c:v>
                </c:pt>
                <c:pt idx="1038">
                  <c:v>841</c:v>
                </c:pt>
                <c:pt idx="1039">
                  <c:v>843</c:v>
                </c:pt>
                <c:pt idx="1040">
                  <c:v>846</c:v>
                </c:pt>
                <c:pt idx="1041">
                  <c:v>850</c:v>
                </c:pt>
                <c:pt idx="1042">
                  <c:v>855</c:v>
                </c:pt>
                <c:pt idx="1043">
                  <c:v>861</c:v>
                </c:pt>
                <c:pt idx="1044">
                  <c:v>868</c:v>
                </c:pt>
                <c:pt idx="1045">
                  <c:v>873</c:v>
                </c:pt>
                <c:pt idx="1046">
                  <c:v>876</c:v>
                </c:pt>
                <c:pt idx="1047">
                  <c:v>879</c:v>
                </c:pt>
                <c:pt idx="1048">
                  <c:v>882</c:v>
                </c:pt>
                <c:pt idx="1049">
                  <c:v>883</c:v>
                </c:pt>
                <c:pt idx="1050">
                  <c:v>883</c:v>
                </c:pt>
                <c:pt idx="1051">
                  <c:v>884</c:v>
                </c:pt>
                <c:pt idx="1052">
                  <c:v>884</c:v>
                </c:pt>
                <c:pt idx="1053">
                  <c:v>884</c:v>
                </c:pt>
                <c:pt idx="1054">
                  <c:v>884</c:v>
                </c:pt>
                <c:pt idx="1055">
                  <c:v>883</c:v>
                </c:pt>
                <c:pt idx="1056">
                  <c:v>884</c:v>
                </c:pt>
                <c:pt idx="1057">
                  <c:v>884</c:v>
                </c:pt>
                <c:pt idx="1058">
                  <c:v>883</c:v>
                </c:pt>
                <c:pt idx="1059">
                  <c:v>883</c:v>
                </c:pt>
                <c:pt idx="1060">
                  <c:v>882</c:v>
                </c:pt>
                <c:pt idx="1061">
                  <c:v>883</c:v>
                </c:pt>
                <c:pt idx="1062">
                  <c:v>883</c:v>
                </c:pt>
                <c:pt idx="1063">
                  <c:v>883</c:v>
                </c:pt>
                <c:pt idx="1064">
                  <c:v>883</c:v>
                </c:pt>
                <c:pt idx="1065">
                  <c:v>884</c:v>
                </c:pt>
                <c:pt idx="1066">
                  <c:v>884</c:v>
                </c:pt>
                <c:pt idx="1067">
                  <c:v>884</c:v>
                </c:pt>
                <c:pt idx="1068">
                  <c:v>884</c:v>
                </c:pt>
                <c:pt idx="1069">
                  <c:v>884</c:v>
                </c:pt>
                <c:pt idx="1070">
                  <c:v>885</c:v>
                </c:pt>
                <c:pt idx="1071">
                  <c:v>884</c:v>
                </c:pt>
                <c:pt idx="1072">
                  <c:v>884</c:v>
                </c:pt>
                <c:pt idx="1073">
                  <c:v>885</c:v>
                </c:pt>
                <c:pt idx="1074">
                  <c:v>885</c:v>
                </c:pt>
                <c:pt idx="1075">
                  <c:v>885</c:v>
                </c:pt>
                <c:pt idx="1076">
                  <c:v>885</c:v>
                </c:pt>
                <c:pt idx="1077">
                  <c:v>885</c:v>
                </c:pt>
                <c:pt idx="1078">
                  <c:v>884</c:v>
                </c:pt>
                <c:pt idx="1079">
                  <c:v>882</c:v>
                </c:pt>
                <c:pt idx="1080">
                  <c:v>878</c:v>
                </c:pt>
                <c:pt idx="1081">
                  <c:v>873</c:v>
                </c:pt>
                <c:pt idx="1082">
                  <c:v>865</c:v>
                </c:pt>
                <c:pt idx="1083">
                  <c:v>860</c:v>
                </c:pt>
                <c:pt idx="1084">
                  <c:v>855</c:v>
                </c:pt>
                <c:pt idx="1085">
                  <c:v>851</c:v>
                </c:pt>
                <c:pt idx="1086">
                  <c:v>848</c:v>
                </c:pt>
                <c:pt idx="1087">
                  <c:v>845</c:v>
                </c:pt>
                <c:pt idx="1088">
                  <c:v>842</c:v>
                </c:pt>
                <c:pt idx="1089">
                  <c:v>841</c:v>
                </c:pt>
                <c:pt idx="1090">
                  <c:v>839</c:v>
                </c:pt>
                <c:pt idx="1091">
                  <c:v>837</c:v>
                </c:pt>
                <c:pt idx="1092">
                  <c:v>836</c:v>
                </c:pt>
                <c:pt idx="1093">
                  <c:v>834</c:v>
                </c:pt>
                <c:pt idx="1094">
                  <c:v>833</c:v>
                </c:pt>
                <c:pt idx="1095">
                  <c:v>832</c:v>
                </c:pt>
                <c:pt idx="1096">
                  <c:v>831</c:v>
                </c:pt>
                <c:pt idx="1097">
                  <c:v>829</c:v>
                </c:pt>
                <c:pt idx="1098">
                  <c:v>828</c:v>
                </c:pt>
                <c:pt idx="1099">
                  <c:v>827</c:v>
                </c:pt>
                <c:pt idx="1100">
                  <c:v>826</c:v>
                </c:pt>
                <c:pt idx="1101">
                  <c:v>825</c:v>
                </c:pt>
                <c:pt idx="1102">
                  <c:v>825</c:v>
                </c:pt>
                <c:pt idx="1103">
                  <c:v>824</c:v>
                </c:pt>
                <c:pt idx="1104">
                  <c:v>823</c:v>
                </c:pt>
                <c:pt idx="1105">
                  <c:v>824</c:v>
                </c:pt>
                <c:pt idx="1106">
                  <c:v>824</c:v>
                </c:pt>
                <c:pt idx="1107">
                  <c:v>823</c:v>
                </c:pt>
                <c:pt idx="1108">
                  <c:v>823</c:v>
                </c:pt>
                <c:pt idx="1109">
                  <c:v>823</c:v>
                </c:pt>
                <c:pt idx="1110">
                  <c:v>823</c:v>
                </c:pt>
                <c:pt idx="1111">
                  <c:v>823</c:v>
                </c:pt>
                <c:pt idx="1112">
                  <c:v>822</c:v>
                </c:pt>
                <c:pt idx="1113">
                  <c:v>823</c:v>
                </c:pt>
                <c:pt idx="1114">
                  <c:v>822</c:v>
                </c:pt>
                <c:pt idx="1115">
                  <c:v>822</c:v>
                </c:pt>
                <c:pt idx="1116">
                  <c:v>822</c:v>
                </c:pt>
                <c:pt idx="1117">
                  <c:v>822</c:v>
                </c:pt>
                <c:pt idx="1118">
                  <c:v>822</c:v>
                </c:pt>
                <c:pt idx="1119">
                  <c:v>822</c:v>
                </c:pt>
                <c:pt idx="1120">
                  <c:v>823</c:v>
                </c:pt>
                <c:pt idx="1121">
                  <c:v>822</c:v>
                </c:pt>
                <c:pt idx="1122">
                  <c:v>822</c:v>
                </c:pt>
                <c:pt idx="1123">
                  <c:v>823</c:v>
                </c:pt>
                <c:pt idx="1124">
                  <c:v>822</c:v>
                </c:pt>
                <c:pt idx="1125">
                  <c:v>822</c:v>
                </c:pt>
                <c:pt idx="1126">
                  <c:v>823</c:v>
                </c:pt>
                <c:pt idx="1127">
                  <c:v>822</c:v>
                </c:pt>
                <c:pt idx="1128">
                  <c:v>823</c:v>
                </c:pt>
                <c:pt idx="1129">
                  <c:v>824</c:v>
                </c:pt>
                <c:pt idx="1130">
                  <c:v>823</c:v>
                </c:pt>
                <c:pt idx="1131">
                  <c:v>823</c:v>
                </c:pt>
                <c:pt idx="1132">
                  <c:v>823</c:v>
                </c:pt>
                <c:pt idx="1133">
                  <c:v>822</c:v>
                </c:pt>
                <c:pt idx="1134">
                  <c:v>822</c:v>
                </c:pt>
                <c:pt idx="1135">
                  <c:v>822</c:v>
                </c:pt>
                <c:pt idx="1136">
                  <c:v>821</c:v>
                </c:pt>
                <c:pt idx="1137">
                  <c:v>822</c:v>
                </c:pt>
                <c:pt idx="1138">
                  <c:v>822</c:v>
                </c:pt>
                <c:pt idx="1139">
                  <c:v>823</c:v>
                </c:pt>
                <c:pt idx="1140">
                  <c:v>822</c:v>
                </c:pt>
                <c:pt idx="1141">
                  <c:v>823</c:v>
                </c:pt>
                <c:pt idx="1142">
                  <c:v>823</c:v>
                </c:pt>
                <c:pt idx="1143">
                  <c:v>823</c:v>
                </c:pt>
                <c:pt idx="1144">
                  <c:v>824</c:v>
                </c:pt>
                <c:pt idx="1145">
                  <c:v>824</c:v>
                </c:pt>
                <c:pt idx="1146">
                  <c:v>824</c:v>
                </c:pt>
                <c:pt idx="1147">
                  <c:v>824</c:v>
                </c:pt>
                <c:pt idx="1148">
                  <c:v>824</c:v>
                </c:pt>
                <c:pt idx="1149">
                  <c:v>824</c:v>
                </c:pt>
                <c:pt idx="1150">
                  <c:v>824</c:v>
                </c:pt>
                <c:pt idx="1151">
                  <c:v>823</c:v>
                </c:pt>
                <c:pt idx="1152">
                  <c:v>824</c:v>
                </c:pt>
                <c:pt idx="1153">
                  <c:v>823</c:v>
                </c:pt>
                <c:pt idx="1154">
                  <c:v>823</c:v>
                </c:pt>
                <c:pt idx="1155">
                  <c:v>823</c:v>
                </c:pt>
                <c:pt idx="1156">
                  <c:v>823</c:v>
                </c:pt>
                <c:pt idx="1157">
                  <c:v>823</c:v>
                </c:pt>
                <c:pt idx="1158">
                  <c:v>823</c:v>
                </c:pt>
                <c:pt idx="1159">
                  <c:v>824</c:v>
                </c:pt>
                <c:pt idx="1160">
                  <c:v>823</c:v>
                </c:pt>
                <c:pt idx="1161">
                  <c:v>823</c:v>
                </c:pt>
                <c:pt idx="1162">
                  <c:v>823</c:v>
                </c:pt>
                <c:pt idx="1163">
                  <c:v>823</c:v>
                </c:pt>
                <c:pt idx="1164">
                  <c:v>823</c:v>
                </c:pt>
                <c:pt idx="1165">
                  <c:v>824</c:v>
                </c:pt>
                <c:pt idx="1166">
                  <c:v>824</c:v>
                </c:pt>
                <c:pt idx="1167">
                  <c:v>825</c:v>
                </c:pt>
                <c:pt idx="1168">
                  <c:v>824</c:v>
                </c:pt>
                <c:pt idx="1169">
                  <c:v>824</c:v>
                </c:pt>
                <c:pt idx="1170">
                  <c:v>824</c:v>
                </c:pt>
                <c:pt idx="1171">
                  <c:v>824</c:v>
                </c:pt>
                <c:pt idx="1172">
                  <c:v>824</c:v>
                </c:pt>
                <c:pt idx="1173">
                  <c:v>824</c:v>
                </c:pt>
                <c:pt idx="1174">
                  <c:v>824</c:v>
                </c:pt>
                <c:pt idx="1175">
                  <c:v>824</c:v>
                </c:pt>
                <c:pt idx="1176">
                  <c:v>823</c:v>
                </c:pt>
                <c:pt idx="1177">
                  <c:v>824</c:v>
                </c:pt>
                <c:pt idx="1178">
                  <c:v>825</c:v>
                </c:pt>
                <c:pt idx="1179">
                  <c:v>823</c:v>
                </c:pt>
                <c:pt idx="1180">
                  <c:v>825</c:v>
                </c:pt>
                <c:pt idx="1181">
                  <c:v>824</c:v>
                </c:pt>
                <c:pt idx="1182">
                  <c:v>824</c:v>
                </c:pt>
                <c:pt idx="1183">
                  <c:v>824</c:v>
                </c:pt>
                <c:pt idx="1184">
                  <c:v>825</c:v>
                </c:pt>
                <c:pt idx="1185">
                  <c:v>824</c:v>
                </c:pt>
                <c:pt idx="1186">
                  <c:v>824</c:v>
                </c:pt>
                <c:pt idx="1187">
                  <c:v>824</c:v>
                </c:pt>
                <c:pt idx="1188">
                  <c:v>824</c:v>
                </c:pt>
                <c:pt idx="1189">
                  <c:v>824</c:v>
                </c:pt>
                <c:pt idx="1190">
                  <c:v>823</c:v>
                </c:pt>
                <c:pt idx="1191">
                  <c:v>824</c:v>
                </c:pt>
                <c:pt idx="1192">
                  <c:v>824</c:v>
                </c:pt>
                <c:pt idx="1193">
                  <c:v>824</c:v>
                </c:pt>
                <c:pt idx="1194">
                  <c:v>824</c:v>
                </c:pt>
                <c:pt idx="1195">
                  <c:v>825</c:v>
                </c:pt>
                <c:pt idx="1196">
                  <c:v>824</c:v>
                </c:pt>
                <c:pt idx="1197">
                  <c:v>826</c:v>
                </c:pt>
                <c:pt idx="1198">
                  <c:v>825</c:v>
                </c:pt>
                <c:pt idx="1199">
                  <c:v>826</c:v>
                </c:pt>
                <c:pt idx="1200">
                  <c:v>826</c:v>
                </c:pt>
                <c:pt idx="1201">
                  <c:v>826</c:v>
                </c:pt>
                <c:pt idx="1202">
                  <c:v>826</c:v>
                </c:pt>
                <c:pt idx="1203">
                  <c:v>826</c:v>
                </c:pt>
                <c:pt idx="1204">
                  <c:v>826</c:v>
                </c:pt>
                <c:pt idx="1205">
                  <c:v>826</c:v>
                </c:pt>
                <c:pt idx="1206">
                  <c:v>825</c:v>
                </c:pt>
                <c:pt idx="1207">
                  <c:v>826</c:v>
                </c:pt>
                <c:pt idx="1208">
                  <c:v>826</c:v>
                </c:pt>
                <c:pt idx="1209">
                  <c:v>826</c:v>
                </c:pt>
                <c:pt idx="1210">
                  <c:v>827</c:v>
                </c:pt>
                <c:pt idx="1211">
                  <c:v>826</c:v>
                </c:pt>
                <c:pt idx="1212">
                  <c:v>826</c:v>
                </c:pt>
                <c:pt idx="1213">
                  <c:v>827</c:v>
                </c:pt>
                <c:pt idx="1214">
                  <c:v>827</c:v>
                </c:pt>
                <c:pt idx="1215">
                  <c:v>827</c:v>
                </c:pt>
                <c:pt idx="1216">
                  <c:v>827</c:v>
                </c:pt>
                <c:pt idx="1217">
                  <c:v>827</c:v>
                </c:pt>
                <c:pt idx="1218">
                  <c:v>827</c:v>
                </c:pt>
                <c:pt idx="1219">
                  <c:v>826</c:v>
                </c:pt>
                <c:pt idx="1220">
                  <c:v>826</c:v>
                </c:pt>
                <c:pt idx="1221">
                  <c:v>827</c:v>
                </c:pt>
                <c:pt idx="1222">
                  <c:v>826</c:v>
                </c:pt>
                <c:pt idx="1223">
                  <c:v>827</c:v>
                </c:pt>
                <c:pt idx="1224">
                  <c:v>826</c:v>
                </c:pt>
                <c:pt idx="1225">
                  <c:v>826</c:v>
                </c:pt>
                <c:pt idx="1226">
                  <c:v>827</c:v>
                </c:pt>
                <c:pt idx="1227">
                  <c:v>827</c:v>
                </c:pt>
                <c:pt idx="1228">
                  <c:v>827</c:v>
                </c:pt>
                <c:pt idx="1229">
                  <c:v>827</c:v>
                </c:pt>
                <c:pt idx="1230">
                  <c:v>827</c:v>
                </c:pt>
                <c:pt idx="1231">
                  <c:v>827</c:v>
                </c:pt>
                <c:pt idx="1232">
                  <c:v>828</c:v>
                </c:pt>
                <c:pt idx="1233">
                  <c:v>827</c:v>
                </c:pt>
                <c:pt idx="1234">
                  <c:v>827</c:v>
                </c:pt>
                <c:pt idx="1235">
                  <c:v>827</c:v>
                </c:pt>
                <c:pt idx="1236">
                  <c:v>827</c:v>
                </c:pt>
                <c:pt idx="1237">
                  <c:v>827</c:v>
                </c:pt>
                <c:pt idx="1238">
                  <c:v>826</c:v>
                </c:pt>
                <c:pt idx="1239">
                  <c:v>827</c:v>
                </c:pt>
                <c:pt idx="1240">
                  <c:v>827</c:v>
                </c:pt>
                <c:pt idx="1241">
                  <c:v>827</c:v>
                </c:pt>
                <c:pt idx="1242">
                  <c:v>828</c:v>
                </c:pt>
                <c:pt idx="1243">
                  <c:v>828</c:v>
                </c:pt>
                <c:pt idx="1244">
                  <c:v>826</c:v>
                </c:pt>
                <c:pt idx="1245">
                  <c:v>828</c:v>
                </c:pt>
                <c:pt idx="1246">
                  <c:v>827</c:v>
                </c:pt>
                <c:pt idx="1247">
                  <c:v>827</c:v>
                </c:pt>
                <c:pt idx="1248">
                  <c:v>827</c:v>
                </c:pt>
                <c:pt idx="1249">
                  <c:v>827</c:v>
                </c:pt>
                <c:pt idx="1250">
                  <c:v>827</c:v>
                </c:pt>
                <c:pt idx="1251">
                  <c:v>827</c:v>
                </c:pt>
                <c:pt idx="1252">
                  <c:v>826</c:v>
                </c:pt>
                <c:pt idx="1253">
                  <c:v>827</c:v>
                </c:pt>
                <c:pt idx="1254">
                  <c:v>827</c:v>
                </c:pt>
                <c:pt idx="1255">
                  <c:v>827</c:v>
                </c:pt>
                <c:pt idx="1256">
                  <c:v>827</c:v>
                </c:pt>
                <c:pt idx="1257">
                  <c:v>828</c:v>
                </c:pt>
                <c:pt idx="1258">
                  <c:v>828</c:v>
                </c:pt>
                <c:pt idx="1259">
                  <c:v>827</c:v>
                </c:pt>
                <c:pt idx="1260">
                  <c:v>827</c:v>
                </c:pt>
                <c:pt idx="1261">
                  <c:v>828</c:v>
                </c:pt>
                <c:pt idx="1262">
                  <c:v>827</c:v>
                </c:pt>
                <c:pt idx="1263">
                  <c:v>827</c:v>
                </c:pt>
                <c:pt idx="1264">
                  <c:v>827</c:v>
                </c:pt>
                <c:pt idx="1265">
                  <c:v>827</c:v>
                </c:pt>
                <c:pt idx="1266">
                  <c:v>827</c:v>
                </c:pt>
                <c:pt idx="1267">
                  <c:v>830</c:v>
                </c:pt>
                <c:pt idx="1268">
                  <c:v>832</c:v>
                </c:pt>
                <c:pt idx="1269">
                  <c:v>835</c:v>
                </c:pt>
                <c:pt idx="1270">
                  <c:v>840</c:v>
                </c:pt>
                <c:pt idx="1271">
                  <c:v>846</c:v>
                </c:pt>
                <c:pt idx="1272">
                  <c:v>851</c:v>
                </c:pt>
                <c:pt idx="1273">
                  <c:v>859</c:v>
                </c:pt>
                <c:pt idx="1274">
                  <c:v>866</c:v>
                </c:pt>
                <c:pt idx="1275">
                  <c:v>871</c:v>
                </c:pt>
                <c:pt idx="1276">
                  <c:v>874</c:v>
                </c:pt>
                <c:pt idx="1277">
                  <c:v>877</c:v>
                </c:pt>
                <c:pt idx="1278">
                  <c:v>879</c:v>
                </c:pt>
                <c:pt idx="1279">
                  <c:v>881</c:v>
                </c:pt>
                <c:pt idx="1280">
                  <c:v>882</c:v>
                </c:pt>
                <c:pt idx="1281">
                  <c:v>882</c:v>
                </c:pt>
                <c:pt idx="1282">
                  <c:v>882</c:v>
                </c:pt>
                <c:pt idx="1283">
                  <c:v>883</c:v>
                </c:pt>
                <c:pt idx="1284">
                  <c:v>882</c:v>
                </c:pt>
                <c:pt idx="1285">
                  <c:v>883</c:v>
                </c:pt>
                <c:pt idx="1286">
                  <c:v>882</c:v>
                </c:pt>
                <c:pt idx="1287">
                  <c:v>882</c:v>
                </c:pt>
                <c:pt idx="1288">
                  <c:v>883</c:v>
                </c:pt>
                <c:pt idx="1289">
                  <c:v>883</c:v>
                </c:pt>
                <c:pt idx="1290">
                  <c:v>883</c:v>
                </c:pt>
                <c:pt idx="1291">
                  <c:v>882</c:v>
                </c:pt>
                <c:pt idx="1292">
                  <c:v>883</c:v>
                </c:pt>
                <c:pt idx="1293">
                  <c:v>883</c:v>
                </c:pt>
                <c:pt idx="1294">
                  <c:v>883</c:v>
                </c:pt>
                <c:pt idx="1295">
                  <c:v>883</c:v>
                </c:pt>
                <c:pt idx="1296">
                  <c:v>883</c:v>
                </c:pt>
                <c:pt idx="1297">
                  <c:v>884</c:v>
                </c:pt>
                <c:pt idx="1298">
                  <c:v>882</c:v>
                </c:pt>
                <c:pt idx="1299">
                  <c:v>883</c:v>
                </c:pt>
                <c:pt idx="1300">
                  <c:v>883</c:v>
                </c:pt>
                <c:pt idx="1301">
                  <c:v>883</c:v>
                </c:pt>
                <c:pt idx="1302">
                  <c:v>884</c:v>
                </c:pt>
                <c:pt idx="1303">
                  <c:v>884</c:v>
                </c:pt>
                <c:pt idx="1304">
                  <c:v>884</c:v>
                </c:pt>
                <c:pt idx="1305">
                  <c:v>884</c:v>
                </c:pt>
                <c:pt idx="1306">
                  <c:v>883</c:v>
                </c:pt>
                <c:pt idx="1307">
                  <c:v>883</c:v>
                </c:pt>
                <c:pt idx="1308">
                  <c:v>884</c:v>
                </c:pt>
                <c:pt idx="1309">
                  <c:v>882</c:v>
                </c:pt>
                <c:pt idx="1310">
                  <c:v>884</c:v>
                </c:pt>
                <c:pt idx="1311">
                  <c:v>884</c:v>
                </c:pt>
                <c:pt idx="1312">
                  <c:v>883</c:v>
                </c:pt>
                <c:pt idx="1313">
                  <c:v>884</c:v>
                </c:pt>
                <c:pt idx="1314">
                  <c:v>883</c:v>
                </c:pt>
                <c:pt idx="1315">
                  <c:v>883</c:v>
                </c:pt>
                <c:pt idx="1316">
                  <c:v>884</c:v>
                </c:pt>
                <c:pt idx="1317">
                  <c:v>883</c:v>
                </c:pt>
                <c:pt idx="1318">
                  <c:v>884</c:v>
                </c:pt>
                <c:pt idx="1319">
                  <c:v>883</c:v>
                </c:pt>
                <c:pt idx="1320">
                  <c:v>883</c:v>
                </c:pt>
                <c:pt idx="1321">
                  <c:v>884</c:v>
                </c:pt>
                <c:pt idx="1322">
                  <c:v>884</c:v>
                </c:pt>
                <c:pt idx="1323">
                  <c:v>884</c:v>
                </c:pt>
                <c:pt idx="1324">
                  <c:v>884</c:v>
                </c:pt>
                <c:pt idx="1325">
                  <c:v>883</c:v>
                </c:pt>
                <c:pt idx="1326">
                  <c:v>884</c:v>
                </c:pt>
                <c:pt idx="1327">
                  <c:v>883</c:v>
                </c:pt>
                <c:pt idx="1328">
                  <c:v>884</c:v>
                </c:pt>
                <c:pt idx="1329">
                  <c:v>884</c:v>
                </c:pt>
                <c:pt idx="1330">
                  <c:v>883</c:v>
                </c:pt>
                <c:pt idx="1331">
                  <c:v>884</c:v>
                </c:pt>
                <c:pt idx="1332">
                  <c:v>884</c:v>
                </c:pt>
                <c:pt idx="1333">
                  <c:v>883</c:v>
                </c:pt>
                <c:pt idx="1334">
                  <c:v>883</c:v>
                </c:pt>
                <c:pt idx="1335">
                  <c:v>884</c:v>
                </c:pt>
                <c:pt idx="1336">
                  <c:v>884</c:v>
                </c:pt>
                <c:pt idx="1337">
                  <c:v>884</c:v>
                </c:pt>
                <c:pt idx="1338">
                  <c:v>884</c:v>
                </c:pt>
                <c:pt idx="1339">
                  <c:v>884</c:v>
                </c:pt>
                <c:pt idx="1340">
                  <c:v>884</c:v>
                </c:pt>
                <c:pt idx="1341">
                  <c:v>883</c:v>
                </c:pt>
                <c:pt idx="1342">
                  <c:v>884</c:v>
                </c:pt>
                <c:pt idx="1343">
                  <c:v>884</c:v>
                </c:pt>
                <c:pt idx="1344">
                  <c:v>884</c:v>
                </c:pt>
                <c:pt idx="1345">
                  <c:v>884</c:v>
                </c:pt>
                <c:pt idx="1346">
                  <c:v>884</c:v>
                </c:pt>
                <c:pt idx="1347">
                  <c:v>884</c:v>
                </c:pt>
                <c:pt idx="1348">
                  <c:v>884</c:v>
                </c:pt>
                <c:pt idx="1349">
                  <c:v>884</c:v>
                </c:pt>
                <c:pt idx="1350">
                  <c:v>884</c:v>
                </c:pt>
                <c:pt idx="1351">
                  <c:v>884</c:v>
                </c:pt>
                <c:pt idx="1352">
                  <c:v>884</c:v>
                </c:pt>
                <c:pt idx="1353">
                  <c:v>883</c:v>
                </c:pt>
                <c:pt idx="1354">
                  <c:v>883</c:v>
                </c:pt>
                <c:pt idx="1355">
                  <c:v>884</c:v>
                </c:pt>
                <c:pt idx="1356">
                  <c:v>883</c:v>
                </c:pt>
                <c:pt idx="1357">
                  <c:v>883</c:v>
                </c:pt>
                <c:pt idx="1358">
                  <c:v>884</c:v>
                </c:pt>
                <c:pt idx="1359">
                  <c:v>884</c:v>
                </c:pt>
                <c:pt idx="1360">
                  <c:v>884</c:v>
                </c:pt>
                <c:pt idx="1361">
                  <c:v>884</c:v>
                </c:pt>
                <c:pt idx="1362">
                  <c:v>884</c:v>
                </c:pt>
                <c:pt idx="1363">
                  <c:v>883</c:v>
                </c:pt>
                <c:pt idx="1364">
                  <c:v>884</c:v>
                </c:pt>
                <c:pt idx="1365">
                  <c:v>885</c:v>
                </c:pt>
                <c:pt idx="1366">
                  <c:v>884</c:v>
                </c:pt>
                <c:pt idx="1367">
                  <c:v>882</c:v>
                </c:pt>
                <c:pt idx="1368">
                  <c:v>875</c:v>
                </c:pt>
                <c:pt idx="1369">
                  <c:v>868</c:v>
                </c:pt>
                <c:pt idx="1370">
                  <c:v>863</c:v>
                </c:pt>
                <c:pt idx="1371">
                  <c:v>858</c:v>
                </c:pt>
                <c:pt idx="1372">
                  <c:v>852</c:v>
                </c:pt>
                <c:pt idx="1373">
                  <c:v>847</c:v>
                </c:pt>
                <c:pt idx="1374">
                  <c:v>844</c:v>
                </c:pt>
                <c:pt idx="1375">
                  <c:v>842</c:v>
                </c:pt>
                <c:pt idx="1376">
                  <c:v>841</c:v>
                </c:pt>
                <c:pt idx="1377">
                  <c:v>839</c:v>
                </c:pt>
                <c:pt idx="1378">
                  <c:v>838</c:v>
                </c:pt>
                <c:pt idx="1379">
                  <c:v>838</c:v>
                </c:pt>
                <c:pt idx="1380">
                  <c:v>837</c:v>
                </c:pt>
                <c:pt idx="1381">
                  <c:v>836</c:v>
                </c:pt>
                <c:pt idx="1382">
                  <c:v>836</c:v>
                </c:pt>
                <c:pt idx="1383">
                  <c:v>836</c:v>
                </c:pt>
                <c:pt idx="1384">
                  <c:v>834</c:v>
                </c:pt>
                <c:pt idx="1385">
                  <c:v>834</c:v>
                </c:pt>
                <c:pt idx="1386">
                  <c:v>834</c:v>
                </c:pt>
                <c:pt idx="1387">
                  <c:v>834</c:v>
                </c:pt>
                <c:pt idx="1388">
                  <c:v>833</c:v>
                </c:pt>
                <c:pt idx="1389">
                  <c:v>834</c:v>
                </c:pt>
                <c:pt idx="1390">
                  <c:v>833</c:v>
                </c:pt>
                <c:pt idx="1391">
                  <c:v>834</c:v>
                </c:pt>
                <c:pt idx="1392">
                  <c:v>834</c:v>
                </c:pt>
                <c:pt idx="1393">
                  <c:v>834</c:v>
                </c:pt>
                <c:pt idx="1394">
                  <c:v>834</c:v>
                </c:pt>
                <c:pt idx="1395">
                  <c:v>834</c:v>
                </c:pt>
                <c:pt idx="1396">
                  <c:v>834</c:v>
                </c:pt>
                <c:pt idx="1397">
                  <c:v>834</c:v>
                </c:pt>
                <c:pt idx="1398">
                  <c:v>833</c:v>
                </c:pt>
                <c:pt idx="1399">
                  <c:v>833</c:v>
                </c:pt>
                <c:pt idx="1400">
                  <c:v>834</c:v>
                </c:pt>
                <c:pt idx="1401">
                  <c:v>833</c:v>
                </c:pt>
                <c:pt idx="1402">
                  <c:v>832</c:v>
                </c:pt>
                <c:pt idx="1403">
                  <c:v>832</c:v>
                </c:pt>
                <c:pt idx="1404">
                  <c:v>831</c:v>
                </c:pt>
                <c:pt idx="1405">
                  <c:v>830</c:v>
                </c:pt>
                <c:pt idx="1406">
                  <c:v>829</c:v>
                </c:pt>
                <c:pt idx="1407">
                  <c:v>830</c:v>
                </c:pt>
                <c:pt idx="1408">
                  <c:v>829</c:v>
                </c:pt>
                <c:pt idx="1409">
                  <c:v>828</c:v>
                </c:pt>
                <c:pt idx="1410">
                  <c:v>828</c:v>
                </c:pt>
                <c:pt idx="1411">
                  <c:v>827</c:v>
                </c:pt>
                <c:pt idx="1412">
                  <c:v>828</c:v>
                </c:pt>
                <c:pt idx="1413">
                  <c:v>828</c:v>
                </c:pt>
                <c:pt idx="1414">
                  <c:v>827</c:v>
                </c:pt>
                <c:pt idx="1415">
                  <c:v>827</c:v>
                </c:pt>
                <c:pt idx="1416">
                  <c:v>828</c:v>
                </c:pt>
                <c:pt idx="1417">
                  <c:v>826</c:v>
                </c:pt>
                <c:pt idx="1418">
                  <c:v>827</c:v>
                </c:pt>
                <c:pt idx="1419">
                  <c:v>828</c:v>
                </c:pt>
                <c:pt idx="1420">
                  <c:v>828</c:v>
                </c:pt>
                <c:pt idx="1421">
                  <c:v>829</c:v>
                </c:pt>
                <c:pt idx="1422">
                  <c:v>829</c:v>
                </c:pt>
                <c:pt idx="1423">
                  <c:v>830</c:v>
                </c:pt>
                <c:pt idx="1424">
                  <c:v>831</c:v>
                </c:pt>
                <c:pt idx="1425">
                  <c:v>831</c:v>
                </c:pt>
                <c:pt idx="1426">
                  <c:v>831</c:v>
                </c:pt>
                <c:pt idx="1427">
                  <c:v>832</c:v>
                </c:pt>
                <c:pt idx="1428">
                  <c:v>832</c:v>
                </c:pt>
                <c:pt idx="1429">
                  <c:v>832</c:v>
                </c:pt>
                <c:pt idx="1430">
                  <c:v>833</c:v>
                </c:pt>
                <c:pt idx="1431">
                  <c:v>833</c:v>
                </c:pt>
                <c:pt idx="1432">
                  <c:v>833</c:v>
                </c:pt>
                <c:pt idx="1433">
                  <c:v>833</c:v>
                </c:pt>
                <c:pt idx="1434">
                  <c:v>834</c:v>
                </c:pt>
                <c:pt idx="1435">
                  <c:v>834</c:v>
                </c:pt>
                <c:pt idx="1436">
                  <c:v>835</c:v>
                </c:pt>
                <c:pt idx="1437">
                  <c:v>836</c:v>
                </c:pt>
                <c:pt idx="1438">
                  <c:v>835</c:v>
                </c:pt>
                <c:pt idx="1439">
                  <c:v>835</c:v>
                </c:pt>
                <c:pt idx="1440">
                  <c:v>836</c:v>
                </c:pt>
                <c:pt idx="1441">
                  <c:v>835</c:v>
                </c:pt>
                <c:pt idx="1442">
                  <c:v>835</c:v>
                </c:pt>
                <c:pt idx="1443">
                  <c:v>836</c:v>
                </c:pt>
                <c:pt idx="1444">
                  <c:v>835</c:v>
                </c:pt>
                <c:pt idx="1445">
                  <c:v>836</c:v>
                </c:pt>
                <c:pt idx="1446">
                  <c:v>836</c:v>
                </c:pt>
                <c:pt idx="1447">
                  <c:v>836</c:v>
                </c:pt>
                <c:pt idx="1448">
                  <c:v>837</c:v>
                </c:pt>
                <c:pt idx="1449">
                  <c:v>836</c:v>
                </c:pt>
                <c:pt idx="1450">
                  <c:v>837</c:v>
                </c:pt>
                <c:pt idx="1451">
                  <c:v>837</c:v>
                </c:pt>
                <c:pt idx="1452">
                  <c:v>837</c:v>
                </c:pt>
                <c:pt idx="1453">
                  <c:v>837</c:v>
                </c:pt>
                <c:pt idx="1454">
                  <c:v>837</c:v>
                </c:pt>
                <c:pt idx="1455">
                  <c:v>837</c:v>
                </c:pt>
                <c:pt idx="1456">
                  <c:v>836</c:v>
                </c:pt>
                <c:pt idx="1457">
                  <c:v>835</c:v>
                </c:pt>
                <c:pt idx="1458">
                  <c:v>835</c:v>
                </c:pt>
                <c:pt idx="1459">
                  <c:v>835</c:v>
                </c:pt>
                <c:pt idx="1460">
                  <c:v>834</c:v>
                </c:pt>
                <c:pt idx="1461">
                  <c:v>834</c:v>
                </c:pt>
                <c:pt idx="1462">
                  <c:v>833</c:v>
                </c:pt>
                <c:pt idx="1463">
                  <c:v>833</c:v>
                </c:pt>
                <c:pt idx="1464">
                  <c:v>834</c:v>
                </c:pt>
                <c:pt idx="1465">
                  <c:v>833</c:v>
                </c:pt>
                <c:pt idx="1466">
                  <c:v>833</c:v>
                </c:pt>
                <c:pt idx="1467">
                  <c:v>834</c:v>
                </c:pt>
                <c:pt idx="1468">
                  <c:v>834</c:v>
                </c:pt>
                <c:pt idx="1469">
                  <c:v>834</c:v>
                </c:pt>
                <c:pt idx="1470">
                  <c:v>834</c:v>
                </c:pt>
                <c:pt idx="1471">
                  <c:v>834</c:v>
                </c:pt>
                <c:pt idx="1472">
                  <c:v>833</c:v>
                </c:pt>
                <c:pt idx="1473">
                  <c:v>833</c:v>
                </c:pt>
                <c:pt idx="1474">
                  <c:v>833</c:v>
                </c:pt>
                <c:pt idx="1475">
                  <c:v>833</c:v>
                </c:pt>
                <c:pt idx="1476">
                  <c:v>833</c:v>
                </c:pt>
                <c:pt idx="1477">
                  <c:v>834</c:v>
                </c:pt>
                <c:pt idx="1478">
                  <c:v>834</c:v>
                </c:pt>
                <c:pt idx="1479">
                  <c:v>834</c:v>
                </c:pt>
                <c:pt idx="1480">
                  <c:v>835</c:v>
                </c:pt>
                <c:pt idx="1481">
                  <c:v>834</c:v>
                </c:pt>
                <c:pt idx="1482">
                  <c:v>834</c:v>
                </c:pt>
                <c:pt idx="1483">
                  <c:v>834</c:v>
                </c:pt>
                <c:pt idx="1484">
                  <c:v>834</c:v>
                </c:pt>
                <c:pt idx="1485">
                  <c:v>834</c:v>
                </c:pt>
                <c:pt idx="1486">
                  <c:v>834</c:v>
                </c:pt>
                <c:pt idx="1487">
                  <c:v>835</c:v>
                </c:pt>
                <c:pt idx="1488">
                  <c:v>834</c:v>
                </c:pt>
                <c:pt idx="1489">
                  <c:v>835</c:v>
                </c:pt>
                <c:pt idx="1490">
                  <c:v>835</c:v>
                </c:pt>
                <c:pt idx="1491">
                  <c:v>835</c:v>
                </c:pt>
                <c:pt idx="1492">
                  <c:v>835</c:v>
                </c:pt>
                <c:pt idx="1493">
                  <c:v>835</c:v>
                </c:pt>
                <c:pt idx="1494">
                  <c:v>835</c:v>
                </c:pt>
                <c:pt idx="1495">
                  <c:v>836</c:v>
                </c:pt>
                <c:pt idx="1496">
                  <c:v>836</c:v>
                </c:pt>
                <c:pt idx="1497">
                  <c:v>836</c:v>
                </c:pt>
                <c:pt idx="1498">
                  <c:v>836</c:v>
                </c:pt>
                <c:pt idx="1499">
                  <c:v>835</c:v>
                </c:pt>
                <c:pt idx="1500">
                  <c:v>836</c:v>
                </c:pt>
                <c:pt idx="1501">
                  <c:v>836</c:v>
                </c:pt>
                <c:pt idx="1502">
                  <c:v>835</c:v>
                </c:pt>
                <c:pt idx="1503">
                  <c:v>835</c:v>
                </c:pt>
                <c:pt idx="1504">
                  <c:v>835</c:v>
                </c:pt>
                <c:pt idx="1505">
                  <c:v>836</c:v>
                </c:pt>
                <c:pt idx="1506">
                  <c:v>837</c:v>
                </c:pt>
                <c:pt idx="1507">
                  <c:v>837</c:v>
                </c:pt>
                <c:pt idx="1508">
                  <c:v>836</c:v>
                </c:pt>
                <c:pt idx="1509">
                  <c:v>837</c:v>
                </c:pt>
                <c:pt idx="1510">
                  <c:v>836</c:v>
                </c:pt>
                <c:pt idx="1511">
                  <c:v>836</c:v>
                </c:pt>
                <c:pt idx="1512">
                  <c:v>836</c:v>
                </c:pt>
                <c:pt idx="1513">
                  <c:v>837</c:v>
                </c:pt>
                <c:pt idx="1514">
                  <c:v>835</c:v>
                </c:pt>
                <c:pt idx="1515">
                  <c:v>836</c:v>
                </c:pt>
                <c:pt idx="1516">
                  <c:v>836</c:v>
                </c:pt>
                <c:pt idx="1517">
                  <c:v>835</c:v>
                </c:pt>
                <c:pt idx="1518">
                  <c:v>836</c:v>
                </c:pt>
                <c:pt idx="1519">
                  <c:v>837</c:v>
                </c:pt>
                <c:pt idx="1520">
                  <c:v>837</c:v>
                </c:pt>
                <c:pt idx="1521">
                  <c:v>837</c:v>
                </c:pt>
                <c:pt idx="1522">
                  <c:v>837</c:v>
                </c:pt>
                <c:pt idx="1523">
                  <c:v>836</c:v>
                </c:pt>
                <c:pt idx="1524">
                  <c:v>837</c:v>
                </c:pt>
                <c:pt idx="1525">
                  <c:v>835</c:v>
                </c:pt>
                <c:pt idx="1526">
                  <c:v>836</c:v>
                </c:pt>
                <c:pt idx="1527">
                  <c:v>836</c:v>
                </c:pt>
                <c:pt idx="1528">
                  <c:v>835</c:v>
                </c:pt>
                <c:pt idx="1529">
                  <c:v>835</c:v>
                </c:pt>
                <c:pt idx="1530">
                  <c:v>835</c:v>
                </c:pt>
                <c:pt idx="1531">
                  <c:v>835</c:v>
                </c:pt>
                <c:pt idx="1532">
                  <c:v>835</c:v>
                </c:pt>
                <c:pt idx="1533">
                  <c:v>835</c:v>
                </c:pt>
                <c:pt idx="1534">
                  <c:v>836</c:v>
                </c:pt>
                <c:pt idx="1535">
                  <c:v>835</c:v>
                </c:pt>
                <c:pt idx="1536">
                  <c:v>834</c:v>
                </c:pt>
                <c:pt idx="1537">
                  <c:v>835</c:v>
                </c:pt>
                <c:pt idx="1538">
                  <c:v>835</c:v>
                </c:pt>
                <c:pt idx="1539">
                  <c:v>834</c:v>
                </c:pt>
                <c:pt idx="1540">
                  <c:v>834</c:v>
                </c:pt>
                <c:pt idx="1541">
                  <c:v>834</c:v>
                </c:pt>
                <c:pt idx="1542">
                  <c:v>834</c:v>
                </c:pt>
                <c:pt idx="1543">
                  <c:v>834</c:v>
                </c:pt>
                <c:pt idx="1544">
                  <c:v>834</c:v>
                </c:pt>
                <c:pt idx="1545">
                  <c:v>835</c:v>
                </c:pt>
                <c:pt idx="1546">
                  <c:v>834</c:v>
                </c:pt>
                <c:pt idx="1547">
                  <c:v>834</c:v>
                </c:pt>
                <c:pt idx="1548">
                  <c:v>835</c:v>
                </c:pt>
                <c:pt idx="1549">
                  <c:v>835</c:v>
                </c:pt>
                <c:pt idx="1550">
                  <c:v>835</c:v>
                </c:pt>
                <c:pt idx="1551">
                  <c:v>836</c:v>
                </c:pt>
                <c:pt idx="1552">
                  <c:v>836</c:v>
                </c:pt>
                <c:pt idx="1553">
                  <c:v>836</c:v>
                </c:pt>
                <c:pt idx="1554">
                  <c:v>836</c:v>
                </c:pt>
                <c:pt idx="1555">
                  <c:v>835</c:v>
                </c:pt>
                <c:pt idx="1556">
                  <c:v>836</c:v>
                </c:pt>
                <c:pt idx="1557">
                  <c:v>836</c:v>
                </c:pt>
                <c:pt idx="1558">
                  <c:v>836</c:v>
                </c:pt>
                <c:pt idx="1559">
                  <c:v>836</c:v>
                </c:pt>
                <c:pt idx="1560">
                  <c:v>836</c:v>
                </c:pt>
                <c:pt idx="1561">
                  <c:v>836</c:v>
                </c:pt>
                <c:pt idx="1562">
                  <c:v>836</c:v>
                </c:pt>
                <c:pt idx="1563">
                  <c:v>836</c:v>
                </c:pt>
                <c:pt idx="1564">
                  <c:v>836</c:v>
                </c:pt>
                <c:pt idx="1565">
                  <c:v>837</c:v>
                </c:pt>
                <c:pt idx="1566">
                  <c:v>837</c:v>
                </c:pt>
                <c:pt idx="1567">
                  <c:v>837</c:v>
                </c:pt>
                <c:pt idx="1568">
                  <c:v>837</c:v>
                </c:pt>
                <c:pt idx="1569">
                  <c:v>837</c:v>
                </c:pt>
                <c:pt idx="1570">
                  <c:v>837</c:v>
                </c:pt>
                <c:pt idx="1571">
                  <c:v>837</c:v>
                </c:pt>
                <c:pt idx="1572">
                  <c:v>837</c:v>
                </c:pt>
                <c:pt idx="1573">
                  <c:v>837</c:v>
                </c:pt>
                <c:pt idx="1574">
                  <c:v>837</c:v>
                </c:pt>
                <c:pt idx="1575">
                  <c:v>837</c:v>
                </c:pt>
                <c:pt idx="1576">
                  <c:v>836</c:v>
                </c:pt>
                <c:pt idx="1577">
                  <c:v>837</c:v>
                </c:pt>
                <c:pt idx="1578">
                  <c:v>837</c:v>
                </c:pt>
                <c:pt idx="1579">
                  <c:v>836</c:v>
                </c:pt>
                <c:pt idx="1580">
                  <c:v>837</c:v>
                </c:pt>
                <c:pt idx="1581">
                  <c:v>838</c:v>
                </c:pt>
                <c:pt idx="1582">
                  <c:v>838</c:v>
                </c:pt>
                <c:pt idx="1583">
                  <c:v>838</c:v>
                </c:pt>
                <c:pt idx="1584">
                  <c:v>839</c:v>
                </c:pt>
                <c:pt idx="1585">
                  <c:v>838</c:v>
                </c:pt>
                <c:pt idx="1586">
                  <c:v>838</c:v>
                </c:pt>
                <c:pt idx="1587">
                  <c:v>838</c:v>
                </c:pt>
                <c:pt idx="1588">
                  <c:v>838</c:v>
                </c:pt>
                <c:pt idx="1589">
                  <c:v>838</c:v>
                </c:pt>
                <c:pt idx="1590">
                  <c:v>837</c:v>
                </c:pt>
                <c:pt idx="1591">
                  <c:v>837</c:v>
                </c:pt>
                <c:pt idx="1592">
                  <c:v>837</c:v>
                </c:pt>
                <c:pt idx="1593">
                  <c:v>837</c:v>
                </c:pt>
                <c:pt idx="1594">
                  <c:v>837</c:v>
                </c:pt>
                <c:pt idx="1595">
                  <c:v>836</c:v>
                </c:pt>
                <c:pt idx="1596">
                  <c:v>837</c:v>
                </c:pt>
                <c:pt idx="1597">
                  <c:v>836</c:v>
                </c:pt>
                <c:pt idx="1598">
                  <c:v>836</c:v>
                </c:pt>
                <c:pt idx="1599">
                  <c:v>837</c:v>
                </c:pt>
                <c:pt idx="1600">
                  <c:v>838</c:v>
                </c:pt>
                <c:pt idx="1601">
                  <c:v>839</c:v>
                </c:pt>
                <c:pt idx="1602">
                  <c:v>842</c:v>
                </c:pt>
                <c:pt idx="1603">
                  <c:v>845</c:v>
                </c:pt>
                <c:pt idx="1604">
                  <c:v>849</c:v>
                </c:pt>
                <c:pt idx="1605">
                  <c:v>855</c:v>
                </c:pt>
                <c:pt idx="1606">
                  <c:v>861</c:v>
                </c:pt>
                <c:pt idx="1607">
                  <c:v>867</c:v>
                </c:pt>
                <c:pt idx="1608">
                  <c:v>871</c:v>
                </c:pt>
                <c:pt idx="1609">
                  <c:v>875</c:v>
                </c:pt>
                <c:pt idx="1610">
                  <c:v>878</c:v>
                </c:pt>
                <c:pt idx="1611">
                  <c:v>880</c:v>
                </c:pt>
                <c:pt idx="1612">
                  <c:v>881</c:v>
                </c:pt>
                <c:pt idx="1613">
                  <c:v>882</c:v>
                </c:pt>
                <c:pt idx="1614">
                  <c:v>882</c:v>
                </c:pt>
                <c:pt idx="1615">
                  <c:v>882</c:v>
                </c:pt>
                <c:pt idx="1616">
                  <c:v>882</c:v>
                </c:pt>
                <c:pt idx="1617">
                  <c:v>882</c:v>
                </c:pt>
                <c:pt idx="1618">
                  <c:v>882</c:v>
                </c:pt>
                <c:pt idx="1619">
                  <c:v>882</c:v>
                </c:pt>
                <c:pt idx="1620">
                  <c:v>882</c:v>
                </c:pt>
                <c:pt idx="1621">
                  <c:v>883</c:v>
                </c:pt>
                <c:pt idx="1622">
                  <c:v>882</c:v>
                </c:pt>
                <c:pt idx="1623">
                  <c:v>883</c:v>
                </c:pt>
                <c:pt idx="1624">
                  <c:v>882</c:v>
                </c:pt>
                <c:pt idx="1625">
                  <c:v>882</c:v>
                </c:pt>
                <c:pt idx="1626">
                  <c:v>882</c:v>
                </c:pt>
                <c:pt idx="1627">
                  <c:v>882</c:v>
                </c:pt>
                <c:pt idx="1628">
                  <c:v>881</c:v>
                </c:pt>
                <c:pt idx="1629">
                  <c:v>882</c:v>
                </c:pt>
                <c:pt idx="1630">
                  <c:v>882</c:v>
                </c:pt>
                <c:pt idx="1631">
                  <c:v>882</c:v>
                </c:pt>
                <c:pt idx="1632">
                  <c:v>882</c:v>
                </c:pt>
                <c:pt idx="1633">
                  <c:v>881</c:v>
                </c:pt>
                <c:pt idx="1634">
                  <c:v>882</c:v>
                </c:pt>
                <c:pt idx="1635">
                  <c:v>883</c:v>
                </c:pt>
                <c:pt idx="1636">
                  <c:v>882</c:v>
                </c:pt>
                <c:pt idx="1637">
                  <c:v>882</c:v>
                </c:pt>
                <c:pt idx="1638">
                  <c:v>883</c:v>
                </c:pt>
                <c:pt idx="1639">
                  <c:v>883</c:v>
                </c:pt>
                <c:pt idx="1640">
                  <c:v>883</c:v>
                </c:pt>
                <c:pt idx="1641">
                  <c:v>883</c:v>
                </c:pt>
                <c:pt idx="1642">
                  <c:v>883</c:v>
                </c:pt>
                <c:pt idx="1643">
                  <c:v>883</c:v>
                </c:pt>
                <c:pt idx="1644">
                  <c:v>881</c:v>
                </c:pt>
                <c:pt idx="1645">
                  <c:v>883</c:v>
                </c:pt>
                <c:pt idx="1646">
                  <c:v>882</c:v>
                </c:pt>
                <c:pt idx="1647">
                  <c:v>882</c:v>
                </c:pt>
                <c:pt idx="1648">
                  <c:v>883</c:v>
                </c:pt>
                <c:pt idx="1649">
                  <c:v>882</c:v>
                </c:pt>
                <c:pt idx="1650">
                  <c:v>883</c:v>
                </c:pt>
                <c:pt idx="1651">
                  <c:v>883</c:v>
                </c:pt>
                <c:pt idx="1652">
                  <c:v>883</c:v>
                </c:pt>
                <c:pt idx="1653">
                  <c:v>883</c:v>
                </c:pt>
                <c:pt idx="1654">
                  <c:v>883</c:v>
                </c:pt>
                <c:pt idx="1655">
                  <c:v>883</c:v>
                </c:pt>
                <c:pt idx="1656">
                  <c:v>883</c:v>
                </c:pt>
                <c:pt idx="1657">
                  <c:v>883</c:v>
                </c:pt>
                <c:pt idx="1658">
                  <c:v>883</c:v>
                </c:pt>
                <c:pt idx="1659">
                  <c:v>883</c:v>
                </c:pt>
                <c:pt idx="1660">
                  <c:v>883</c:v>
                </c:pt>
                <c:pt idx="1661">
                  <c:v>883</c:v>
                </c:pt>
                <c:pt idx="1662">
                  <c:v>883</c:v>
                </c:pt>
                <c:pt idx="1663">
                  <c:v>883</c:v>
                </c:pt>
                <c:pt idx="1664">
                  <c:v>883</c:v>
                </c:pt>
                <c:pt idx="1665">
                  <c:v>882</c:v>
                </c:pt>
                <c:pt idx="1666">
                  <c:v>883</c:v>
                </c:pt>
                <c:pt idx="1667">
                  <c:v>883</c:v>
                </c:pt>
                <c:pt idx="1668">
                  <c:v>883</c:v>
                </c:pt>
                <c:pt idx="1669">
                  <c:v>883</c:v>
                </c:pt>
                <c:pt idx="1670">
                  <c:v>883</c:v>
                </c:pt>
                <c:pt idx="1671">
                  <c:v>883</c:v>
                </c:pt>
                <c:pt idx="1672">
                  <c:v>883</c:v>
                </c:pt>
                <c:pt idx="1673">
                  <c:v>883</c:v>
                </c:pt>
                <c:pt idx="1674">
                  <c:v>883</c:v>
                </c:pt>
                <c:pt idx="1675">
                  <c:v>884</c:v>
                </c:pt>
                <c:pt idx="1676">
                  <c:v>883</c:v>
                </c:pt>
                <c:pt idx="1677">
                  <c:v>883</c:v>
                </c:pt>
                <c:pt idx="1678">
                  <c:v>883</c:v>
                </c:pt>
                <c:pt idx="1679">
                  <c:v>883</c:v>
                </c:pt>
                <c:pt idx="1680">
                  <c:v>883</c:v>
                </c:pt>
                <c:pt idx="1681">
                  <c:v>883</c:v>
                </c:pt>
                <c:pt idx="1682">
                  <c:v>883</c:v>
                </c:pt>
                <c:pt idx="1683">
                  <c:v>883</c:v>
                </c:pt>
                <c:pt idx="1684">
                  <c:v>883</c:v>
                </c:pt>
                <c:pt idx="1685">
                  <c:v>883</c:v>
                </c:pt>
                <c:pt idx="1686">
                  <c:v>884</c:v>
                </c:pt>
                <c:pt idx="1687">
                  <c:v>883</c:v>
                </c:pt>
                <c:pt idx="1688">
                  <c:v>884</c:v>
                </c:pt>
                <c:pt idx="1689">
                  <c:v>883</c:v>
                </c:pt>
                <c:pt idx="1690">
                  <c:v>883</c:v>
                </c:pt>
                <c:pt idx="1691">
                  <c:v>884</c:v>
                </c:pt>
                <c:pt idx="1692">
                  <c:v>884</c:v>
                </c:pt>
                <c:pt idx="1693">
                  <c:v>884</c:v>
                </c:pt>
                <c:pt idx="1694">
                  <c:v>884</c:v>
                </c:pt>
                <c:pt idx="1695">
                  <c:v>884</c:v>
                </c:pt>
                <c:pt idx="1696">
                  <c:v>884</c:v>
                </c:pt>
                <c:pt idx="1697">
                  <c:v>885</c:v>
                </c:pt>
                <c:pt idx="1698">
                  <c:v>884</c:v>
                </c:pt>
                <c:pt idx="1699">
                  <c:v>885</c:v>
                </c:pt>
                <c:pt idx="1700">
                  <c:v>884</c:v>
                </c:pt>
                <c:pt idx="1701">
                  <c:v>881</c:v>
                </c:pt>
                <c:pt idx="1702">
                  <c:v>879</c:v>
                </c:pt>
                <c:pt idx="1703">
                  <c:v>876</c:v>
                </c:pt>
                <c:pt idx="1704">
                  <c:v>869</c:v>
                </c:pt>
                <c:pt idx="1705">
                  <c:v>864</c:v>
                </c:pt>
                <c:pt idx="1706">
                  <c:v>858</c:v>
                </c:pt>
                <c:pt idx="1707">
                  <c:v>854</c:v>
                </c:pt>
                <c:pt idx="1708">
                  <c:v>849</c:v>
                </c:pt>
                <c:pt idx="1709">
                  <c:v>846</c:v>
                </c:pt>
                <c:pt idx="1710">
                  <c:v>844</c:v>
                </c:pt>
                <c:pt idx="1711">
                  <c:v>842</c:v>
                </c:pt>
                <c:pt idx="1712">
                  <c:v>841</c:v>
                </c:pt>
                <c:pt idx="1713">
                  <c:v>838</c:v>
                </c:pt>
                <c:pt idx="1714">
                  <c:v>837</c:v>
                </c:pt>
                <c:pt idx="1715">
                  <c:v>836</c:v>
                </c:pt>
                <c:pt idx="1716">
                  <c:v>834</c:v>
                </c:pt>
                <c:pt idx="1717">
                  <c:v>834</c:v>
                </c:pt>
                <c:pt idx="1718">
                  <c:v>833</c:v>
                </c:pt>
                <c:pt idx="1719">
                  <c:v>832</c:v>
                </c:pt>
                <c:pt idx="1720">
                  <c:v>832</c:v>
                </c:pt>
                <c:pt idx="1721">
                  <c:v>832</c:v>
                </c:pt>
                <c:pt idx="1722">
                  <c:v>831</c:v>
                </c:pt>
                <c:pt idx="1723">
                  <c:v>831</c:v>
                </c:pt>
                <c:pt idx="1724">
                  <c:v>831</c:v>
                </c:pt>
                <c:pt idx="1725">
                  <c:v>830</c:v>
                </c:pt>
                <c:pt idx="1726">
                  <c:v>830</c:v>
                </c:pt>
                <c:pt idx="1727">
                  <c:v>830</c:v>
                </c:pt>
                <c:pt idx="1728">
                  <c:v>830</c:v>
                </c:pt>
                <c:pt idx="1729">
                  <c:v>830</c:v>
                </c:pt>
                <c:pt idx="1730">
                  <c:v>829</c:v>
                </c:pt>
                <c:pt idx="1731">
                  <c:v>831</c:v>
                </c:pt>
                <c:pt idx="1732">
                  <c:v>831</c:v>
                </c:pt>
                <c:pt idx="1733">
                  <c:v>831</c:v>
                </c:pt>
                <c:pt idx="1734">
                  <c:v>831</c:v>
                </c:pt>
                <c:pt idx="1735">
                  <c:v>831</c:v>
                </c:pt>
                <c:pt idx="1736">
                  <c:v>832</c:v>
                </c:pt>
                <c:pt idx="1737">
                  <c:v>832</c:v>
                </c:pt>
                <c:pt idx="1738">
                  <c:v>832</c:v>
                </c:pt>
                <c:pt idx="1739">
                  <c:v>832</c:v>
                </c:pt>
                <c:pt idx="1740">
                  <c:v>833</c:v>
                </c:pt>
                <c:pt idx="1741">
                  <c:v>832</c:v>
                </c:pt>
                <c:pt idx="1742">
                  <c:v>833</c:v>
                </c:pt>
                <c:pt idx="1743">
                  <c:v>832</c:v>
                </c:pt>
                <c:pt idx="1744">
                  <c:v>832</c:v>
                </c:pt>
                <c:pt idx="1745">
                  <c:v>831</c:v>
                </c:pt>
                <c:pt idx="1746">
                  <c:v>832</c:v>
                </c:pt>
                <c:pt idx="1747">
                  <c:v>832</c:v>
                </c:pt>
                <c:pt idx="1748">
                  <c:v>832</c:v>
                </c:pt>
                <c:pt idx="1749">
                  <c:v>832</c:v>
                </c:pt>
                <c:pt idx="1750">
                  <c:v>832</c:v>
                </c:pt>
                <c:pt idx="1751">
                  <c:v>832</c:v>
                </c:pt>
                <c:pt idx="1752">
                  <c:v>831</c:v>
                </c:pt>
                <c:pt idx="1753">
                  <c:v>831</c:v>
                </c:pt>
                <c:pt idx="1754">
                  <c:v>832</c:v>
                </c:pt>
                <c:pt idx="1755">
                  <c:v>832</c:v>
                </c:pt>
                <c:pt idx="1756">
                  <c:v>832</c:v>
                </c:pt>
                <c:pt idx="1757">
                  <c:v>832</c:v>
                </c:pt>
                <c:pt idx="1758">
                  <c:v>831</c:v>
                </c:pt>
                <c:pt idx="1759">
                  <c:v>831</c:v>
                </c:pt>
                <c:pt idx="1760">
                  <c:v>831</c:v>
                </c:pt>
                <c:pt idx="1761">
                  <c:v>832</c:v>
                </c:pt>
                <c:pt idx="1762">
                  <c:v>831</c:v>
                </c:pt>
                <c:pt idx="1763">
                  <c:v>830</c:v>
                </c:pt>
                <c:pt idx="1764">
                  <c:v>832</c:v>
                </c:pt>
                <c:pt idx="1765">
                  <c:v>832</c:v>
                </c:pt>
                <c:pt idx="1766">
                  <c:v>832</c:v>
                </c:pt>
                <c:pt idx="1767">
                  <c:v>832</c:v>
                </c:pt>
                <c:pt idx="1768">
                  <c:v>832</c:v>
                </c:pt>
                <c:pt idx="1769">
                  <c:v>832</c:v>
                </c:pt>
                <c:pt idx="1770">
                  <c:v>832</c:v>
                </c:pt>
                <c:pt idx="1771">
                  <c:v>832</c:v>
                </c:pt>
                <c:pt idx="1772">
                  <c:v>832</c:v>
                </c:pt>
                <c:pt idx="1773">
                  <c:v>832</c:v>
                </c:pt>
                <c:pt idx="1774">
                  <c:v>833</c:v>
                </c:pt>
                <c:pt idx="1775">
                  <c:v>832</c:v>
                </c:pt>
                <c:pt idx="1776">
                  <c:v>832</c:v>
                </c:pt>
                <c:pt idx="1777">
                  <c:v>832</c:v>
                </c:pt>
                <c:pt idx="1778">
                  <c:v>832</c:v>
                </c:pt>
                <c:pt idx="1779">
                  <c:v>832</c:v>
                </c:pt>
                <c:pt idx="1780">
                  <c:v>833</c:v>
                </c:pt>
                <c:pt idx="1781">
                  <c:v>833</c:v>
                </c:pt>
                <c:pt idx="1782">
                  <c:v>833</c:v>
                </c:pt>
                <c:pt idx="1783">
                  <c:v>834</c:v>
                </c:pt>
                <c:pt idx="1784">
                  <c:v>833</c:v>
                </c:pt>
                <c:pt idx="1785">
                  <c:v>833</c:v>
                </c:pt>
                <c:pt idx="1786">
                  <c:v>833</c:v>
                </c:pt>
                <c:pt idx="1787">
                  <c:v>833</c:v>
                </c:pt>
                <c:pt idx="1788">
                  <c:v>833</c:v>
                </c:pt>
                <c:pt idx="1789">
                  <c:v>833</c:v>
                </c:pt>
                <c:pt idx="1790">
                  <c:v>833</c:v>
                </c:pt>
                <c:pt idx="1791">
                  <c:v>833</c:v>
                </c:pt>
                <c:pt idx="1792">
                  <c:v>833</c:v>
                </c:pt>
                <c:pt idx="1793">
                  <c:v>833</c:v>
                </c:pt>
                <c:pt idx="1794">
                  <c:v>834</c:v>
                </c:pt>
                <c:pt idx="1795">
                  <c:v>834</c:v>
                </c:pt>
                <c:pt idx="1796">
                  <c:v>834</c:v>
                </c:pt>
                <c:pt idx="1797">
                  <c:v>833</c:v>
                </c:pt>
                <c:pt idx="1798">
                  <c:v>834</c:v>
                </c:pt>
                <c:pt idx="1799">
                  <c:v>834</c:v>
                </c:pt>
                <c:pt idx="1800">
                  <c:v>834</c:v>
                </c:pt>
                <c:pt idx="1801">
                  <c:v>834</c:v>
                </c:pt>
                <c:pt idx="1802">
                  <c:v>834</c:v>
                </c:pt>
                <c:pt idx="1803">
                  <c:v>834</c:v>
                </c:pt>
                <c:pt idx="1804">
                  <c:v>834</c:v>
                </c:pt>
                <c:pt idx="1805">
                  <c:v>834</c:v>
                </c:pt>
                <c:pt idx="1806">
                  <c:v>833</c:v>
                </c:pt>
                <c:pt idx="1807">
                  <c:v>834</c:v>
                </c:pt>
                <c:pt idx="1808">
                  <c:v>834</c:v>
                </c:pt>
                <c:pt idx="1809">
                  <c:v>833</c:v>
                </c:pt>
                <c:pt idx="1810">
                  <c:v>833</c:v>
                </c:pt>
                <c:pt idx="1811">
                  <c:v>834</c:v>
                </c:pt>
                <c:pt idx="1812">
                  <c:v>834</c:v>
                </c:pt>
                <c:pt idx="1813">
                  <c:v>834</c:v>
                </c:pt>
                <c:pt idx="1814">
                  <c:v>834</c:v>
                </c:pt>
                <c:pt idx="1815">
                  <c:v>834</c:v>
                </c:pt>
                <c:pt idx="1816">
                  <c:v>834</c:v>
                </c:pt>
                <c:pt idx="1817">
                  <c:v>834</c:v>
                </c:pt>
                <c:pt idx="1818">
                  <c:v>834</c:v>
                </c:pt>
                <c:pt idx="1819">
                  <c:v>833</c:v>
                </c:pt>
                <c:pt idx="1820">
                  <c:v>834</c:v>
                </c:pt>
                <c:pt idx="1821">
                  <c:v>834</c:v>
                </c:pt>
                <c:pt idx="1822">
                  <c:v>834</c:v>
                </c:pt>
                <c:pt idx="1823">
                  <c:v>834</c:v>
                </c:pt>
                <c:pt idx="1824">
                  <c:v>834</c:v>
                </c:pt>
                <c:pt idx="1825">
                  <c:v>834</c:v>
                </c:pt>
                <c:pt idx="1826">
                  <c:v>834</c:v>
                </c:pt>
                <c:pt idx="1827">
                  <c:v>834</c:v>
                </c:pt>
                <c:pt idx="1828">
                  <c:v>834</c:v>
                </c:pt>
                <c:pt idx="1829">
                  <c:v>834</c:v>
                </c:pt>
                <c:pt idx="1830">
                  <c:v>834</c:v>
                </c:pt>
                <c:pt idx="1831">
                  <c:v>834</c:v>
                </c:pt>
                <c:pt idx="1832">
                  <c:v>835</c:v>
                </c:pt>
                <c:pt idx="1833">
                  <c:v>835</c:v>
                </c:pt>
                <c:pt idx="1834">
                  <c:v>834</c:v>
                </c:pt>
                <c:pt idx="1835">
                  <c:v>835</c:v>
                </c:pt>
                <c:pt idx="1836">
                  <c:v>835</c:v>
                </c:pt>
                <c:pt idx="1837">
                  <c:v>835</c:v>
                </c:pt>
                <c:pt idx="1838">
                  <c:v>835</c:v>
                </c:pt>
                <c:pt idx="1839">
                  <c:v>834</c:v>
                </c:pt>
                <c:pt idx="1840">
                  <c:v>834</c:v>
                </c:pt>
                <c:pt idx="1841">
                  <c:v>835</c:v>
                </c:pt>
                <c:pt idx="1842">
                  <c:v>834</c:v>
                </c:pt>
                <c:pt idx="1843">
                  <c:v>835</c:v>
                </c:pt>
                <c:pt idx="1844">
                  <c:v>834</c:v>
                </c:pt>
                <c:pt idx="1845">
                  <c:v>834</c:v>
                </c:pt>
                <c:pt idx="1846">
                  <c:v>834</c:v>
                </c:pt>
                <c:pt idx="1847">
                  <c:v>834</c:v>
                </c:pt>
                <c:pt idx="1848">
                  <c:v>835</c:v>
                </c:pt>
                <c:pt idx="1849">
                  <c:v>835</c:v>
                </c:pt>
                <c:pt idx="1850">
                  <c:v>835</c:v>
                </c:pt>
                <c:pt idx="1851">
                  <c:v>834</c:v>
                </c:pt>
                <c:pt idx="1852">
                  <c:v>834</c:v>
                </c:pt>
                <c:pt idx="1853">
                  <c:v>834</c:v>
                </c:pt>
                <c:pt idx="1854">
                  <c:v>835</c:v>
                </c:pt>
                <c:pt idx="1855">
                  <c:v>835</c:v>
                </c:pt>
                <c:pt idx="1856">
                  <c:v>835</c:v>
                </c:pt>
                <c:pt idx="1857">
                  <c:v>834</c:v>
                </c:pt>
                <c:pt idx="1858">
                  <c:v>835</c:v>
                </c:pt>
                <c:pt idx="1859">
                  <c:v>836</c:v>
                </c:pt>
                <c:pt idx="1860">
                  <c:v>833</c:v>
                </c:pt>
                <c:pt idx="1861">
                  <c:v>834</c:v>
                </c:pt>
                <c:pt idx="1862">
                  <c:v>834</c:v>
                </c:pt>
                <c:pt idx="1863">
                  <c:v>834</c:v>
                </c:pt>
                <c:pt idx="1864">
                  <c:v>835</c:v>
                </c:pt>
                <c:pt idx="1865">
                  <c:v>838</c:v>
                </c:pt>
                <c:pt idx="1866">
                  <c:v>841</c:v>
                </c:pt>
                <c:pt idx="1867">
                  <c:v>847</c:v>
                </c:pt>
                <c:pt idx="1868">
                  <c:v>856</c:v>
                </c:pt>
                <c:pt idx="1869">
                  <c:v>867</c:v>
                </c:pt>
                <c:pt idx="1870">
                  <c:v>877</c:v>
                </c:pt>
                <c:pt idx="1871">
                  <c:v>881</c:v>
                </c:pt>
                <c:pt idx="1872">
                  <c:v>885</c:v>
                </c:pt>
                <c:pt idx="1873">
                  <c:v>885</c:v>
                </c:pt>
                <c:pt idx="1874">
                  <c:v>885</c:v>
                </c:pt>
                <c:pt idx="1875">
                  <c:v>884</c:v>
                </c:pt>
                <c:pt idx="1876">
                  <c:v>884</c:v>
                </c:pt>
                <c:pt idx="1877">
                  <c:v>884</c:v>
                </c:pt>
                <c:pt idx="1878">
                  <c:v>883</c:v>
                </c:pt>
                <c:pt idx="1879">
                  <c:v>883</c:v>
                </c:pt>
                <c:pt idx="1880">
                  <c:v>884</c:v>
                </c:pt>
                <c:pt idx="1881">
                  <c:v>882</c:v>
                </c:pt>
                <c:pt idx="1882">
                  <c:v>883</c:v>
                </c:pt>
                <c:pt idx="1883">
                  <c:v>883</c:v>
                </c:pt>
                <c:pt idx="1884">
                  <c:v>882</c:v>
                </c:pt>
                <c:pt idx="1885">
                  <c:v>882</c:v>
                </c:pt>
                <c:pt idx="1886">
                  <c:v>883</c:v>
                </c:pt>
                <c:pt idx="1887">
                  <c:v>883</c:v>
                </c:pt>
                <c:pt idx="1888">
                  <c:v>883</c:v>
                </c:pt>
                <c:pt idx="1889">
                  <c:v>883</c:v>
                </c:pt>
                <c:pt idx="1890">
                  <c:v>883</c:v>
                </c:pt>
                <c:pt idx="1891">
                  <c:v>884</c:v>
                </c:pt>
                <c:pt idx="1892">
                  <c:v>883</c:v>
                </c:pt>
                <c:pt idx="1893">
                  <c:v>883</c:v>
                </c:pt>
                <c:pt idx="1894">
                  <c:v>884</c:v>
                </c:pt>
                <c:pt idx="1895">
                  <c:v>883</c:v>
                </c:pt>
                <c:pt idx="1896">
                  <c:v>883</c:v>
                </c:pt>
                <c:pt idx="1897">
                  <c:v>883</c:v>
                </c:pt>
                <c:pt idx="1898">
                  <c:v>883</c:v>
                </c:pt>
                <c:pt idx="1899">
                  <c:v>884</c:v>
                </c:pt>
                <c:pt idx="1900">
                  <c:v>883</c:v>
                </c:pt>
                <c:pt idx="1901">
                  <c:v>883</c:v>
                </c:pt>
                <c:pt idx="1902">
                  <c:v>884</c:v>
                </c:pt>
                <c:pt idx="1903">
                  <c:v>882</c:v>
                </c:pt>
                <c:pt idx="1904">
                  <c:v>884</c:v>
                </c:pt>
                <c:pt idx="1905">
                  <c:v>884</c:v>
                </c:pt>
                <c:pt idx="1906">
                  <c:v>883</c:v>
                </c:pt>
                <c:pt idx="1907">
                  <c:v>883</c:v>
                </c:pt>
                <c:pt idx="1908">
                  <c:v>884</c:v>
                </c:pt>
                <c:pt idx="1909">
                  <c:v>884</c:v>
                </c:pt>
                <c:pt idx="1910">
                  <c:v>883</c:v>
                </c:pt>
                <c:pt idx="1911">
                  <c:v>883</c:v>
                </c:pt>
                <c:pt idx="1912">
                  <c:v>883</c:v>
                </c:pt>
                <c:pt idx="1913">
                  <c:v>883</c:v>
                </c:pt>
                <c:pt idx="1914">
                  <c:v>882</c:v>
                </c:pt>
                <c:pt idx="1915">
                  <c:v>882</c:v>
                </c:pt>
                <c:pt idx="1916">
                  <c:v>882</c:v>
                </c:pt>
                <c:pt idx="1917">
                  <c:v>882</c:v>
                </c:pt>
                <c:pt idx="1918">
                  <c:v>882</c:v>
                </c:pt>
                <c:pt idx="1919">
                  <c:v>882</c:v>
                </c:pt>
                <c:pt idx="1920">
                  <c:v>882</c:v>
                </c:pt>
                <c:pt idx="1921">
                  <c:v>882</c:v>
                </c:pt>
                <c:pt idx="1922">
                  <c:v>882</c:v>
                </c:pt>
                <c:pt idx="1923">
                  <c:v>883</c:v>
                </c:pt>
                <c:pt idx="1924">
                  <c:v>882</c:v>
                </c:pt>
                <c:pt idx="1925">
                  <c:v>883</c:v>
                </c:pt>
                <c:pt idx="1926">
                  <c:v>883</c:v>
                </c:pt>
                <c:pt idx="1927">
                  <c:v>883</c:v>
                </c:pt>
                <c:pt idx="1928">
                  <c:v>883</c:v>
                </c:pt>
                <c:pt idx="1929">
                  <c:v>883</c:v>
                </c:pt>
                <c:pt idx="1930">
                  <c:v>883</c:v>
                </c:pt>
                <c:pt idx="1931">
                  <c:v>883</c:v>
                </c:pt>
                <c:pt idx="1932">
                  <c:v>882</c:v>
                </c:pt>
                <c:pt idx="1933">
                  <c:v>882</c:v>
                </c:pt>
                <c:pt idx="1934">
                  <c:v>883</c:v>
                </c:pt>
                <c:pt idx="1935">
                  <c:v>882</c:v>
                </c:pt>
                <c:pt idx="1936">
                  <c:v>882</c:v>
                </c:pt>
                <c:pt idx="1937">
                  <c:v>883</c:v>
                </c:pt>
                <c:pt idx="1938">
                  <c:v>883</c:v>
                </c:pt>
                <c:pt idx="1939">
                  <c:v>883</c:v>
                </c:pt>
                <c:pt idx="1940">
                  <c:v>882</c:v>
                </c:pt>
                <c:pt idx="1941">
                  <c:v>882</c:v>
                </c:pt>
                <c:pt idx="1942">
                  <c:v>880</c:v>
                </c:pt>
                <c:pt idx="1943">
                  <c:v>877</c:v>
                </c:pt>
                <c:pt idx="1944">
                  <c:v>876</c:v>
                </c:pt>
                <c:pt idx="1945">
                  <c:v>873</c:v>
                </c:pt>
                <c:pt idx="1946">
                  <c:v>872</c:v>
                </c:pt>
                <c:pt idx="1947">
                  <c:v>869</c:v>
                </c:pt>
                <c:pt idx="1948">
                  <c:v>866</c:v>
                </c:pt>
                <c:pt idx="1949">
                  <c:v>863</c:v>
                </c:pt>
                <c:pt idx="1950">
                  <c:v>861</c:v>
                </c:pt>
                <c:pt idx="1951">
                  <c:v>859</c:v>
                </c:pt>
                <c:pt idx="1952">
                  <c:v>857</c:v>
                </c:pt>
                <c:pt idx="1953">
                  <c:v>856</c:v>
                </c:pt>
                <c:pt idx="1954">
                  <c:v>854</c:v>
                </c:pt>
                <c:pt idx="1955">
                  <c:v>853</c:v>
                </c:pt>
                <c:pt idx="1956">
                  <c:v>852</c:v>
                </c:pt>
                <c:pt idx="1957">
                  <c:v>850</c:v>
                </c:pt>
                <c:pt idx="1958">
                  <c:v>849</c:v>
                </c:pt>
                <c:pt idx="1959">
                  <c:v>849</c:v>
                </c:pt>
                <c:pt idx="1960">
                  <c:v>848</c:v>
                </c:pt>
                <c:pt idx="1961">
                  <c:v>847</c:v>
                </c:pt>
                <c:pt idx="1962">
                  <c:v>846</c:v>
                </c:pt>
                <c:pt idx="1963">
                  <c:v>846</c:v>
                </c:pt>
                <c:pt idx="1964">
                  <c:v>844</c:v>
                </c:pt>
                <c:pt idx="1965">
                  <c:v>844</c:v>
                </c:pt>
                <c:pt idx="1966">
                  <c:v>843</c:v>
                </c:pt>
                <c:pt idx="1967">
                  <c:v>843</c:v>
                </c:pt>
                <c:pt idx="1968">
                  <c:v>842</c:v>
                </c:pt>
                <c:pt idx="1969">
                  <c:v>841</c:v>
                </c:pt>
                <c:pt idx="1970">
                  <c:v>841</c:v>
                </c:pt>
                <c:pt idx="1971">
                  <c:v>840</c:v>
                </c:pt>
                <c:pt idx="1972">
                  <c:v>839</c:v>
                </c:pt>
                <c:pt idx="1973">
                  <c:v>839</c:v>
                </c:pt>
                <c:pt idx="1974">
                  <c:v>839</c:v>
                </c:pt>
                <c:pt idx="1975">
                  <c:v>838</c:v>
                </c:pt>
                <c:pt idx="1976">
                  <c:v>838</c:v>
                </c:pt>
                <c:pt idx="1977">
                  <c:v>837</c:v>
                </c:pt>
                <c:pt idx="1978">
                  <c:v>837</c:v>
                </c:pt>
                <c:pt idx="1979">
                  <c:v>836</c:v>
                </c:pt>
                <c:pt idx="1980">
                  <c:v>835</c:v>
                </c:pt>
                <c:pt idx="1981">
                  <c:v>835</c:v>
                </c:pt>
                <c:pt idx="1982">
                  <c:v>834</c:v>
                </c:pt>
                <c:pt idx="1983">
                  <c:v>834</c:v>
                </c:pt>
                <c:pt idx="1984">
                  <c:v>833</c:v>
                </c:pt>
                <c:pt idx="1985">
                  <c:v>833</c:v>
                </c:pt>
                <c:pt idx="1986">
                  <c:v>833</c:v>
                </c:pt>
                <c:pt idx="1987">
                  <c:v>833</c:v>
                </c:pt>
                <c:pt idx="1988">
                  <c:v>833</c:v>
                </c:pt>
                <c:pt idx="1989">
                  <c:v>832</c:v>
                </c:pt>
                <c:pt idx="1990">
                  <c:v>832</c:v>
                </c:pt>
                <c:pt idx="1991">
                  <c:v>832</c:v>
                </c:pt>
                <c:pt idx="1992">
                  <c:v>832</c:v>
                </c:pt>
                <c:pt idx="1993">
                  <c:v>832</c:v>
                </c:pt>
                <c:pt idx="1994">
                  <c:v>832</c:v>
                </c:pt>
                <c:pt idx="1995">
                  <c:v>831</c:v>
                </c:pt>
                <c:pt idx="1996">
                  <c:v>831</c:v>
                </c:pt>
                <c:pt idx="1997">
                  <c:v>830</c:v>
                </c:pt>
                <c:pt idx="1998">
                  <c:v>830</c:v>
                </c:pt>
                <c:pt idx="1999">
                  <c:v>830</c:v>
                </c:pt>
                <c:pt idx="2000">
                  <c:v>829</c:v>
                </c:pt>
                <c:pt idx="2001">
                  <c:v>829</c:v>
                </c:pt>
                <c:pt idx="2002">
                  <c:v>829</c:v>
                </c:pt>
                <c:pt idx="2003">
                  <c:v>829</c:v>
                </c:pt>
                <c:pt idx="2004">
                  <c:v>828</c:v>
                </c:pt>
                <c:pt idx="2005">
                  <c:v>829</c:v>
                </c:pt>
                <c:pt idx="2006">
                  <c:v>829</c:v>
                </c:pt>
                <c:pt idx="2007">
                  <c:v>828</c:v>
                </c:pt>
                <c:pt idx="2008">
                  <c:v>828</c:v>
                </c:pt>
                <c:pt idx="2009">
                  <c:v>828</c:v>
                </c:pt>
                <c:pt idx="2010">
                  <c:v>829</c:v>
                </c:pt>
                <c:pt idx="2011">
                  <c:v>827</c:v>
                </c:pt>
                <c:pt idx="2012">
                  <c:v>828</c:v>
                </c:pt>
                <c:pt idx="2013">
                  <c:v>828</c:v>
                </c:pt>
                <c:pt idx="2014">
                  <c:v>828</c:v>
                </c:pt>
                <c:pt idx="2015">
                  <c:v>828</c:v>
                </c:pt>
                <c:pt idx="2016">
                  <c:v>828</c:v>
                </c:pt>
                <c:pt idx="2017">
                  <c:v>828</c:v>
                </c:pt>
                <c:pt idx="2018">
                  <c:v>828</c:v>
                </c:pt>
                <c:pt idx="2019">
                  <c:v>828</c:v>
                </c:pt>
                <c:pt idx="2020">
                  <c:v>828</c:v>
                </c:pt>
                <c:pt idx="2021">
                  <c:v>829</c:v>
                </c:pt>
                <c:pt idx="2022">
                  <c:v>828</c:v>
                </c:pt>
                <c:pt idx="2023">
                  <c:v>830</c:v>
                </c:pt>
                <c:pt idx="2024">
                  <c:v>830</c:v>
                </c:pt>
                <c:pt idx="2025">
                  <c:v>830</c:v>
                </c:pt>
                <c:pt idx="2026">
                  <c:v>830</c:v>
                </c:pt>
                <c:pt idx="2027">
                  <c:v>830</c:v>
                </c:pt>
                <c:pt idx="2028">
                  <c:v>831</c:v>
                </c:pt>
                <c:pt idx="2029">
                  <c:v>831</c:v>
                </c:pt>
                <c:pt idx="2030">
                  <c:v>831</c:v>
                </c:pt>
                <c:pt idx="2031">
                  <c:v>832</c:v>
                </c:pt>
                <c:pt idx="2032">
                  <c:v>831</c:v>
                </c:pt>
                <c:pt idx="2033">
                  <c:v>831</c:v>
                </c:pt>
                <c:pt idx="2034">
                  <c:v>832</c:v>
                </c:pt>
                <c:pt idx="2035">
                  <c:v>833</c:v>
                </c:pt>
                <c:pt idx="2036">
                  <c:v>832</c:v>
                </c:pt>
                <c:pt idx="2037">
                  <c:v>832</c:v>
                </c:pt>
                <c:pt idx="2038">
                  <c:v>832</c:v>
                </c:pt>
                <c:pt idx="2039">
                  <c:v>833</c:v>
                </c:pt>
                <c:pt idx="2040">
                  <c:v>834</c:v>
                </c:pt>
                <c:pt idx="2041">
                  <c:v>834</c:v>
                </c:pt>
                <c:pt idx="2042">
                  <c:v>834</c:v>
                </c:pt>
                <c:pt idx="2043">
                  <c:v>834</c:v>
                </c:pt>
                <c:pt idx="2044">
                  <c:v>834</c:v>
                </c:pt>
                <c:pt idx="2045">
                  <c:v>834</c:v>
                </c:pt>
                <c:pt idx="2046">
                  <c:v>834</c:v>
                </c:pt>
                <c:pt idx="2047">
                  <c:v>834</c:v>
                </c:pt>
                <c:pt idx="2048">
                  <c:v>834</c:v>
                </c:pt>
                <c:pt idx="2049">
                  <c:v>834</c:v>
                </c:pt>
                <c:pt idx="2050">
                  <c:v>834</c:v>
                </c:pt>
                <c:pt idx="2051">
                  <c:v>834</c:v>
                </c:pt>
                <c:pt idx="2052">
                  <c:v>833</c:v>
                </c:pt>
                <c:pt idx="2053">
                  <c:v>834</c:v>
                </c:pt>
                <c:pt idx="2054">
                  <c:v>833</c:v>
                </c:pt>
                <c:pt idx="2055">
                  <c:v>834</c:v>
                </c:pt>
                <c:pt idx="2056">
                  <c:v>833</c:v>
                </c:pt>
                <c:pt idx="2057">
                  <c:v>834</c:v>
                </c:pt>
                <c:pt idx="2058">
                  <c:v>834</c:v>
                </c:pt>
                <c:pt idx="2059">
                  <c:v>834</c:v>
                </c:pt>
                <c:pt idx="2060">
                  <c:v>834</c:v>
                </c:pt>
                <c:pt idx="2061">
                  <c:v>834</c:v>
                </c:pt>
                <c:pt idx="2062">
                  <c:v>834</c:v>
                </c:pt>
                <c:pt idx="2063">
                  <c:v>835</c:v>
                </c:pt>
                <c:pt idx="2064">
                  <c:v>834</c:v>
                </c:pt>
                <c:pt idx="2065">
                  <c:v>833</c:v>
                </c:pt>
                <c:pt idx="2066">
                  <c:v>835</c:v>
                </c:pt>
                <c:pt idx="2067">
                  <c:v>834</c:v>
                </c:pt>
                <c:pt idx="2068">
                  <c:v>834</c:v>
                </c:pt>
                <c:pt idx="2069">
                  <c:v>833</c:v>
                </c:pt>
                <c:pt idx="2070">
                  <c:v>834</c:v>
                </c:pt>
                <c:pt idx="2071">
                  <c:v>834</c:v>
                </c:pt>
                <c:pt idx="2072">
                  <c:v>834</c:v>
                </c:pt>
                <c:pt idx="2073">
                  <c:v>834</c:v>
                </c:pt>
                <c:pt idx="2074">
                  <c:v>834</c:v>
                </c:pt>
                <c:pt idx="2075">
                  <c:v>835</c:v>
                </c:pt>
                <c:pt idx="2076">
                  <c:v>835</c:v>
                </c:pt>
                <c:pt idx="2077">
                  <c:v>835</c:v>
                </c:pt>
                <c:pt idx="2078">
                  <c:v>835</c:v>
                </c:pt>
                <c:pt idx="2079">
                  <c:v>835</c:v>
                </c:pt>
                <c:pt idx="2080">
                  <c:v>835</c:v>
                </c:pt>
                <c:pt idx="2081">
                  <c:v>835</c:v>
                </c:pt>
                <c:pt idx="2082">
                  <c:v>835</c:v>
                </c:pt>
                <c:pt idx="2083">
                  <c:v>835</c:v>
                </c:pt>
                <c:pt idx="2084">
                  <c:v>835</c:v>
                </c:pt>
                <c:pt idx="2085">
                  <c:v>835</c:v>
                </c:pt>
                <c:pt idx="2086">
                  <c:v>835</c:v>
                </c:pt>
                <c:pt idx="2087">
                  <c:v>834</c:v>
                </c:pt>
                <c:pt idx="2088">
                  <c:v>835</c:v>
                </c:pt>
                <c:pt idx="2089">
                  <c:v>835</c:v>
                </c:pt>
                <c:pt idx="2090">
                  <c:v>834</c:v>
                </c:pt>
                <c:pt idx="2091">
                  <c:v>835</c:v>
                </c:pt>
                <c:pt idx="2092">
                  <c:v>835</c:v>
                </c:pt>
                <c:pt idx="2093">
                  <c:v>834</c:v>
                </c:pt>
                <c:pt idx="2094">
                  <c:v>834</c:v>
                </c:pt>
                <c:pt idx="2095">
                  <c:v>834</c:v>
                </c:pt>
                <c:pt idx="2096">
                  <c:v>835</c:v>
                </c:pt>
                <c:pt idx="2097">
                  <c:v>834</c:v>
                </c:pt>
                <c:pt idx="2098">
                  <c:v>835</c:v>
                </c:pt>
                <c:pt idx="2099">
                  <c:v>835</c:v>
                </c:pt>
                <c:pt idx="2100">
                  <c:v>834</c:v>
                </c:pt>
                <c:pt idx="2101">
                  <c:v>835</c:v>
                </c:pt>
                <c:pt idx="2102">
                  <c:v>836</c:v>
                </c:pt>
                <c:pt idx="2103">
                  <c:v>838</c:v>
                </c:pt>
                <c:pt idx="2104">
                  <c:v>838</c:v>
                </c:pt>
                <c:pt idx="2105">
                  <c:v>839</c:v>
                </c:pt>
                <c:pt idx="2106">
                  <c:v>840</c:v>
                </c:pt>
                <c:pt idx="2107">
                  <c:v>841</c:v>
                </c:pt>
                <c:pt idx="2108">
                  <c:v>840</c:v>
                </c:pt>
                <c:pt idx="2109">
                  <c:v>843</c:v>
                </c:pt>
                <c:pt idx="2110">
                  <c:v>848</c:v>
                </c:pt>
                <c:pt idx="2111">
                  <c:v>855</c:v>
                </c:pt>
                <c:pt idx="2112">
                  <c:v>864</c:v>
                </c:pt>
                <c:pt idx="2113">
                  <c:v>871</c:v>
                </c:pt>
                <c:pt idx="2114">
                  <c:v>876</c:v>
                </c:pt>
                <c:pt idx="2115">
                  <c:v>879</c:v>
                </c:pt>
                <c:pt idx="2116">
                  <c:v>880</c:v>
                </c:pt>
                <c:pt idx="2117">
                  <c:v>882</c:v>
                </c:pt>
                <c:pt idx="2118">
                  <c:v>882</c:v>
                </c:pt>
                <c:pt idx="2119">
                  <c:v>881</c:v>
                </c:pt>
                <c:pt idx="2120">
                  <c:v>881</c:v>
                </c:pt>
                <c:pt idx="2121">
                  <c:v>882</c:v>
                </c:pt>
                <c:pt idx="2122">
                  <c:v>881</c:v>
                </c:pt>
                <c:pt idx="2123">
                  <c:v>882</c:v>
                </c:pt>
                <c:pt idx="2124">
                  <c:v>882</c:v>
                </c:pt>
                <c:pt idx="2125">
                  <c:v>882</c:v>
                </c:pt>
                <c:pt idx="2126">
                  <c:v>882</c:v>
                </c:pt>
                <c:pt idx="2127">
                  <c:v>882</c:v>
                </c:pt>
                <c:pt idx="2128">
                  <c:v>882</c:v>
                </c:pt>
                <c:pt idx="2129">
                  <c:v>882</c:v>
                </c:pt>
                <c:pt idx="2130">
                  <c:v>882</c:v>
                </c:pt>
                <c:pt idx="2131">
                  <c:v>882</c:v>
                </c:pt>
                <c:pt idx="2132">
                  <c:v>882</c:v>
                </c:pt>
                <c:pt idx="2133">
                  <c:v>882</c:v>
                </c:pt>
                <c:pt idx="2134">
                  <c:v>882</c:v>
                </c:pt>
                <c:pt idx="2135">
                  <c:v>883</c:v>
                </c:pt>
                <c:pt idx="2136">
                  <c:v>882</c:v>
                </c:pt>
                <c:pt idx="2137">
                  <c:v>883</c:v>
                </c:pt>
                <c:pt idx="2138">
                  <c:v>883</c:v>
                </c:pt>
                <c:pt idx="2139">
                  <c:v>883</c:v>
                </c:pt>
                <c:pt idx="2140">
                  <c:v>882</c:v>
                </c:pt>
                <c:pt idx="2141">
                  <c:v>883</c:v>
                </c:pt>
                <c:pt idx="2142">
                  <c:v>883</c:v>
                </c:pt>
                <c:pt idx="2143">
                  <c:v>882</c:v>
                </c:pt>
                <c:pt idx="2144">
                  <c:v>883</c:v>
                </c:pt>
                <c:pt idx="2145">
                  <c:v>882</c:v>
                </c:pt>
                <c:pt idx="2146">
                  <c:v>882</c:v>
                </c:pt>
                <c:pt idx="2147">
                  <c:v>883</c:v>
                </c:pt>
                <c:pt idx="2148">
                  <c:v>883</c:v>
                </c:pt>
                <c:pt idx="2149">
                  <c:v>882</c:v>
                </c:pt>
                <c:pt idx="2150">
                  <c:v>883</c:v>
                </c:pt>
                <c:pt idx="2151">
                  <c:v>882</c:v>
                </c:pt>
                <c:pt idx="2152">
                  <c:v>883</c:v>
                </c:pt>
                <c:pt idx="2153">
                  <c:v>883</c:v>
                </c:pt>
                <c:pt idx="2154">
                  <c:v>883</c:v>
                </c:pt>
                <c:pt idx="2155">
                  <c:v>883</c:v>
                </c:pt>
                <c:pt idx="2156">
                  <c:v>884</c:v>
                </c:pt>
                <c:pt idx="2157">
                  <c:v>883</c:v>
                </c:pt>
                <c:pt idx="2158">
                  <c:v>884</c:v>
                </c:pt>
                <c:pt idx="2159">
                  <c:v>883</c:v>
                </c:pt>
                <c:pt idx="2160">
                  <c:v>884</c:v>
                </c:pt>
                <c:pt idx="2161">
                  <c:v>884</c:v>
                </c:pt>
                <c:pt idx="2162">
                  <c:v>882</c:v>
                </c:pt>
                <c:pt idx="2163">
                  <c:v>884</c:v>
                </c:pt>
                <c:pt idx="2164">
                  <c:v>883</c:v>
                </c:pt>
                <c:pt idx="2165">
                  <c:v>883</c:v>
                </c:pt>
                <c:pt idx="2166">
                  <c:v>883</c:v>
                </c:pt>
                <c:pt idx="2167">
                  <c:v>883</c:v>
                </c:pt>
                <c:pt idx="2168">
                  <c:v>883</c:v>
                </c:pt>
                <c:pt idx="2169">
                  <c:v>883</c:v>
                </c:pt>
                <c:pt idx="2170">
                  <c:v>883</c:v>
                </c:pt>
                <c:pt idx="2171">
                  <c:v>883</c:v>
                </c:pt>
                <c:pt idx="2172">
                  <c:v>884</c:v>
                </c:pt>
                <c:pt idx="2173">
                  <c:v>883</c:v>
                </c:pt>
                <c:pt idx="2174">
                  <c:v>884</c:v>
                </c:pt>
                <c:pt idx="2175">
                  <c:v>884</c:v>
                </c:pt>
                <c:pt idx="2176">
                  <c:v>883</c:v>
                </c:pt>
                <c:pt idx="2177">
                  <c:v>883</c:v>
                </c:pt>
                <c:pt idx="2178">
                  <c:v>883</c:v>
                </c:pt>
                <c:pt idx="2179">
                  <c:v>883</c:v>
                </c:pt>
                <c:pt idx="2180">
                  <c:v>883</c:v>
                </c:pt>
                <c:pt idx="2181">
                  <c:v>883</c:v>
                </c:pt>
                <c:pt idx="2182">
                  <c:v>883</c:v>
                </c:pt>
                <c:pt idx="2183">
                  <c:v>883</c:v>
                </c:pt>
                <c:pt idx="2184">
                  <c:v>883</c:v>
                </c:pt>
                <c:pt idx="2185">
                  <c:v>883</c:v>
                </c:pt>
                <c:pt idx="2186">
                  <c:v>883</c:v>
                </c:pt>
                <c:pt idx="2187">
                  <c:v>883</c:v>
                </c:pt>
                <c:pt idx="2188">
                  <c:v>883</c:v>
                </c:pt>
                <c:pt idx="2189">
                  <c:v>883</c:v>
                </c:pt>
                <c:pt idx="2190">
                  <c:v>883</c:v>
                </c:pt>
                <c:pt idx="2191">
                  <c:v>883</c:v>
                </c:pt>
                <c:pt idx="2192">
                  <c:v>883</c:v>
                </c:pt>
                <c:pt idx="2193">
                  <c:v>884</c:v>
                </c:pt>
                <c:pt idx="2194">
                  <c:v>884</c:v>
                </c:pt>
                <c:pt idx="2195">
                  <c:v>883</c:v>
                </c:pt>
                <c:pt idx="2196">
                  <c:v>884</c:v>
                </c:pt>
                <c:pt idx="2197">
                  <c:v>884</c:v>
                </c:pt>
                <c:pt idx="2198">
                  <c:v>883</c:v>
                </c:pt>
                <c:pt idx="2199">
                  <c:v>883</c:v>
                </c:pt>
                <c:pt idx="2200">
                  <c:v>883</c:v>
                </c:pt>
                <c:pt idx="2201">
                  <c:v>882</c:v>
                </c:pt>
                <c:pt idx="2202">
                  <c:v>882</c:v>
                </c:pt>
                <c:pt idx="2203">
                  <c:v>881</c:v>
                </c:pt>
                <c:pt idx="2204">
                  <c:v>880</c:v>
                </c:pt>
                <c:pt idx="2205">
                  <c:v>877</c:v>
                </c:pt>
                <c:pt idx="2206">
                  <c:v>871</c:v>
                </c:pt>
                <c:pt idx="2207">
                  <c:v>861</c:v>
                </c:pt>
                <c:pt idx="2208">
                  <c:v>854</c:v>
                </c:pt>
                <c:pt idx="2209">
                  <c:v>847</c:v>
                </c:pt>
                <c:pt idx="2210">
                  <c:v>840</c:v>
                </c:pt>
                <c:pt idx="2211">
                  <c:v>837</c:v>
                </c:pt>
                <c:pt idx="2212">
                  <c:v>835</c:v>
                </c:pt>
                <c:pt idx="2213">
                  <c:v>832</c:v>
                </c:pt>
                <c:pt idx="2214">
                  <c:v>830</c:v>
                </c:pt>
                <c:pt idx="2215">
                  <c:v>830</c:v>
                </c:pt>
                <c:pt idx="2216">
                  <c:v>828</c:v>
                </c:pt>
                <c:pt idx="2217">
                  <c:v>827</c:v>
                </c:pt>
                <c:pt idx="2218">
                  <c:v>828</c:v>
                </c:pt>
                <c:pt idx="2219">
                  <c:v>828</c:v>
                </c:pt>
                <c:pt idx="2220">
                  <c:v>827</c:v>
                </c:pt>
                <c:pt idx="2221">
                  <c:v>828</c:v>
                </c:pt>
                <c:pt idx="2222">
                  <c:v>827</c:v>
                </c:pt>
                <c:pt idx="2223">
                  <c:v>827</c:v>
                </c:pt>
                <c:pt idx="2224">
                  <c:v>827</c:v>
                </c:pt>
                <c:pt idx="2225">
                  <c:v>827</c:v>
                </c:pt>
                <c:pt idx="2226">
                  <c:v>827</c:v>
                </c:pt>
                <c:pt idx="2227">
                  <c:v>826</c:v>
                </c:pt>
                <c:pt idx="2228">
                  <c:v>826</c:v>
                </c:pt>
                <c:pt idx="2229">
                  <c:v>826</c:v>
                </c:pt>
                <c:pt idx="2230">
                  <c:v>825</c:v>
                </c:pt>
                <c:pt idx="2231">
                  <c:v>825</c:v>
                </c:pt>
                <c:pt idx="2232">
                  <c:v>825</c:v>
                </c:pt>
                <c:pt idx="2233">
                  <c:v>824</c:v>
                </c:pt>
                <c:pt idx="2234">
                  <c:v>824</c:v>
                </c:pt>
                <c:pt idx="2235">
                  <c:v>823</c:v>
                </c:pt>
                <c:pt idx="2236">
                  <c:v>825</c:v>
                </c:pt>
                <c:pt idx="2237">
                  <c:v>824</c:v>
                </c:pt>
                <c:pt idx="2238">
                  <c:v>824</c:v>
                </c:pt>
                <c:pt idx="2239">
                  <c:v>825</c:v>
                </c:pt>
                <c:pt idx="2240">
                  <c:v>825</c:v>
                </c:pt>
                <c:pt idx="2241">
                  <c:v>825</c:v>
                </c:pt>
                <c:pt idx="2242">
                  <c:v>827</c:v>
                </c:pt>
                <c:pt idx="2243">
                  <c:v>827</c:v>
                </c:pt>
                <c:pt idx="2244">
                  <c:v>827</c:v>
                </c:pt>
                <c:pt idx="2245">
                  <c:v>826</c:v>
                </c:pt>
                <c:pt idx="2246">
                  <c:v>827</c:v>
                </c:pt>
                <c:pt idx="2247">
                  <c:v>827</c:v>
                </c:pt>
                <c:pt idx="2248">
                  <c:v>826</c:v>
                </c:pt>
                <c:pt idx="2249">
                  <c:v>827</c:v>
                </c:pt>
                <c:pt idx="2250">
                  <c:v>827</c:v>
                </c:pt>
                <c:pt idx="2251">
                  <c:v>827</c:v>
                </c:pt>
                <c:pt idx="2252">
                  <c:v>827</c:v>
                </c:pt>
                <c:pt idx="2253">
                  <c:v>827</c:v>
                </c:pt>
                <c:pt idx="2254">
                  <c:v>827</c:v>
                </c:pt>
                <c:pt idx="2255">
                  <c:v>827</c:v>
                </c:pt>
                <c:pt idx="2256">
                  <c:v>827</c:v>
                </c:pt>
                <c:pt idx="2257">
                  <c:v>827</c:v>
                </c:pt>
                <c:pt idx="2258">
                  <c:v>828</c:v>
                </c:pt>
                <c:pt idx="2259">
                  <c:v>827</c:v>
                </c:pt>
                <c:pt idx="2260">
                  <c:v>828</c:v>
                </c:pt>
                <c:pt idx="2261">
                  <c:v>829</c:v>
                </c:pt>
                <c:pt idx="2262">
                  <c:v>829</c:v>
                </c:pt>
                <c:pt idx="2263">
                  <c:v>830</c:v>
                </c:pt>
                <c:pt idx="2264">
                  <c:v>829</c:v>
                </c:pt>
                <c:pt idx="2265">
                  <c:v>829</c:v>
                </c:pt>
                <c:pt idx="2266">
                  <c:v>830</c:v>
                </c:pt>
                <c:pt idx="2267">
                  <c:v>830</c:v>
                </c:pt>
                <c:pt idx="2268">
                  <c:v>830</c:v>
                </c:pt>
                <c:pt idx="2269">
                  <c:v>832</c:v>
                </c:pt>
                <c:pt idx="2270">
                  <c:v>830</c:v>
                </c:pt>
                <c:pt idx="2271">
                  <c:v>832</c:v>
                </c:pt>
                <c:pt idx="2272">
                  <c:v>832</c:v>
                </c:pt>
                <c:pt idx="2273">
                  <c:v>833</c:v>
                </c:pt>
                <c:pt idx="2274">
                  <c:v>833</c:v>
                </c:pt>
                <c:pt idx="2275">
                  <c:v>833</c:v>
                </c:pt>
                <c:pt idx="2276">
                  <c:v>834</c:v>
                </c:pt>
                <c:pt idx="2277">
                  <c:v>834</c:v>
                </c:pt>
                <c:pt idx="2278">
                  <c:v>834</c:v>
                </c:pt>
                <c:pt idx="2279">
                  <c:v>834</c:v>
                </c:pt>
                <c:pt idx="2280">
                  <c:v>834</c:v>
                </c:pt>
                <c:pt idx="2281">
                  <c:v>833</c:v>
                </c:pt>
                <c:pt idx="2282">
                  <c:v>834</c:v>
                </c:pt>
                <c:pt idx="2283">
                  <c:v>833</c:v>
                </c:pt>
                <c:pt idx="2284">
                  <c:v>833</c:v>
                </c:pt>
                <c:pt idx="2285">
                  <c:v>833</c:v>
                </c:pt>
                <c:pt idx="2286">
                  <c:v>833</c:v>
                </c:pt>
                <c:pt idx="2287">
                  <c:v>833</c:v>
                </c:pt>
                <c:pt idx="2288">
                  <c:v>832</c:v>
                </c:pt>
                <c:pt idx="2289">
                  <c:v>832</c:v>
                </c:pt>
                <c:pt idx="2290">
                  <c:v>832</c:v>
                </c:pt>
                <c:pt idx="2291">
                  <c:v>832</c:v>
                </c:pt>
                <c:pt idx="2292">
                  <c:v>831</c:v>
                </c:pt>
                <c:pt idx="2293">
                  <c:v>832</c:v>
                </c:pt>
                <c:pt idx="2294">
                  <c:v>832</c:v>
                </c:pt>
                <c:pt idx="2295">
                  <c:v>832</c:v>
                </c:pt>
                <c:pt idx="2296">
                  <c:v>831</c:v>
                </c:pt>
                <c:pt idx="2297">
                  <c:v>832</c:v>
                </c:pt>
                <c:pt idx="2298">
                  <c:v>831</c:v>
                </c:pt>
                <c:pt idx="2299">
                  <c:v>831</c:v>
                </c:pt>
                <c:pt idx="2300">
                  <c:v>831</c:v>
                </c:pt>
                <c:pt idx="2301">
                  <c:v>831</c:v>
                </c:pt>
                <c:pt idx="2302">
                  <c:v>831</c:v>
                </c:pt>
                <c:pt idx="2303">
                  <c:v>831</c:v>
                </c:pt>
                <c:pt idx="2304">
                  <c:v>831</c:v>
                </c:pt>
                <c:pt idx="2305">
                  <c:v>831</c:v>
                </c:pt>
                <c:pt idx="2306">
                  <c:v>832</c:v>
                </c:pt>
                <c:pt idx="2307">
                  <c:v>831</c:v>
                </c:pt>
                <c:pt idx="2308">
                  <c:v>832</c:v>
                </c:pt>
                <c:pt idx="2309">
                  <c:v>832</c:v>
                </c:pt>
                <c:pt idx="2310">
                  <c:v>832</c:v>
                </c:pt>
                <c:pt idx="2311">
                  <c:v>833</c:v>
                </c:pt>
                <c:pt idx="2312">
                  <c:v>834</c:v>
                </c:pt>
                <c:pt idx="2313">
                  <c:v>834</c:v>
                </c:pt>
                <c:pt idx="2314">
                  <c:v>834</c:v>
                </c:pt>
                <c:pt idx="2315">
                  <c:v>834</c:v>
                </c:pt>
                <c:pt idx="2316">
                  <c:v>834</c:v>
                </c:pt>
                <c:pt idx="2317">
                  <c:v>834</c:v>
                </c:pt>
                <c:pt idx="2318">
                  <c:v>834</c:v>
                </c:pt>
                <c:pt idx="2319">
                  <c:v>834</c:v>
                </c:pt>
                <c:pt idx="2320">
                  <c:v>834</c:v>
                </c:pt>
                <c:pt idx="2321">
                  <c:v>834</c:v>
                </c:pt>
                <c:pt idx="2322">
                  <c:v>834</c:v>
                </c:pt>
                <c:pt idx="2323">
                  <c:v>835</c:v>
                </c:pt>
                <c:pt idx="2324">
                  <c:v>834</c:v>
                </c:pt>
                <c:pt idx="2325">
                  <c:v>834</c:v>
                </c:pt>
                <c:pt idx="2326">
                  <c:v>834</c:v>
                </c:pt>
                <c:pt idx="2327">
                  <c:v>835</c:v>
                </c:pt>
                <c:pt idx="2328">
                  <c:v>835</c:v>
                </c:pt>
                <c:pt idx="2329">
                  <c:v>835</c:v>
                </c:pt>
                <c:pt idx="2330">
                  <c:v>835</c:v>
                </c:pt>
                <c:pt idx="2331">
                  <c:v>835</c:v>
                </c:pt>
                <c:pt idx="2332">
                  <c:v>835</c:v>
                </c:pt>
                <c:pt idx="2333">
                  <c:v>836</c:v>
                </c:pt>
                <c:pt idx="2334">
                  <c:v>836</c:v>
                </c:pt>
                <c:pt idx="2335">
                  <c:v>835</c:v>
                </c:pt>
                <c:pt idx="2336">
                  <c:v>836</c:v>
                </c:pt>
                <c:pt idx="2337">
                  <c:v>835</c:v>
                </c:pt>
                <c:pt idx="2338">
                  <c:v>836</c:v>
                </c:pt>
                <c:pt idx="2339">
                  <c:v>836</c:v>
                </c:pt>
                <c:pt idx="2340">
                  <c:v>836</c:v>
                </c:pt>
                <c:pt idx="2341">
                  <c:v>836</c:v>
                </c:pt>
                <c:pt idx="2342">
                  <c:v>836</c:v>
                </c:pt>
                <c:pt idx="2343">
                  <c:v>835</c:v>
                </c:pt>
                <c:pt idx="2344">
                  <c:v>836</c:v>
                </c:pt>
                <c:pt idx="2345">
                  <c:v>836</c:v>
                </c:pt>
                <c:pt idx="2346">
                  <c:v>836</c:v>
                </c:pt>
                <c:pt idx="2347">
                  <c:v>836</c:v>
                </c:pt>
                <c:pt idx="2348">
                  <c:v>836</c:v>
                </c:pt>
                <c:pt idx="2349">
                  <c:v>836</c:v>
                </c:pt>
                <c:pt idx="2350">
                  <c:v>836</c:v>
                </c:pt>
                <c:pt idx="2351">
                  <c:v>836</c:v>
                </c:pt>
                <c:pt idx="2352">
                  <c:v>836</c:v>
                </c:pt>
                <c:pt idx="2353">
                  <c:v>836</c:v>
                </c:pt>
                <c:pt idx="2354">
                  <c:v>837</c:v>
                </c:pt>
                <c:pt idx="2355">
                  <c:v>836</c:v>
                </c:pt>
                <c:pt idx="2356">
                  <c:v>836</c:v>
                </c:pt>
                <c:pt idx="2357">
                  <c:v>837</c:v>
                </c:pt>
                <c:pt idx="2358">
                  <c:v>837</c:v>
                </c:pt>
                <c:pt idx="2359">
                  <c:v>836</c:v>
                </c:pt>
                <c:pt idx="2360">
                  <c:v>836</c:v>
                </c:pt>
                <c:pt idx="2361">
                  <c:v>836</c:v>
                </c:pt>
                <c:pt idx="2362">
                  <c:v>836</c:v>
                </c:pt>
                <c:pt idx="2363">
                  <c:v>836</c:v>
                </c:pt>
                <c:pt idx="2364">
                  <c:v>835</c:v>
                </c:pt>
                <c:pt idx="2365">
                  <c:v>836</c:v>
                </c:pt>
                <c:pt idx="2366">
                  <c:v>837</c:v>
                </c:pt>
                <c:pt idx="2367">
                  <c:v>835</c:v>
                </c:pt>
                <c:pt idx="2368">
                  <c:v>836</c:v>
                </c:pt>
                <c:pt idx="2369">
                  <c:v>836</c:v>
                </c:pt>
                <c:pt idx="2370">
                  <c:v>836</c:v>
                </c:pt>
                <c:pt idx="2371">
                  <c:v>837</c:v>
                </c:pt>
                <c:pt idx="2372">
                  <c:v>839</c:v>
                </c:pt>
                <c:pt idx="2373">
                  <c:v>840</c:v>
                </c:pt>
                <c:pt idx="2374">
                  <c:v>845</c:v>
                </c:pt>
                <c:pt idx="2375">
                  <c:v>850</c:v>
                </c:pt>
                <c:pt idx="2376">
                  <c:v>859</c:v>
                </c:pt>
                <c:pt idx="2377">
                  <c:v>867</c:v>
                </c:pt>
                <c:pt idx="2378">
                  <c:v>872</c:v>
                </c:pt>
                <c:pt idx="2379">
                  <c:v>876</c:v>
                </c:pt>
                <c:pt idx="2380">
                  <c:v>878</c:v>
                </c:pt>
                <c:pt idx="2381">
                  <c:v>880</c:v>
                </c:pt>
                <c:pt idx="2382">
                  <c:v>881</c:v>
                </c:pt>
                <c:pt idx="2383">
                  <c:v>880</c:v>
                </c:pt>
                <c:pt idx="2384">
                  <c:v>880</c:v>
                </c:pt>
                <c:pt idx="2385">
                  <c:v>880</c:v>
                </c:pt>
                <c:pt idx="2386">
                  <c:v>880</c:v>
                </c:pt>
                <c:pt idx="2387">
                  <c:v>881</c:v>
                </c:pt>
                <c:pt idx="2388">
                  <c:v>880</c:v>
                </c:pt>
                <c:pt idx="2389">
                  <c:v>881</c:v>
                </c:pt>
                <c:pt idx="2390">
                  <c:v>881</c:v>
                </c:pt>
                <c:pt idx="2391">
                  <c:v>881</c:v>
                </c:pt>
                <c:pt idx="2392">
                  <c:v>881</c:v>
                </c:pt>
                <c:pt idx="2393">
                  <c:v>881</c:v>
                </c:pt>
                <c:pt idx="2394">
                  <c:v>881</c:v>
                </c:pt>
                <c:pt idx="2395">
                  <c:v>881</c:v>
                </c:pt>
                <c:pt idx="2396">
                  <c:v>882</c:v>
                </c:pt>
                <c:pt idx="2397">
                  <c:v>882</c:v>
                </c:pt>
                <c:pt idx="2398">
                  <c:v>882</c:v>
                </c:pt>
                <c:pt idx="2399">
                  <c:v>881</c:v>
                </c:pt>
                <c:pt idx="2400">
                  <c:v>881</c:v>
                </c:pt>
                <c:pt idx="2401">
                  <c:v>881</c:v>
                </c:pt>
                <c:pt idx="2402">
                  <c:v>881</c:v>
                </c:pt>
                <c:pt idx="2403">
                  <c:v>881</c:v>
                </c:pt>
                <c:pt idx="2404">
                  <c:v>882</c:v>
                </c:pt>
                <c:pt idx="2405">
                  <c:v>882</c:v>
                </c:pt>
                <c:pt idx="2406">
                  <c:v>882</c:v>
                </c:pt>
                <c:pt idx="2407">
                  <c:v>882</c:v>
                </c:pt>
                <c:pt idx="2408">
                  <c:v>883</c:v>
                </c:pt>
                <c:pt idx="2409">
                  <c:v>883</c:v>
                </c:pt>
                <c:pt idx="2410">
                  <c:v>881</c:v>
                </c:pt>
                <c:pt idx="2411">
                  <c:v>883</c:v>
                </c:pt>
                <c:pt idx="2412">
                  <c:v>882</c:v>
                </c:pt>
                <c:pt idx="2413">
                  <c:v>882</c:v>
                </c:pt>
                <c:pt idx="2414">
                  <c:v>882</c:v>
                </c:pt>
                <c:pt idx="2415">
                  <c:v>882</c:v>
                </c:pt>
                <c:pt idx="2416">
                  <c:v>882</c:v>
                </c:pt>
                <c:pt idx="2417">
                  <c:v>882</c:v>
                </c:pt>
                <c:pt idx="2418">
                  <c:v>882</c:v>
                </c:pt>
                <c:pt idx="2419">
                  <c:v>882</c:v>
                </c:pt>
                <c:pt idx="2420">
                  <c:v>882</c:v>
                </c:pt>
                <c:pt idx="2421">
                  <c:v>881</c:v>
                </c:pt>
                <c:pt idx="2422">
                  <c:v>882</c:v>
                </c:pt>
                <c:pt idx="2423">
                  <c:v>882</c:v>
                </c:pt>
                <c:pt idx="2424">
                  <c:v>882</c:v>
                </c:pt>
                <c:pt idx="2425">
                  <c:v>882</c:v>
                </c:pt>
                <c:pt idx="2426">
                  <c:v>882</c:v>
                </c:pt>
                <c:pt idx="2427">
                  <c:v>883</c:v>
                </c:pt>
                <c:pt idx="2428">
                  <c:v>882</c:v>
                </c:pt>
                <c:pt idx="2429">
                  <c:v>883</c:v>
                </c:pt>
                <c:pt idx="2430">
                  <c:v>883</c:v>
                </c:pt>
                <c:pt idx="2431">
                  <c:v>882</c:v>
                </c:pt>
                <c:pt idx="2432">
                  <c:v>882</c:v>
                </c:pt>
                <c:pt idx="2433">
                  <c:v>883</c:v>
                </c:pt>
                <c:pt idx="2434">
                  <c:v>882</c:v>
                </c:pt>
                <c:pt idx="2435">
                  <c:v>882</c:v>
                </c:pt>
                <c:pt idx="2436">
                  <c:v>882</c:v>
                </c:pt>
                <c:pt idx="2437">
                  <c:v>882</c:v>
                </c:pt>
                <c:pt idx="2438">
                  <c:v>882</c:v>
                </c:pt>
                <c:pt idx="2439">
                  <c:v>882</c:v>
                </c:pt>
                <c:pt idx="2440">
                  <c:v>882</c:v>
                </c:pt>
                <c:pt idx="2441">
                  <c:v>882</c:v>
                </c:pt>
                <c:pt idx="2442">
                  <c:v>882</c:v>
                </c:pt>
                <c:pt idx="2443">
                  <c:v>882</c:v>
                </c:pt>
                <c:pt idx="2444">
                  <c:v>882</c:v>
                </c:pt>
                <c:pt idx="2445">
                  <c:v>883</c:v>
                </c:pt>
                <c:pt idx="2446">
                  <c:v>883</c:v>
                </c:pt>
                <c:pt idx="2447">
                  <c:v>882</c:v>
                </c:pt>
                <c:pt idx="2448">
                  <c:v>883</c:v>
                </c:pt>
                <c:pt idx="2449">
                  <c:v>882</c:v>
                </c:pt>
                <c:pt idx="2450">
                  <c:v>882</c:v>
                </c:pt>
                <c:pt idx="2451">
                  <c:v>882</c:v>
                </c:pt>
                <c:pt idx="2452">
                  <c:v>882</c:v>
                </c:pt>
                <c:pt idx="2453">
                  <c:v>881</c:v>
                </c:pt>
                <c:pt idx="2454">
                  <c:v>881</c:v>
                </c:pt>
                <c:pt idx="2455">
                  <c:v>880</c:v>
                </c:pt>
                <c:pt idx="2456">
                  <c:v>879</c:v>
                </c:pt>
                <c:pt idx="2457">
                  <c:v>876</c:v>
                </c:pt>
                <c:pt idx="2458">
                  <c:v>869</c:v>
                </c:pt>
                <c:pt idx="2459">
                  <c:v>862</c:v>
                </c:pt>
                <c:pt idx="2460">
                  <c:v>854</c:v>
                </c:pt>
                <c:pt idx="2461">
                  <c:v>847</c:v>
                </c:pt>
                <c:pt idx="2462">
                  <c:v>841</c:v>
                </c:pt>
                <c:pt idx="2463">
                  <c:v>838</c:v>
                </c:pt>
                <c:pt idx="2464">
                  <c:v>834</c:v>
                </c:pt>
                <c:pt idx="2465">
                  <c:v>833</c:v>
                </c:pt>
                <c:pt idx="2466">
                  <c:v>832</c:v>
                </c:pt>
                <c:pt idx="2467">
                  <c:v>830</c:v>
                </c:pt>
                <c:pt idx="2468">
                  <c:v>828</c:v>
                </c:pt>
                <c:pt idx="2469">
                  <c:v>827</c:v>
                </c:pt>
                <c:pt idx="2470">
                  <c:v>826</c:v>
                </c:pt>
                <c:pt idx="2471">
                  <c:v>825</c:v>
                </c:pt>
                <c:pt idx="2472">
                  <c:v>824</c:v>
                </c:pt>
                <c:pt idx="2473">
                  <c:v>823</c:v>
                </c:pt>
                <c:pt idx="2474">
                  <c:v>823</c:v>
                </c:pt>
                <c:pt idx="2475">
                  <c:v>821</c:v>
                </c:pt>
                <c:pt idx="2476">
                  <c:v>821</c:v>
                </c:pt>
                <c:pt idx="2477">
                  <c:v>820</c:v>
                </c:pt>
                <c:pt idx="2478">
                  <c:v>820</c:v>
                </c:pt>
                <c:pt idx="2479">
                  <c:v>819</c:v>
                </c:pt>
                <c:pt idx="2480">
                  <c:v>819</c:v>
                </c:pt>
                <c:pt idx="2481">
                  <c:v>819</c:v>
                </c:pt>
                <c:pt idx="2482">
                  <c:v>818</c:v>
                </c:pt>
                <c:pt idx="2483">
                  <c:v>817</c:v>
                </c:pt>
                <c:pt idx="2484">
                  <c:v>819</c:v>
                </c:pt>
                <c:pt idx="2485">
                  <c:v>819</c:v>
                </c:pt>
                <c:pt idx="2486">
                  <c:v>817</c:v>
                </c:pt>
                <c:pt idx="2487">
                  <c:v>819</c:v>
                </c:pt>
                <c:pt idx="2488">
                  <c:v>818</c:v>
                </c:pt>
                <c:pt idx="2489">
                  <c:v>818</c:v>
                </c:pt>
                <c:pt idx="2490">
                  <c:v>818</c:v>
                </c:pt>
                <c:pt idx="2491">
                  <c:v>818</c:v>
                </c:pt>
                <c:pt idx="2492">
                  <c:v>818</c:v>
                </c:pt>
                <c:pt idx="2493">
                  <c:v>818</c:v>
                </c:pt>
                <c:pt idx="2494">
                  <c:v>818</c:v>
                </c:pt>
                <c:pt idx="2495">
                  <c:v>818</c:v>
                </c:pt>
                <c:pt idx="2496">
                  <c:v>818</c:v>
                </c:pt>
                <c:pt idx="2497">
                  <c:v>817</c:v>
                </c:pt>
                <c:pt idx="2498">
                  <c:v>818</c:v>
                </c:pt>
                <c:pt idx="2499">
                  <c:v>818</c:v>
                </c:pt>
                <c:pt idx="2500">
                  <c:v>818</c:v>
                </c:pt>
                <c:pt idx="2501">
                  <c:v>818</c:v>
                </c:pt>
                <c:pt idx="2502">
                  <c:v>818</c:v>
                </c:pt>
                <c:pt idx="2503">
                  <c:v>819</c:v>
                </c:pt>
                <c:pt idx="2504">
                  <c:v>818</c:v>
                </c:pt>
                <c:pt idx="2505">
                  <c:v>818</c:v>
                </c:pt>
                <c:pt idx="2506">
                  <c:v>819</c:v>
                </c:pt>
                <c:pt idx="2507">
                  <c:v>817</c:v>
                </c:pt>
                <c:pt idx="2508">
                  <c:v>818</c:v>
                </c:pt>
                <c:pt idx="2509">
                  <c:v>817</c:v>
                </c:pt>
                <c:pt idx="2510">
                  <c:v>817</c:v>
                </c:pt>
                <c:pt idx="2511">
                  <c:v>818</c:v>
                </c:pt>
                <c:pt idx="2512">
                  <c:v>818</c:v>
                </c:pt>
                <c:pt idx="2513">
                  <c:v>817</c:v>
                </c:pt>
                <c:pt idx="2514">
                  <c:v>818</c:v>
                </c:pt>
                <c:pt idx="2515">
                  <c:v>818</c:v>
                </c:pt>
                <c:pt idx="2516">
                  <c:v>818</c:v>
                </c:pt>
                <c:pt idx="2517">
                  <c:v>818</c:v>
                </c:pt>
                <c:pt idx="2518">
                  <c:v>817</c:v>
                </c:pt>
                <c:pt idx="2519">
                  <c:v>818</c:v>
                </c:pt>
                <c:pt idx="2520">
                  <c:v>819</c:v>
                </c:pt>
                <c:pt idx="2521">
                  <c:v>818</c:v>
                </c:pt>
                <c:pt idx="2522">
                  <c:v>818</c:v>
                </c:pt>
                <c:pt idx="2523">
                  <c:v>818</c:v>
                </c:pt>
                <c:pt idx="2524">
                  <c:v>818</c:v>
                </c:pt>
                <c:pt idx="2525">
                  <c:v>818</c:v>
                </c:pt>
                <c:pt idx="2526">
                  <c:v>817</c:v>
                </c:pt>
                <c:pt idx="2527">
                  <c:v>818</c:v>
                </c:pt>
                <c:pt idx="2528">
                  <c:v>818</c:v>
                </c:pt>
                <c:pt idx="2529">
                  <c:v>817</c:v>
                </c:pt>
                <c:pt idx="2530">
                  <c:v>818</c:v>
                </c:pt>
                <c:pt idx="2531">
                  <c:v>818</c:v>
                </c:pt>
                <c:pt idx="2532">
                  <c:v>818</c:v>
                </c:pt>
                <c:pt idx="2533">
                  <c:v>819</c:v>
                </c:pt>
                <c:pt idx="2534">
                  <c:v>819</c:v>
                </c:pt>
                <c:pt idx="2535">
                  <c:v>820</c:v>
                </c:pt>
                <c:pt idx="2536">
                  <c:v>820</c:v>
                </c:pt>
                <c:pt idx="2537">
                  <c:v>820</c:v>
                </c:pt>
                <c:pt idx="2538">
                  <c:v>820</c:v>
                </c:pt>
                <c:pt idx="2539">
                  <c:v>820</c:v>
                </c:pt>
                <c:pt idx="2540">
                  <c:v>821</c:v>
                </c:pt>
                <c:pt idx="2541">
                  <c:v>821</c:v>
                </c:pt>
                <c:pt idx="2542">
                  <c:v>821</c:v>
                </c:pt>
                <c:pt idx="2543">
                  <c:v>821</c:v>
                </c:pt>
                <c:pt idx="2544">
                  <c:v>821</c:v>
                </c:pt>
                <c:pt idx="2545">
                  <c:v>822</c:v>
                </c:pt>
                <c:pt idx="2546">
                  <c:v>822</c:v>
                </c:pt>
                <c:pt idx="2547">
                  <c:v>822</c:v>
                </c:pt>
                <c:pt idx="2548">
                  <c:v>823</c:v>
                </c:pt>
                <c:pt idx="2549">
                  <c:v>822</c:v>
                </c:pt>
                <c:pt idx="2550">
                  <c:v>822</c:v>
                </c:pt>
                <c:pt idx="2551">
                  <c:v>824</c:v>
                </c:pt>
                <c:pt idx="2552">
                  <c:v>824</c:v>
                </c:pt>
                <c:pt idx="2553">
                  <c:v>824</c:v>
                </c:pt>
                <c:pt idx="2554">
                  <c:v>824</c:v>
                </c:pt>
                <c:pt idx="2555">
                  <c:v>824</c:v>
                </c:pt>
                <c:pt idx="2556">
                  <c:v>824</c:v>
                </c:pt>
                <c:pt idx="2557">
                  <c:v>824</c:v>
                </c:pt>
                <c:pt idx="2558">
                  <c:v>824</c:v>
                </c:pt>
                <c:pt idx="2559">
                  <c:v>824</c:v>
                </c:pt>
                <c:pt idx="2560">
                  <c:v>824</c:v>
                </c:pt>
                <c:pt idx="2561">
                  <c:v>824</c:v>
                </c:pt>
                <c:pt idx="2562">
                  <c:v>825</c:v>
                </c:pt>
                <c:pt idx="2563">
                  <c:v>825</c:v>
                </c:pt>
                <c:pt idx="2564">
                  <c:v>825</c:v>
                </c:pt>
                <c:pt idx="2565">
                  <c:v>826</c:v>
                </c:pt>
                <c:pt idx="2566">
                  <c:v>826</c:v>
                </c:pt>
                <c:pt idx="2567">
                  <c:v>827</c:v>
                </c:pt>
                <c:pt idx="2568">
                  <c:v>827</c:v>
                </c:pt>
                <c:pt idx="2569">
                  <c:v>827</c:v>
                </c:pt>
                <c:pt idx="2570">
                  <c:v>827</c:v>
                </c:pt>
                <c:pt idx="2571">
                  <c:v>828</c:v>
                </c:pt>
                <c:pt idx="2572">
                  <c:v>827</c:v>
                </c:pt>
                <c:pt idx="2573">
                  <c:v>828</c:v>
                </c:pt>
                <c:pt idx="2574">
                  <c:v>828</c:v>
                </c:pt>
                <c:pt idx="2575">
                  <c:v>828</c:v>
                </c:pt>
                <c:pt idx="2576">
                  <c:v>828</c:v>
                </c:pt>
                <c:pt idx="2577">
                  <c:v>828</c:v>
                </c:pt>
                <c:pt idx="2578">
                  <c:v>829</c:v>
                </c:pt>
                <c:pt idx="2579">
                  <c:v>829</c:v>
                </c:pt>
                <c:pt idx="2580">
                  <c:v>828</c:v>
                </c:pt>
                <c:pt idx="2581">
                  <c:v>829</c:v>
                </c:pt>
                <c:pt idx="2582">
                  <c:v>829</c:v>
                </c:pt>
                <c:pt idx="2583">
                  <c:v>828</c:v>
                </c:pt>
                <c:pt idx="2584">
                  <c:v>829</c:v>
                </c:pt>
                <c:pt idx="2585">
                  <c:v>829</c:v>
                </c:pt>
                <c:pt idx="2586">
                  <c:v>830</c:v>
                </c:pt>
                <c:pt idx="2587">
                  <c:v>830</c:v>
                </c:pt>
                <c:pt idx="2588">
                  <c:v>830</c:v>
                </c:pt>
                <c:pt idx="2589">
                  <c:v>830</c:v>
                </c:pt>
                <c:pt idx="2590">
                  <c:v>830</c:v>
                </c:pt>
                <c:pt idx="2591">
                  <c:v>830</c:v>
                </c:pt>
                <c:pt idx="2592">
                  <c:v>830</c:v>
                </c:pt>
                <c:pt idx="2593">
                  <c:v>830</c:v>
                </c:pt>
                <c:pt idx="2594">
                  <c:v>829</c:v>
                </c:pt>
                <c:pt idx="2595">
                  <c:v>830</c:v>
                </c:pt>
                <c:pt idx="2596">
                  <c:v>830</c:v>
                </c:pt>
                <c:pt idx="2597">
                  <c:v>831</c:v>
                </c:pt>
                <c:pt idx="2598">
                  <c:v>830</c:v>
                </c:pt>
                <c:pt idx="2599">
                  <c:v>830</c:v>
                </c:pt>
                <c:pt idx="2600">
                  <c:v>831</c:v>
                </c:pt>
                <c:pt idx="2601">
                  <c:v>830</c:v>
                </c:pt>
                <c:pt idx="2602">
                  <c:v>831</c:v>
                </c:pt>
                <c:pt idx="2603">
                  <c:v>831</c:v>
                </c:pt>
                <c:pt idx="2604">
                  <c:v>831</c:v>
                </c:pt>
                <c:pt idx="2605">
                  <c:v>831</c:v>
                </c:pt>
                <c:pt idx="2606">
                  <c:v>831</c:v>
                </c:pt>
                <c:pt idx="2607">
                  <c:v>830</c:v>
                </c:pt>
                <c:pt idx="2608">
                  <c:v>830</c:v>
                </c:pt>
                <c:pt idx="2609">
                  <c:v>830</c:v>
                </c:pt>
                <c:pt idx="2610">
                  <c:v>829</c:v>
                </c:pt>
                <c:pt idx="2611">
                  <c:v>829</c:v>
                </c:pt>
                <c:pt idx="2612">
                  <c:v>827</c:v>
                </c:pt>
                <c:pt idx="2613">
                  <c:v>826</c:v>
                </c:pt>
                <c:pt idx="2614">
                  <c:v>826</c:v>
                </c:pt>
                <c:pt idx="2615">
                  <c:v>826</c:v>
                </c:pt>
                <c:pt idx="2616">
                  <c:v>825</c:v>
                </c:pt>
                <c:pt idx="2617">
                  <c:v>825</c:v>
                </c:pt>
                <c:pt idx="2618">
                  <c:v>825</c:v>
                </c:pt>
                <c:pt idx="2619">
                  <c:v>825</c:v>
                </c:pt>
                <c:pt idx="2620">
                  <c:v>825</c:v>
                </c:pt>
                <c:pt idx="2621">
                  <c:v>825</c:v>
                </c:pt>
                <c:pt idx="2622">
                  <c:v>824</c:v>
                </c:pt>
                <c:pt idx="2623">
                  <c:v>825</c:v>
                </c:pt>
                <c:pt idx="2624">
                  <c:v>825</c:v>
                </c:pt>
                <c:pt idx="2625">
                  <c:v>825</c:v>
                </c:pt>
                <c:pt idx="2626">
                  <c:v>824</c:v>
                </c:pt>
                <c:pt idx="2627">
                  <c:v>826</c:v>
                </c:pt>
                <c:pt idx="2628">
                  <c:v>826</c:v>
                </c:pt>
                <c:pt idx="2629">
                  <c:v>826</c:v>
                </c:pt>
                <c:pt idx="2630">
                  <c:v>827</c:v>
                </c:pt>
                <c:pt idx="2631">
                  <c:v>826</c:v>
                </c:pt>
                <c:pt idx="2632">
                  <c:v>826</c:v>
                </c:pt>
                <c:pt idx="2633">
                  <c:v>827</c:v>
                </c:pt>
                <c:pt idx="2634">
                  <c:v>827</c:v>
                </c:pt>
                <c:pt idx="2635">
                  <c:v>827</c:v>
                </c:pt>
                <c:pt idx="2636">
                  <c:v>828</c:v>
                </c:pt>
                <c:pt idx="2637">
                  <c:v>827</c:v>
                </c:pt>
                <c:pt idx="2638">
                  <c:v>829</c:v>
                </c:pt>
                <c:pt idx="2639">
                  <c:v>829</c:v>
                </c:pt>
                <c:pt idx="2640">
                  <c:v>830</c:v>
                </c:pt>
                <c:pt idx="2641">
                  <c:v>830</c:v>
                </c:pt>
                <c:pt idx="2642">
                  <c:v>830</c:v>
                </c:pt>
                <c:pt idx="2643">
                  <c:v>830</c:v>
                </c:pt>
                <c:pt idx="2644">
                  <c:v>830</c:v>
                </c:pt>
                <c:pt idx="2645">
                  <c:v>830</c:v>
                </c:pt>
                <c:pt idx="2646">
                  <c:v>831</c:v>
                </c:pt>
                <c:pt idx="2647">
                  <c:v>830</c:v>
                </c:pt>
                <c:pt idx="2648">
                  <c:v>829</c:v>
                </c:pt>
                <c:pt idx="2649">
                  <c:v>830</c:v>
                </c:pt>
                <c:pt idx="2650">
                  <c:v>829</c:v>
                </c:pt>
                <c:pt idx="2651">
                  <c:v>829</c:v>
                </c:pt>
                <c:pt idx="2652">
                  <c:v>829</c:v>
                </c:pt>
                <c:pt idx="2653">
                  <c:v>829</c:v>
                </c:pt>
                <c:pt idx="2654">
                  <c:v>830</c:v>
                </c:pt>
                <c:pt idx="2655">
                  <c:v>830</c:v>
                </c:pt>
                <c:pt idx="2656">
                  <c:v>830</c:v>
                </c:pt>
                <c:pt idx="2657">
                  <c:v>830</c:v>
                </c:pt>
                <c:pt idx="2658">
                  <c:v>829</c:v>
                </c:pt>
                <c:pt idx="2659">
                  <c:v>830</c:v>
                </c:pt>
                <c:pt idx="2660">
                  <c:v>830</c:v>
                </c:pt>
                <c:pt idx="2661">
                  <c:v>830</c:v>
                </c:pt>
                <c:pt idx="2662">
                  <c:v>830</c:v>
                </c:pt>
                <c:pt idx="2663">
                  <c:v>830</c:v>
                </c:pt>
                <c:pt idx="2664">
                  <c:v>830</c:v>
                </c:pt>
                <c:pt idx="2665">
                  <c:v>830</c:v>
                </c:pt>
                <c:pt idx="2666">
                  <c:v>830</c:v>
                </c:pt>
                <c:pt idx="2667">
                  <c:v>830</c:v>
                </c:pt>
                <c:pt idx="2668">
                  <c:v>830</c:v>
                </c:pt>
                <c:pt idx="2669">
                  <c:v>830</c:v>
                </c:pt>
                <c:pt idx="2670">
                  <c:v>830</c:v>
                </c:pt>
                <c:pt idx="2671">
                  <c:v>830</c:v>
                </c:pt>
                <c:pt idx="2672">
                  <c:v>830</c:v>
                </c:pt>
                <c:pt idx="2673">
                  <c:v>831</c:v>
                </c:pt>
                <c:pt idx="2674">
                  <c:v>830</c:v>
                </c:pt>
                <c:pt idx="2675">
                  <c:v>831</c:v>
                </c:pt>
                <c:pt idx="2676">
                  <c:v>831</c:v>
                </c:pt>
                <c:pt idx="2677">
                  <c:v>831</c:v>
                </c:pt>
                <c:pt idx="2678">
                  <c:v>831</c:v>
                </c:pt>
                <c:pt idx="2679">
                  <c:v>831</c:v>
                </c:pt>
                <c:pt idx="2680">
                  <c:v>831</c:v>
                </c:pt>
                <c:pt idx="2681">
                  <c:v>831</c:v>
                </c:pt>
                <c:pt idx="2682">
                  <c:v>831</c:v>
                </c:pt>
                <c:pt idx="2683">
                  <c:v>830</c:v>
                </c:pt>
                <c:pt idx="2684">
                  <c:v>831</c:v>
                </c:pt>
                <c:pt idx="2685">
                  <c:v>830</c:v>
                </c:pt>
                <c:pt idx="2686">
                  <c:v>830</c:v>
                </c:pt>
                <c:pt idx="2687">
                  <c:v>830</c:v>
                </c:pt>
                <c:pt idx="2688">
                  <c:v>830</c:v>
                </c:pt>
                <c:pt idx="2689">
                  <c:v>830</c:v>
                </c:pt>
                <c:pt idx="2690">
                  <c:v>830</c:v>
                </c:pt>
                <c:pt idx="2691">
                  <c:v>830</c:v>
                </c:pt>
                <c:pt idx="2692">
                  <c:v>830</c:v>
                </c:pt>
                <c:pt idx="2693">
                  <c:v>830</c:v>
                </c:pt>
                <c:pt idx="2694">
                  <c:v>831</c:v>
                </c:pt>
                <c:pt idx="2695">
                  <c:v>830</c:v>
                </c:pt>
                <c:pt idx="2696">
                  <c:v>830</c:v>
                </c:pt>
                <c:pt idx="2697">
                  <c:v>831</c:v>
                </c:pt>
                <c:pt idx="2698">
                  <c:v>833</c:v>
                </c:pt>
                <c:pt idx="2699">
                  <c:v>836</c:v>
                </c:pt>
                <c:pt idx="2700">
                  <c:v>842</c:v>
                </c:pt>
                <c:pt idx="2701">
                  <c:v>850</c:v>
                </c:pt>
                <c:pt idx="2702">
                  <c:v>859</c:v>
                </c:pt>
                <c:pt idx="2703">
                  <c:v>865</c:v>
                </c:pt>
                <c:pt idx="2704">
                  <c:v>870</c:v>
                </c:pt>
                <c:pt idx="2705">
                  <c:v>874</c:v>
                </c:pt>
                <c:pt idx="2706">
                  <c:v>876</c:v>
                </c:pt>
                <c:pt idx="2707">
                  <c:v>878</c:v>
                </c:pt>
                <c:pt idx="2708">
                  <c:v>878</c:v>
                </c:pt>
                <c:pt idx="2709">
                  <c:v>879</c:v>
                </c:pt>
                <c:pt idx="2710">
                  <c:v>878</c:v>
                </c:pt>
                <c:pt idx="2711">
                  <c:v>880</c:v>
                </c:pt>
                <c:pt idx="2712">
                  <c:v>878</c:v>
                </c:pt>
                <c:pt idx="2713">
                  <c:v>879</c:v>
                </c:pt>
                <c:pt idx="2714">
                  <c:v>879</c:v>
                </c:pt>
                <c:pt idx="2715">
                  <c:v>880</c:v>
                </c:pt>
                <c:pt idx="2716">
                  <c:v>879</c:v>
                </c:pt>
                <c:pt idx="2717">
                  <c:v>880</c:v>
                </c:pt>
                <c:pt idx="2718">
                  <c:v>880</c:v>
                </c:pt>
                <c:pt idx="2719">
                  <c:v>879</c:v>
                </c:pt>
                <c:pt idx="2720">
                  <c:v>880</c:v>
                </c:pt>
                <c:pt idx="2721">
                  <c:v>880</c:v>
                </c:pt>
                <c:pt idx="2722">
                  <c:v>880</c:v>
                </c:pt>
                <c:pt idx="2723">
                  <c:v>879</c:v>
                </c:pt>
                <c:pt idx="2724">
                  <c:v>881</c:v>
                </c:pt>
                <c:pt idx="2725">
                  <c:v>880</c:v>
                </c:pt>
                <c:pt idx="2726">
                  <c:v>881</c:v>
                </c:pt>
                <c:pt idx="2727">
                  <c:v>880</c:v>
                </c:pt>
                <c:pt idx="2728">
                  <c:v>881</c:v>
                </c:pt>
                <c:pt idx="2729">
                  <c:v>881</c:v>
                </c:pt>
                <c:pt idx="2730">
                  <c:v>881</c:v>
                </c:pt>
                <c:pt idx="2731">
                  <c:v>882</c:v>
                </c:pt>
                <c:pt idx="2732">
                  <c:v>881</c:v>
                </c:pt>
                <c:pt idx="2733">
                  <c:v>882</c:v>
                </c:pt>
                <c:pt idx="2734">
                  <c:v>880</c:v>
                </c:pt>
                <c:pt idx="2735">
                  <c:v>881</c:v>
                </c:pt>
                <c:pt idx="2736">
                  <c:v>881</c:v>
                </c:pt>
                <c:pt idx="2737">
                  <c:v>881</c:v>
                </c:pt>
                <c:pt idx="2738">
                  <c:v>880</c:v>
                </c:pt>
                <c:pt idx="2739">
                  <c:v>881</c:v>
                </c:pt>
                <c:pt idx="2740">
                  <c:v>878</c:v>
                </c:pt>
                <c:pt idx="2741">
                  <c:v>876</c:v>
                </c:pt>
                <c:pt idx="2742">
                  <c:v>872</c:v>
                </c:pt>
                <c:pt idx="2743">
                  <c:v>866</c:v>
                </c:pt>
                <c:pt idx="2744">
                  <c:v>860</c:v>
                </c:pt>
                <c:pt idx="2745">
                  <c:v>857</c:v>
                </c:pt>
                <c:pt idx="2746">
                  <c:v>853</c:v>
                </c:pt>
                <c:pt idx="2747">
                  <c:v>849</c:v>
                </c:pt>
                <c:pt idx="2748">
                  <c:v>846</c:v>
                </c:pt>
                <c:pt idx="2749">
                  <c:v>844</c:v>
                </c:pt>
                <c:pt idx="2750">
                  <c:v>841</c:v>
                </c:pt>
                <c:pt idx="2751">
                  <c:v>839</c:v>
                </c:pt>
                <c:pt idx="2752">
                  <c:v>838</c:v>
                </c:pt>
                <c:pt idx="2753">
                  <c:v>836</c:v>
                </c:pt>
                <c:pt idx="2754">
                  <c:v>836</c:v>
                </c:pt>
                <c:pt idx="2755">
                  <c:v>834</c:v>
                </c:pt>
                <c:pt idx="2756">
                  <c:v>834</c:v>
                </c:pt>
                <c:pt idx="2757">
                  <c:v>834</c:v>
                </c:pt>
                <c:pt idx="2758">
                  <c:v>834</c:v>
                </c:pt>
                <c:pt idx="2759">
                  <c:v>834</c:v>
                </c:pt>
                <c:pt idx="2760">
                  <c:v>835</c:v>
                </c:pt>
                <c:pt idx="2761">
                  <c:v>835</c:v>
                </c:pt>
                <c:pt idx="2762">
                  <c:v>835</c:v>
                </c:pt>
                <c:pt idx="2763">
                  <c:v>835</c:v>
                </c:pt>
                <c:pt idx="2764">
                  <c:v>836</c:v>
                </c:pt>
                <c:pt idx="2765">
                  <c:v>836</c:v>
                </c:pt>
                <c:pt idx="2766">
                  <c:v>835</c:v>
                </c:pt>
                <c:pt idx="2767">
                  <c:v>837</c:v>
                </c:pt>
                <c:pt idx="2768">
                  <c:v>836</c:v>
                </c:pt>
                <c:pt idx="2769">
                  <c:v>837</c:v>
                </c:pt>
                <c:pt idx="2770">
                  <c:v>837</c:v>
                </c:pt>
                <c:pt idx="2771">
                  <c:v>836</c:v>
                </c:pt>
                <c:pt idx="2772">
                  <c:v>837</c:v>
                </c:pt>
                <c:pt idx="2773">
                  <c:v>837</c:v>
                </c:pt>
                <c:pt idx="2774">
                  <c:v>838</c:v>
                </c:pt>
                <c:pt idx="2775">
                  <c:v>838</c:v>
                </c:pt>
                <c:pt idx="2776">
                  <c:v>839</c:v>
                </c:pt>
                <c:pt idx="2777">
                  <c:v>838</c:v>
                </c:pt>
                <c:pt idx="2778">
                  <c:v>839</c:v>
                </c:pt>
                <c:pt idx="2779">
                  <c:v>840</c:v>
                </c:pt>
                <c:pt idx="2780">
                  <c:v>839</c:v>
                </c:pt>
                <c:pt idx="2781">
                  <c:v>839</c:v>
                </c:pt>
                <c:pt idx="2782">
                  <c:v>839</c:v>
                </c:pt>
                <c:pt idx="2783">
                  <c:v>839</c:v>
                </c:pt>
                <c:pt idx="2784">
                  <c:v>838</c:v>
                </c:pt>
                <c:pt idx="2785">
                  <c:v>838</c:v>
                </c:pt>
                <c:pt idx="2786">
                  <c:v>838</c:v>
                </c:pt>
                <c:pt idx="2787">
                  <c:v>837</c:v>
                </c:pt>
                <c:pt idx="2788">
                  <c:v>836</c:v>
                </c:pt>
                <c:pt idx="2789">
                  <c:v>837</c:v>
                </c:pt>
                <c:pt idx="2790">
                  <c:v>835</c:v>
                </c:pt>
                <c:pt idx="2791">
                  <c:v>836</c:v>
                </c:pt>
                <c:pt idx="2792">
                  <c:v>836</c:v>
                </c:pt>
                <c:pt idx="2793">
                  <c:v>836</c:v>
                </c:pt>
                <c:pt idx="2794">
                  <c:v>837</c:v>
                </c:pt>
                <c:pt idx="2795">
                  <c:v>837</c:v>
                </c:pt>
                <c:pt idx="2796">
                  <c:v>837</c:v>
                </c:pt>
                <c:pt idx="2797">
                  <c:v>838</c:v>
                </c:pt>
                <c:pt idx="2798">
                  <c:v>838</c:v>
                </c:pt>
                <c:pt idx="2799">
                  <c:v>838</c:v>
                </c:pt>
                <c:pt idx="2800">
                  <c:v>838</c:v>
                </c:pt>
                <c:pt idx="2801">
                  <c:v>838</c:v>
                </c:pt>
                <c:pt idx="2802">
                  <c:v>838</c:v>
                </c:pt>
                <c:pt idx="2803">
                  <c:v>838</c:v>
                </c:pt>
                <c:pt idx="2804">
                  <c:v>838</c:v>
                </c:pt>
                <c:pt idx="2805">
                  <c:v>838</c:v>
                </c:pt>
                <c:pt idx="2806">
                  <c:v>838</c:v>
                </c:pt>
                <c:pt idx="2807">
                  <c:v>838</c:v>
                </c:pt>
                <c:pt idx="2808">
                  <c:v>838</c:v>
                </c:pt>
                <c:pt idx="2809">
                  <c:v>837</c:v>
                </c:pt>
                <c:pt idx="2810">
                  <c:v>839</c:v>
                </c:pt>
                <c:pt idx="2811">
                  <c:v>838</c:v>
                </c:pt>
                <c:pt idx="2812">
                  <c:v>839</c:v>
                </c:pt>
                <c:pt idx="2813">
                  <c:v>839</c:v>
                </c:pt>
                <c:pt idx="2814">
                  <c:v>838</c:v>
                </c:pt>
                <c:pt idx="2815">
                  <c:v>838</c:v>
                </c:pt>
                <c:pt idx="2816">
                  <c:v>839</c:v>
                </c:pt>
                <c:pt idx="2817">
                  <c:v>839</c:v>
                </c:pt>
                <c:pt idx="2818">
                  <c:v>839</c:v>
                </c:pt>
                <c:pt idx="2819">
                  <c:v>839</c:v>
                </c:pt>
                <c:pt idx="2820">
                  <c:v>838</c:v>
                </c:pt>
                <c:pt idx="2821">
                  <c:v>839</c:v>
                </c:pt>
                <c:pt idx="2822">
                  <c:v>839</c:v>
                </c:pt>
                <c:pt idx="2823">
                  <c:v>838</c:v>
                </c:pt>
                <c:pt idx="2824">
                  <c:v>839</c:v>
                </c:pt>
                <c:pt idx="2825">
                  <c:v>839</c:v>
                </c:pt>
                <c:pt idx="2826">
                  <c:v>839</c:v>
                </c:pt>
                <c:pt idx="2827">
                  <c:v>839</c:v>
                </c:pt>
                <c:pt idx="2828">
                  <c:v>839</c:v>
                </c:pt>
                <c:pt idx="2829">
                  <c:v>839</c:v>
                </c:pt>
                <c:pt idx="2830">
                  <c:v>839</c:v>
                </c:pt>
                <c:pt idx="2831">
                  <c:v>840</c:v>
                </c:pt>
                <c:pt idx="2832">
                  <c:v>840</c:v>
                </c:pt>
                <c:pt idx="2833">
                  <c:v>840</c:v>
                </c:pt>
                <c:pt idx="2834">
                  <c:v>840</c:v>
                </c:pt>
                <c:pt idx="2835">
                  <c:v>839</c:v>
                </c:pt>
                <c:pt idx="2836">
                  <c:v>839</c:v>
                </c:pt>
                <c:pt idx="2837">
                  <c:v>840</c:v>
                </c:pt>
                <c:pt idx="2838">
                  <c:v>839</c:v>
                </c:pt>
                <c:pt idx="2839">
                  <c:v>839</c:v>
                </c:pt>
                <c:pt idx="2840">
                  <c:v>839</c:v>
                </c:pt>
                <c:pt idx="2841">
                  <c:v>839</c:v>
                </c:pt>
                <c:pt idx="2842">
                  <c:v>839</c:v>
                </c:pt>
                <c:pt idx="2843">
                  <c:v>839</c:v>
                </c:pt>
                <c:pt idx="2844">
                  <c:v>839</c:v>
                </c:pt>
                <c:pt idx="2845">
                  <c:v>839</c:v>
                </c:pt>
                <c:pt idx="2846">
                  <c:v>839</c:v>
                </c:pt>
                <c:pt idx="2847">
                  <c:v>839</c:v>
                </c:pt>
                <c:pt idx="2848">
                  <c:v>839</c:v>
                </c:pt>
                <c:pt idx="2849">
                  <c:v>839</c:v>
                </c:pt>
                <c:pt idx="2850">
                  <c:v>839</c:v>
                </c:pt>
                <c:pt idx="2851">
                  <c:v>839</c:v>
                </c:pt>
                <c:pt idx="2852">
                  <c:v>839</c:v>
                </c:pt>
                <c:pt idx="2853">
                  <c:v>839</c:v>
                </c:pt>
                <c:pt idx="2854">
                  <c:v>839</c:v>
                </c:pt>
                <c:pt idx="2855">
                  <c:v>839</c:v>
                </c:pt>
                <c:pt idx="2856">
                  <c:v>839</c:v>
                </c:pt>
                <c:pt idx="2857">
                  <c:v>839</c:v>
                </c:pt>
                <c:pt idx="2858">
                  <c:v>838</c:v>
                </c:pt>
                <c:pt idx="2859">
                  <c:v>838</c:v>
                </c:pt>
                <c:pt idx="2860">
                  <c:v>838</c:v>
                </c:pt>
                <c:pt idx="2861">
                  <c:v>838</c:v>
                </c:pt>
                <c:pt idx="2862">
                  <c:v>839</c:v>
                </c:pt>
                <c:pt idx="2863">
                  <c:v>839</c:v>
                </c:pt>
                <c:pt idx="2864">
                  <c:v>839</c:v>
                </c:pt>
                <c:pt idx="2865">
                  <c:v>840</c:v>
                </c:pt>
                <c:pt idx="2866">
                  <c:v>839</c:v>
                </c:pt>
                <c:pt idx="2867">
                  <c:v>838</c:v>
                </c:pt>
                <c:pt idx="2868">
                  <c:v>839</c:v>
                </c:pt>
                <c:pt idx="2869">
                  <c:v>837</c:v>
                </c:pt>
                <c:pt idx="2870">
                  <c:v>839</c:v>
                </c:pt>
                <c:pt idx="2871">
                  <c:v>839</c:v>
                </c:pt>
                <c:pt idx="2872">
                  <c:v>839</c:v>
                </c:pt>
                <c:pt idx="2873">
                  <c:v>840</c:v>
                </c:pt>
                <c:pt idx="2874">
                  <c:v>838</c:v>
                </c:pt>
                <c:pt idx="2875">
                  <c:v>839</c:v>
                </c:pt>
                <c:pt idx="2876">
                  <c:v>841</c:v>
                </c:pt>
                <c:pt idx="2877">
                  <c:v>842</c:v>
                </c:pt>
                <c:pt idx="2878">
                  <c:v>846</c:v>
                </c:pt>
                <c:pt idx="2879">
                  <c:v>850</c:v>
                </c:pt>
                <c:pt idx="2880">
                  <c:v>858</c:v>
                </c:pt>
                <c:pt idx="2881">
                  <c:v>863</c:v>
                </c:pt>
                <c:pt idx="2882">
                  <c:v>870</c:v>
                </c:pt>
                <c:pt idx="2883">
                  <c:v>876</c:v>
                </c:pt>
                <c:pt idx="2884">
                  <c:v>879</c:v>
                </c:pt>
                <c:pt idx="2885">
                  <c:v>881</c:v>
                </c:pt>
                <c:pt idx="2886">
                  <c:v>883</c:v>
                </c:pt>
                <c:pt idx="2887">
                  <c:v>882</c:v>
                </c:pt>
                <c:pt idx="2888">
                  <c:v>881</c:v>
                </c:pt>
                <c:pt idx="2889">
                  <c:v>881</c:v>
                </c:pt>
                <c:pt idx="2890">
                  <c:v>881</c:v>
                </c:pt>
                <c:pt idx="2891">
                  <c:v>880</c:v>
                </c:pt>
                <c:pt idx="2892">
                  <c:v>880</c:v>
                </c:pt>
                <c:pt idx="2893">
                  <c:v>880</c:v>
                </c:pt>
                <c:pt idx="2894">
                  <c:v>880</c:v>
                </c:pt>
                <c:pt idx="2895">
                  <c:v>880</c:v>
                </c:pt>
                <c:pt idx="2896">
                  <c:v>878</c:v>
                </c:pt>
                <c:pt idx="2897">
                  <c:v>879</c:v>
                </c:pt>
                <c:pt idx="2898">
                  <c:v>880</c:v>
                </c:pt>
                <c:pt idx="2899">
                  <c:v>880</c:v>
                </c:pt>
                <c:pt idx="2900">
                  <c:v>880</c:v>
                </c:pt>
                <c:pt idx="2901">
                  <c:v>880</c:v>
                </c:pt>
                <c:pt idx="2902">
                  <c:v>880</c:v>
                </c:pt>
                <c:pt idx="2903">
                  <c:v>880</c:v>
                </c:pt>
                <c:pt idx="2904">
                  <c:v>881</c:v>
                </c:pt>
                <c:pt idx="2905">
                  <c:v>880</c:v>
                </c:pt>
                <c:pt idx="2906">
                  <c:v>880</c:v>
                </c:pt>
                <c:pt idx="2907">
                  <c:v>880</c:v>
                </c:pt>
                <c:pt idx="2908">
                  <c:v>880</c:v>
                </c:pt>
                <c:pt idx="2909">
                  <c:v>880</c:v>
                </c:pt>
                <c:pt idx="2910">
                  <c:v>880</c:v>
                </c:pt>
                <c:pt idx="2911">
                  <c:v>880</c:v>
                </c:pt>
                <c:pt idx="2912">
                  <c:v>880</c:v>
                </c:pt>
                <c:pt idx="2913">
                  <c:v>880</c:v>
                </c:pt>
                <c:pt idx="2914">
                  <c:v>880</c:v>
                </c:pt>
                <c:pt idx="2915">
                  <c:v>880</c:v>
                </c:pt>
                <c:pt idx="2916">
                  <c:v>881</c:v>
                </c:pt>
                <c:pt idx="2917">
                  <c:v>881</c:v>
                </c:pt>
                <c:pt idx="2918">
                  <c:v>881</c:v>
                </c:pt>
                <c:pt idx="2919">
                  <c:v>881</c:v>
                </c:pt>
                <c:pt idx="2920">
                  <c:v>881</c:v>
                </c:pt>
                <c:pt idx="2921">
                  <c:v>881</c:v>
                </c:pt>
                <c:pt idx="2922">
                  <c:v>881</c:v>
                </c:pt>
                <c:pt idx="2923">
                  <c:v>881</c:v>
                </c:pt>
                <c:pt idx="2924">
                  <c:v>880</c:v>
                </c:pt>
                <c:pt idx="2925">
                  <c:v>881</c:v>
                </c:pt>
                <c:pt idx="2926">
                  <c:v>881</c:v>
                </c:pt>
                <c:pt idx="2927">
                  <c:v>881</c:v>
                </c:pt>
                <c:pt idx="2928">
                  <c:v>880</c:v>
                </c:pt>
                <c:pt idx="2929">
                  <c:v>881</c:v>
                </c:pt>
                <c:pt idx="2930">
                  <c:v>880</c:v>
                </c:pt>
                <c:pt idx="2931">
                  <c:v>881</c:v>
                </c:pt>
                <c:pt idx="2932">
                  <c:v>881</c:v>
                </c:pt>
                <c:pt idx="2933">
                  <c:v>881</c:v>
                </c:pt>
                <c:pt idx="2934">
                  <c:v>881</c:v>
                </c:pt>
                <c:pt idx="2935">
                  <c:v>882</c:v>
                </c:pt>
                <c:pt idx="2936">
                  <c:v>882</c:v>
                </c:pt>
                <c:pt idx="2937">
                  <c:v>882</c:v>
                </c:pt>
                <c:pt idx="2938">
                  <c:v>882</c:v>
                </c:pt>
                <c:pt idx="2939">
                  <c:v>881</c:v>
                </c:pt>
                <c:pt idx="2940">
                  <c:v>882</c:v>
                </c:pt>
                <c:pt idx="2941">
                  <c:v>882</c:v>
                </c:pt>
                <c:pt idx="2942">
                  <c:v>881</c:v>
                </c:pt>
                <c:pt idx="2943">
                  <c:v>882</c:v>
                </c:pt>
                <c:pt idx="2944">
                  <c:v>881</c:v>
                </c:pt>
                <c:pt idx="2945">
                  <c:v>881</c:v>
                </c:pt>
                <c:pt idx="2946">
                  <c:v>881</c:v>
                </c:pt>
                <c:pt idx="2947">
                  <c:v>882</c:v>
                </c:pt>
                <c:pt idx="2948">
                  <c:v>881</c:v>
                </c:pt>
                <c:pt idx="2949">
                  <c:v>881</c:v>
                </c:pt>
                <c:pt idx="2950">
                  <c:v>881</c:v>
                </c:pt>
                <c:pt idx="2951">
                  <c:v>881</c:v>
                </c:pt>
                <c:pt idx="2952">
                  <c:v>881</c:v>
                </c:pt>
                <c:pt idx="2953">
                  <c:v>881</c:v>
                </c:pt>
                <c:pt idx="2954">
                  <c:v>881</c:v>
                </c:pt>
                <c:pt idx="2955">
                  <c:v>881</c:v>
                </c:pt>
                <c:pt idx="2956">
                  <c:v>881</c:v>
                </c:pt>
                <c:pt idx="2957">
                  <c:v>882</c:v>
                </c:pt>
                <c:pt idx="2958">
                  <c:v>882</c:v>
                </c:pt>
                <c:pt idx="2959">
                  <c:v>882</c:v>
                </c:pt>
                <c:pt idx="2960">
                  <c:v>881</c:v>
                </c:pt>
                <c:pt idx="2961">
                  <c:v>882</c:v>
                </c:pt>
                <c:pt idx="2962">
                  <c:v>882</c:v>
                </c:pt>
                <c:pt idx="2963">
                  <c:v>882</c:v>
                </c:pt>
                <c:pt idx="2964">
                  <c:v>882</c:v>
                </c:pt>
                <c:pt idx="2965">
                  <c:v>882</c:v>
                </c:pt>
                <c:pt idx="2966">
                  <c:v>881</c:v>
                </c:pt>
                <c:pt idx="2967">
                  <c:v>881</c:v>
                </c:pt>
                <c:pt idx="2968">
                  <c:v>882</c:v>
                </c:pt>
                <c:pt idx="2969">
                  <c:v>882</c:v>
                </c:pt>
                <c:pt idx="2970">
                  <c:v>882</c:v>
                </c:pt>
                <c:pt idx="2971">
                  <c:v>883</c:v>
                </c:pt>
                <c:pt idx="2972">
                  <c:v>882</c:v>
                </c:pt>
                <c:pt idx="2973">
                  <c:v>883</c:v>
                </c:pt>
                <c:pt idx="2974">
                  <c:v>882</c:v>
                </c:pt>
                <c:pt idx="2975">
                  <c:v>882</c:v>
                </c:pt>
                <c:pt idx="2976">
                  <c:v>882</c:v>
                </c:pt>
                <c:pt idx="2977">
                  <c:v>882</c:v>
                </c:pt>
                <c:pt idx="2978">
                  <c:v>882</c:v>
                </c:pt>
                <c:pt idx="2979">
                  <c:v>882</c:v>
                </c:pt>
                <c:pt idx="2980">
                  <c:v>883</c:v>
                </c:pt>
                <c:pt idx="2981">
                  <c:v>883</c:v>
                </c:pt>
                <c:pt idx="2982">
                  <c:v>883</c:v>
                </c:pt>
                <c:pt idx="2983">
                  <c:v>883</c:v>
                </c:pt>
                <c:pt idx="2984">
                  <c:v>883</c:v>
                </c:pt>
                <c:pt idx="2985">
                  <c:v>883</c:v>
                </c:pt>
                <c:pt idx="2986">
                  <c:v>883</c:v>
                </c:pt>
                <c:pt idx="2987">
                  <c:v>882</c:v>
                </c:pt>
                <c:pt idx="2988">
                  <c:v>883</c:v>
                </c:pt>
                <c:pt idx="2989">
                  <c:v>882</c:v>
                </c:pt>
                <c:pt idx="2990">
                  <c:v>882</c:v>
                </c:pt>
                <c:pt idx="2991">
                  <c:v>882</c:v>
                </c:pt>
                <c:pt idx="2992">
                  <c:v>882</c:v>
                </c:pt>
                <c:pt idx="2993">
                  <c:v>882</c:v>
                </c:pt>
                <c:pt idx="2994">
                  <c:v>883</c:v>
                </c:pt>
                <c:pt idx="2995">
                  <c:v>884</c:v>
                </c:pt>
                <c:pt idx="2996">
                  <c:v>884</c:v>
                </c:pt>
                <c:pt idx="2997">
                  <c:v>885</c:v>
                </c:pt>
                <c:pt idx="2998">
                  <c:v>884</c:v>
                </c:pt>
                <c:pt idx="2999">
                  <c:v>883</c:v>
                </c:pt>
                <c:pt idx="3000">
                  <c:v>882</c:v>
                </c:pt>
                <c:pt idx="3001">
                  <c:v>881</c:v>
                </c:pt>
                <c:pt idx="3002">
                  <c:v>880</c:v>
                </c:pt>
                <c:pt idx="3003">
                  <c:v>879</c:v>
                </c:pt>
                <c:pt idx="3004">
                  <c:v>879</c:v>
                </c:pt>
                <c:pt idx="3005">
                  <c:v>879</c:v>
                </c:pt>
                <c:pt idx="3006">
                  <c:v>879</c:v>
                </c:pt>
                <c:pt idx="3007">
                  <c:v>879</c:v>
                </c:pt>
                <c:pt idx="3008">
                  <c:v>879</c:v>
                </c:pt>
                <c:pt idx="3009">
                  <c:v>878</c:v>
                </c:pt>
                <c:pt idx="3010">
                  <c:v>878</c:v>
                </c:pt>
                <c:pt idx="3011">
                  <c:v>878</c:v>
                </c:pt>
                <c:pt idx="3012">
                  <c:v>879</c:v>
                </c:pt>
                <c:pt idx="3013">
                  <c:v>879</c:v>
                </c:pt>
                <c:pt idx="3014">
                  <c:v>878</c:v>
                </c:pt>
                <c:pt idx="3015">
                  <c:v>879</c:v>
                </c:pt>
                <c:pt idx="3016">
                  <c:v>879</c:v>
                </c:pt>
                <c:pt idx="3017">
                  <c:v>879</c:v>
                </c:pt>
                <c:pt idx="3018">
                  <c:v>880</c:v>
                </c:pt>
                <c:pt idx="3019">
                  <c:v>880</c:v>
                </c:pt>
                <c:pt idx="3020">
                  <c:v>881</c:v>
                </c:pt>
                <c:pt idx="3021">
                  <c:v>881</c:v>
                </c:pt>
                <c:pt idx="3022">
                  <c:v>881</c:v>
                </c:pt>
                <c:pt idx="3023">
                  <c:v>880</c:v>
                </c:pt>
                <c:pt idx="3024">
                  <c:v>881</c:v>
                </c:pt>
                <c:pt idx="3025">
                  <c:v>879</c:v>
                </c:pt>
                <c:pt idx="3026">
                  <c:v>881</c:v>
                </c:pt>
                <c:pt idx="3027">
                  <c:v>880</c:v>
                </c:pt>
                <c:pt idx="3028">
                  <c:v>880</c:v>
                </c:pt>
                <c:pt idx="3029">
                  <c:v>880</c:v>
                </c:pt>
                <c:pt idx="3030">
                  <c:v>881</c:v>
                </c:pt>
                <c:pt idx="3031">
                  <c:v>880</c:v>
                </c:pt>
                <c:pt idx="3032">
                  <c:v>880</c:v>
                </c:pt>
                <c:pt idx="3033">
                  <c:v>880</c:v>
                </c:pt>
                <c:pt idx="3034">
                  <c:v>881</c:v>
                </c:pt>
                <c:pt idx="3035">
                  <c:v>881</c:v>
                </c:pt>
                <c:pt idx="3036">
                  <c:v>881</c:v>
                </c:pt>
                <c:pt idx="3037">
                  <c:v>881</c:v>
                </c:pt>
                <c:pt idx="3038">
                  <c:v>881</c:v>
                </c:pt>
                <c:pt idx="3039">
                  <c:v>881</c:v>
                </c:pt>
                <c:pt idx="3040">
                  <c:v>880</c:v>
                </c:pt>
                <c:pt idx="3041">
                  <c:v>880</c:v>
                </c:pt>
                <c:pt idx="3042">
                  <c:v>880</c:v>
                </c:pt>
                <c:pt idx="3043">
                  <c:v>880</c:v>
                </c:pt>
                <c:pt idx="3044">
                  <c:v>880</c:v>
                </c:pt>
                <c:pt idx="3045">
                  <c:v>880</c:v>
                </c:pt>
                <c:pt idx="3046">
                  <c:v>879</c:v>
                </c:pt>
                <c:pt idx="3047">
                  <c:v>879</c:v>
                </c:pt>
                <c:pt idx="3048">
                  <c:v>880</c:v>
                </c:pt>
                <c:pt idx="3049">
                  <c:v>880</c:v>
                </c:pt>
                <c:pt idx="3050">
                  <c:v>880</c:v>
                </c:pt>
                <c:pt idx="3051">
                  <c:v>880</c:v>
                </c:pt>
                <c:pt idx="3052">
                  <c:v>880</c:v>
                </c:pt>
                <c:pt idx="3053">
                  <c:v>880</c:v>
                </c:pt>
                <c:pt idx="3054">
                  <c:v>880</c:v>
                </c:pt>
                <c:pt idx="3055">
                  <c:v>880</c:v>
                </c:pt>
                <c:pt idx="3056">
                  <c:v>881</c:v>
                </c:pt>
                <c:pt idx="3057">
                  <c:v>880</c:v>
                </c:pt>
                <c:pt idx="3058">
                  <c:v>881</c:v>
                </c:pt>
                <c:pt idx="3059">
                  <c:v>881</c:v>
                </c:pt>
                <c:pt idx="3060">
                  <c:v>880</c:v>
                </c:pt>
                <c:pt idx="3061">
                  <c:v>878</c:v>
                </c:pt>
                <c:pt idx="3062">
                  <c:v>873</c:v>
                </c:pt>
                <c:pt idx="3063">
                  <c:v>866</c:v>
                </c:pt>
                <c:pt idx="3064">
                  <c:v>861</c:v>
                </c:pt>
                <c:pt idx="3065">
                  <c:v>856</c:v>
                </c:pt>
                <c:pt idx="3066">
                  <c:v>851</c:v>
                </c:pt>
                <c:pt idx="3067">
                  <c:v>847</c:v>
                </c:pt>
                <c:pt idx="3068">
                  <c:v>841</c:v>
                </c:pt>
                <c:pt idx="3069">
                  <c:v>839</c:v>
                </c:pt>
                <c:pt idx="3070">
                  <c:v>836</c:v>
                </c:pt>
                <c:pt idx="3071">
                  <c:v>833</c:v>
                </c:pt>
                <c:pt idx="3072">
                  <c:v>831</c:v>
                </c:pt>
                <c:pt idx="3073">
                  <c:v>829</c:v>
                </c:pt>
                <c:pt idx="3074">
                  <c:v>828</c:v>
                </c:pt>
                <c:pt idx="3075">
                  <c:v>826</c:v>
                </c:pt>
                <c:pt idx="3076">
                  <c:v>823</c:v>
                </c:pt>
                <c:pt idx="3077">
                  <c:v>822</c:v>
                </c:pt>
                <c:pt idx="3078">
                  <c:v>820</c:v>
                </c:pt>
                <c:pt idx="3079">
                  <c:v>817</c:v>
                </c:pt>
                <c:pt idx="3080">
                  <c:v>817</c:v>
                </c:pt>
                <c:pt idx="3081">
                  <c:v>817</c:v>
                </c:pt>
                <c:pt idx="3082">
                  <c:v>817</c:v>
                </c:pt>
                <c:pt idx="3083">
                  <c:v>817</c:v>
                </c:pt>
                <c:pt idx="3084">
                  <c:v>816</c:v>
                </c:pt>
                <c:pt idx="3085">
                  <c:v>817</c:v>
                </c:pt>
                <c:pt idx="3086">
                  <c:v>817</c:v>
                </c:pt>
                <c:pt idx="3087">
                  <c:v>818</c:v>
                </c:pt>
                <c:pt idx="3088">
                  <c:v>817</c:v>
                </c:pt>
                <c:pt idx="3089">
                  <c:v>818</c:v>
                </c:pt>
                <c:pt idx="3090">
                  <c:v>817</c:v>
                </c:pt>
                <c:pt idx="3091">
                  <c:v>818</c:v>
                </c:pt>
                <c:pt idx="3092">
                  <c:v>817</c:v>
                </c:pt>
                <c:pt idx="3093">
                  <c:v>817</c:v>
                </c:pt>
                <c:pt idx="3094">
                  <c:v>817</c:v>
                </c:pt>
                <c:pt idx="3095">
                  <c:v>817</c:v>
                </c:pt>
                <c:pt idx="3096">
                  <c:v>816</c:v>
                </c:pt>
                <c:pt idx="3097">
                  <c:v>817</c:v>
                </c:pt>
                <c:pt idx="3098">
                  <c:v>816</c:v>
                </c:pt>
                <c:pt idx="3099">
                  <c:v>817</c:v>
                </c:pt>
                <c:pt idx="3100">
                  <c:v>817</c:v>
                </c:pt>
                <c:pt idx="3101">
                  <c:v>817</c:v>
                </c:pt>
                <c:pt idx="3102">
                  <c:v>817</c:v>
                </c:pt>
                <c:pt idx="3103">
                  <c:v>817</c:v>
                </c:pt>
                <c:pt idx="3104">
                  <c:v>818</c:v>
                </c:pt>
                <c:pt idx="3105">
                  <c:v>818</c:v>
                </c:pt>
                <c:pt idx="3106">
                  <c:v>818</c:v>
                </c:pt>
                <c:pt idx="3107">
                  <c:v>819</c:v>
                </c:pt>
                <c:pt idx="3108">
                  <c:v>819</c:v>
                </c:pt>
                <c:pt idx="3109">
                  <c:v>819</c:v>
                </c:pt>
                <c:pt idx="3110">
                  <c:v>820</c:v>
                </c:pt>
                <c:pt idx="3111">
                  <c:v>819</c:v>
                </c:pt>
                <c:pt idx="3112">
                  <c:v>819</c:v>
                </c:pt>
                <c:pt idx="3113">
                  <c:v>820</c:v>
                </c:pt>
                <c:pt idx="3114">
                  <c:v>819</c:v>
                </c:pt>
                <c:pt idx="3115">
                  <c:v>819</c:v>
                </c:pt>
                <c:pt idx="3116">
                  <c:v>820</c:v>
                </c:pt>
                <c:pt idx="3117">
                  <c:v>820</c:v>
                </c:pt>
                <c:pt idx="3118">
                  <c:v>820</c:v>
                </c:pt>
                <c:pt idx="3119">
                  <c:v>820</c:v>
                </c:pt>
                <c:pt idx="3120">
                  <c:v>821</c:v>
                </c:pt>
                <c:pt idx="3121">
                  <c:v>821</c:v>
                </c:pt>
                <c:pt idx="3122">
                  <c:v>820</c:v>
                </c:pt>
                <c:pt idx="3123">
                  <c:v>822</c:v>
                </c:pt>
                <c:pt idx="3124">
                  <c:v>822</c:v>
                </c:pt>
                <c:pt idx="3125">
                  <c:v>822</c:v>
                </c:pt>
                <c:pt idx="3126">
                  <c:v>822</c:v>
                </c:pt>
                <c:pt idx="3127">
                  <c:v>822</c:v>
                </c:pt>
                <c:pt idx="3128">
                  <c:v>823</c:v>
                </c:pt>
                <c:pt idx="3129">
                  <c:v>822</c:v>
                </c:pt>
                <c:pt idx="3130">
                  <c:v>822</c:v>
                </c:pt>
                <c:pt idx="3131">
                  <c:v>822</c:v>
                </c:pt>
                <c:pt idx="3132">
                  <c:v>823</c:v>
                </c:pt>
                <c:pt idx="3133">
                  <c:v>822</c:v>
                </c:pt>
                <c:pt idx="3134">
                  <c:v>822</c:v>
                </c:pt>
                <c:pt idx="3135">
                  <c:v>822</c:v>
                </c:pt>
                <c:pt idx="3136">
                  <c:v>822</c:v>
                </c:pt>
                <c:pt idx="3137">
                  <c:v>823</c:v>
                </c:pt>
                <c:pt idx="3138">
                  <c:v>823</c:v>
                </c:pt>
                <c:pt idx="3139">
                  <c:v>823</c:v>
                </c:pt>
                <c:pt idx="3140">
                  <c:v>823</c:v>
                </c:pt>
                <c:pt idx="3141">
                  <c:v>823</c:v>
                </c:pt>
                <c:pt idx="3142">
                  <c:v>824</c:v>
                </c:pt>
                <c:pt idx="3143">
                  <c:v>824</c:v>
                </c:pt>
                <c:pt idx="3144">
                  <c:v>823</c:v>
                </c:pt>
                <c:pt idx="3145">
                  <c:v>824</c:v>
                </c:pt>
                <c:pt idx="3146">
                  <c:v>823</c:v>
                </c:pt>
                <c:pt idx="3147">
                  <c:v>823</c:v>
                </c:pt>
                <c:pt idx="3148">
                  <c:v>823</c:v>
                </c:pt>
                <c:pt idx="3149">
                  <c:v>824</c:v>
                </c:pt>
                <c:pt idx="3150">
                  <c:v>823</c:v>
                </c:pt>
                <c:pt idx="3151">
                  <c:v>823</c:v>
                </c:pt>
                <c:pt idx="3152">
                  <c:v>824</c:v>
                </c:pt>
                <c:pt idx="3153">
                  <c:v>824</c:v>
                </c:pt>
                <c:pt idx="3154">
                  <c:v>823</c:v>
                </c:pt>
                <c:pt idx="3155">
                  <c:v>824</c:v>
                </c:pt>
                <c:pt idx="3156">
                  <c:v>824</c:v>
                </c:pt>
                <c:pt idx="3157">
                  <c:v>824</c:v>
                </c:pt>
                <c:pt idx="3158">
                  <c:v>824</c:v>
                </c:pt>
                <c:pt idx="3159">
                  <c:v>824</c:v>
                </c:pt>
                <c:pt idx="3160">
                  <c:v>824</c:v>
                </c:pt>
                <c:pt idx="3161">
                  <c:v>825</c:v>
                </c:pt>
                <c:pt idx="3162">
                  <c:v>825</c:v>
                </c:pt>
                <c:pt idx="3163">
                  <c:v>825</c:v>
                </c:pt>
                <c:pt idx="3164">
                  <c:v>825</c:v>
                </c:pt>
                <c:pt idx="3165">
                  <c:v>825</c:v>
                </c:pt>
                <c:pt idx="3166">
                  <c:v>825</c:v>
                </c:pt>
                <c:pt idx="3167">
                  <c:v>826</c:v>
                </c:pt>
                <c:pt idx="3168">
                  <c:v>826</c:v>
                </c:pt>
                <c:pt idx="3169">
                  <c:v>826</c:v>
                </c:pt>
                <c:pt idx="3170">
                  <c:v>826</c:v>
                </c:pt>
                <c:pt idx="3171">
                  <c:v>826</c:v>
                </c:pt>
                <c:pt idx="3172">
                  <c:v>826</c:v>
                </c:pt>
                <c:pt idx="3173">
                  <c:v>826</c:v>
                </c:pt>
                <c:pt idx="3174">
                  <c:v>827</c:v>
                </c:pt>
                <c:pt idx="3175">
                  <c:v>827</c:v>
                </c:pt>
                <c:pt idx="3176">
                  <c:v>827</c:v>
                </c:pt>
                <c:pt idx="3177">
                  <c:v>828</c:v>
                </c:pt>
                <c:pt idx="3178">
                  <c:v>827</c:v>
                </c:pt>
                <c:pt idx="3179">
                  <c:v>827</c:v>
                </c:pt>
                <c:pt idx="3180">
                  <c:v>827</c:v>
                </c:pt>
                <c:pt idx="3181">
                  <c:v>827</c:v>
                </c:pt>
                <c:pt idx="3182">
                  <c:v>827</c:v>
                </c:pt>
                <c:pt idx="3183">
                  <c:v>826</c:v>
                </c:pt>
                <c:pt idx="3184">
                  <c:v>826</c:v>
                </c:pt>
                <c:pt idx="3185">
                  <c:v>826</c:v>
                </c:pt>
                <c:pt idx="3186">
                  <c:v>827</c:v>
                </c:pt>
                <c:pt idx="3187">
                  <c:v>827</c:v>
                </c:pt>
                <c:pt idx="3188">
                  <c:v>827</c:v>
                </c:pt>
                <c:pt idx="3189">
                  <c:v>827</c:v>
                </c:pt>
                <c:pt idx="3190">
                  <c:v>826</c:v>
                </c:pt>
                <c:pt idx="3191">
                  <c:v>827</c:v>
                </c:pt>
                <c:pt idx="3192">
                  <c:v>827</c:v>
                </c:pt>
                <c:pt idx="3193">
                  <c:v>827</c:v>
                </c:pt>
                <c:pt idx="3194">
                  <c:v>827</c:v>
                </c:pt>
                <c:pt idx="3195">
                  <c:v>827</c:v>
                </c:pt>
                <c:pt idx="3196">
                  <c:v>827</c:v>
                </c:pt>
                <c:pt idx="3197">
                  <c:v>827</c:v>
                </c:pt>
                <c:pt idx="3198">
                  <c:v>827</c:v>
                </c:pt>
                <c:pt idx="3199">
                  <c:v>826</c:v>
                </c:pt>
                <c:pt idx="3200">
                  <c:v>827</c:v>
                </c:pt>
                <c:pt idx="3201">
                  <c:v>827</c:v>
                </c:pt>
                <c:pt idx="3202">
                  <c:v>827</c:v>
                </c:pt>
                <c:pt idx="3203">
                  <c:v>827</c:v>
                </c:pt>
                <c:pt idx="3204">
                  <c:v>828</c:v>
                </c:pt>
                <c:pt idx="3205">
                  <c:v>828</c:v>
                </c:pt>
                <c:pt idx="3206">
                  <c:v>827</c:v>
                </c:pt>
                <c:pt idx="3207">
                  <c:v>828</c:v>
                </c:pt>
                <c:pt idx="3208">
                  <c:v>827</c:v>
                </c:pt>
                <c:pt idx="3209">
                  <c:v>827</c:v>
                </c:pt>
                <c:pt idx="3210">
                  <c:v>828</c:v>
                </c:pt>
                <c:pt idx="3211">
                  <c:v>827</c:v>
                </c:pt>
                <c:pt idx="3212">
                  <c:v>828</c:v>
                </c:pt>
                <c:pt idx="3213">
                  <c:v>828</c:v>
                </c:pt>
                <c:pt idx="3214">
                  <c:v>828</c:v>
                </c:pt>
                <c:pt idx="3215">
                  <c:v>828</c:v>
                </c:pt>
                <c:pt idx="3216">
                  <c:v>829</c:v>
                </c:pt>
                <c:pt idx="3217">
                  <c:v>828</c:v>
                </c:pt>
                <c:pt idx="3218">
                  <c:v>829</c:v>
                </c:pt>
                <c:pt idx="3219">
                  <c:v>828</c:v>
                </c:pt>
                <c:pt idx="3220">
                  <c:v>829</c:v>
                </c:pt>
                <c:pt idx="3221">
                  <c:v>828</c:v>
                </c:pt>
                <c:pt idx="3222">
                  <c:v>828</c:v>
                </c:pt>
                <c:pt idx="3223">
                  <c:v>828</c:v>
                </c:pt>
                <c:pt idx="3224">
                  <c:v>828</c:v>
                </c:pt>
                <c:pt idx="3225">
                  <c:v>828</c:v>
                </c:pt>
                <c:pt idx="3226">
                  <c:v>828</c:v>
                </c:pt>
                <c:pt idx="3227">
                  <c:v>828</c:v>
                </c:pt>
                <c:pt idx="3228">
                  <c:v>829</c:v>
                </c:pt>
                <c:pt idx="3229">
                  <c:v>829</c:v>
                </c:pt>
                <c:pt idx="3230">
                  <c:v>828</c:v>
                </c:pt>
                <c:pt idx="3231">
                  <c:v>829</c:v>
                </c:pt>
                <c:pt idx="3232">
                  <c:v>829</c:v>
                </c:pt>
                <c:pt idx="3233">
                  <c:v>829</c:v>
                </c:pt>
                <c:pt idx="3234">
                  <c:v>829</c:v>
                </c:pt>
                <c:pt idx="3235">
                  <c:v>829</c:v>
                </c:pt>
                <c:pt idx="3236">
                  <c:v>829</c:v>
                </c:pt>
                <c:pt idx="3237">
                  <c:v>829</c:v>
                </c:pt>
                <c:pt idx="3238">
                  <c:v>829</c:v>
                </c:pt>
                <c:pt idx="3239">
                  <c:v>829</c:v>
                </c:pt>
                <c:pt idx="3240">
                  <c:v>829</c:v>
                </c:pt>
                <c:pt idx="3241">
                  <c:v>828</c:v>
                </c:pt>
                <c:pt idx="3242">
                  <c:v>829</c:v>
                </c:pt>
                <c:pt idx="3243">
                  <c:v>829</c:v>
                </c:pt>
                <c:pt idx="3244">
                  <c:v>828</c:v>
                </c:pt>
                <c:pt idx="3245">
                  <c:v>828</c:v>
                </c:pt>
                <c:pt idx="3246">
                  <c:v>828</c:v>
                </c:pt>
                <c:pt idx="3247">
                  <c:v>828</c:v>
                </c:pt>
                <c:pt idx="3248">
                  <c:v>829</c:v>
                </c:pt>
                <c:pt idx="3249">
                  <c:v>829</c:v>
                </c:pt>
                <c:pt idx="3250">
                  <c:v>829</c:v>
                </c:pt>
                <c:pt idx="3251">
                  <c:v>829</c:v>
                </c:pt>
                <c:pt idx="3252">
                  <c:v>829</c:v>
                </c:pt>
                <c:pt idx="3253">
                  <c:v>829</c:v>
                </c:pt>
                <c:pt idx="3254">
                  <c:v>829</c:v>
                </c:pt>
                <c:pt idx="3255">
                  <c:v>829</c:v>
                </c:pt>
                <c:pt idx="3256">
                  <c:v>829</c:v>
                </c:pt>
                <c:pt idx="3257">
                  <c:v>829</c:v>
                </c:pt>
                <c:pt idx="3258">
                  <c:v>829</c:v>
                </c:pt>
                <c:pt idx="3259">
                  <c:v>828</c:v>
                </c:pt>
                <c:pt idx="3260">
                  <c:v>828</c:v>
                </c:pt>
                <c:pt idx="3261">
                  <c:v>828</c:v>
                </c:pt>
                <c:pt idx="3262">
                  <c:v>827</c:v>
                </c:pt>
                <c:pt idx="3263">
                  <c:v>828</c:v>
                </c:pt>
                <c:pt idx="3264">
                  <c:v>828</c:v>
                </c:pt>
                <c:pt idx="3265">
                  <c:v>828</c:v>
                </c:pt>
                <c:pt idx="3266">
                  <c:v>828</c:v>
                </c:pt>
                <c:pt idx="3267">
                  <c:v>828</c:v>
                </c:pt>
                <c:pt idx="3268">
                  <c:v>828</c:v>
                </c:pt>
                <c:pt idx="3269">
                  <c:v>828</c:v>
                </c:pt>
                <c:pt idx="3270">
                  <c:v>829</c:v>
                </c:pt>
                <c:pt idx="3271">
                  <c:v>828</c:v>
                </c:pt>
                <c:pt idx="3272">
                  <c:v>829</c:v>
                </c:pt>
                <c:pt idx="3273">
                  <c:v>828</c:v>
                </c:pt>
                <c:pt idx="3274">
                  <c:v>829</c:v>
                </c:pt>
                <c:pt idx="3275">
                  <c:v>828</c:v>
                </c:pt>
                <c:pt idx="3276">
                  <c:v>828</c:v>
                </c:pt>
                <c:pt idx="3277">
                  <c:v>828</c:v>
                </c:pt>
                <c:pt idx="3278">
                  <c:v>828</c:v>
                </c:pt>
                <c:pt idx="3279">
                  <c:v>828</c:v>
                </c:pt>
                <c:pt idx="3280">
                  <c:v>828</c:v>
                </c:pt>
                <c:pt idx="3281">
                  <c:v>827</c:v>
                </c:pt>
                <c:pt idx="3282">
                  <c:v>827</c:v>
                </c:pt>
                <c:pt idx="3283">
                  <c:v>828</c:v>
                </c:pt>
                <c:pt idx="3284">
                  <c:v>828</c:v>
                </c:pt>
                <c:pt idx="3285">
                  <c:v>828</c:v>
                </c:pt>
                <c:pt idx="3286">
                  <c:v>828</c:v>
                </c:pt>
                <c:pt idx="3287">
                  <c:v>828</c:v>
                </c:pt>
                <c:pt idx="3288">
                  <c:v>828</c:v>
                </c:pt>
                <c:pt idx="3289">
                  <c:v>828</c:v>
                </c:pt>
                <c:pt idx="3290">
                  <c:v>828</c:v>
                </c:pt>
                <c:pt idx="3291">
                  <c:v>828</c:v>
                </c:pt>
                <c:pt idx="3292">
                  <c:v>828</c:v>
                </c:pt>
                <c:pt idx="3293">
                  <c:v>831</c:v>
                </c:pt>
                <c:pt idx="3294">
                  <c:v>833</c:v>
                </c:pt>
                <c:pt idx="3295">
                  <c:v>837</c:v>
                </c:pt>
                <c:pt idx="3296">
                  <c:v>844</c:v>
                </c:pt>
                <c:pt idx="3297">
                  <c:v>853</c:v>
                </c:pt>
                <c:pt idx="3298">
                  <c:v>860</c:v>
                </c:pt>
                <c:pt idx="3299">
                  <c:v>865</c:v>
                </c:pt>
                <c:pt idx="3300">
                  <c:v>870</c:v>
                </c:pt>
                <c:pt idx="3301">
                  <c:v>872</c:v>
                </c:pt>
                <c:pt idx="3302">
                  <c:v>874</c:v>
                </c:pt>
                <c:pt idx="3303">
                  <c:v>874</c:v>
                </c:pt>
                <c:pt idx="3304">
                  <c:v>875</c:v>
                </c:pt>
                <c:pt idx="3305">
                  <c:v>875</c:v>
                </c:pt>
                <c:pt idx="3306">
                  <c:v>877</c:v>
                </c:pt>
                <c:pt idx="3307">
                  <c:v>877</c:v>
                </c:pt>
                <c:pt idx="3308">
                  <c:v>879</c:v>
                </c:pt>
                <c:pt idx="3309">
                  <c:v>879</c:v>
                </c:pt>
                <c:pt idx="3310">
                  <c:v>879</c:v>
                </c:pt>
                <c:pt idx="3311">
                  <c:v>878</c:v>
                </c:pt>
                <c:pt idx="3312">
                  <c:v>879</c:v>
                </c:pt>
                <c:pt idx="3313">
                  <c:v>878</c:v>
                </c:pt>
                <c:pt idx="3314">
                  <c:v>878</c:v>
                </c:pt>
                <c:pt idx="3315">
                  <c:v>878</c:v>
                </c:pt>
                <c:pt idx="3316">
                  <c:v>877</c:v>
                </c:pt>
                <c:pt idx="3317">
                  <c:v>878</c:v>
                </c:pt>
                <c:pt idx="3318">
                  <c:v>878</c:v>
                </c:pt>
                <c:pt idx="3319">
                  <c:v>878</c:v>
                </c:pt>
                <c:pt idx="3320">
                  <c:v>878</c:v>
                </c:pt>
                <c:pt idx="3321">
                  <c:v>879</c:v>
                </c:pt>
                <c:pt idx="3322">
                  <c:v>879</c:v>
                </c:pt>
                <c:pt idx="3323">
                  <c:v>878</c:v>
                </c:pt>
                <c:pt idx="3324">
                  <c:v>879</c:v>
                </c:pt>
                <c:pt idx="3325">
                  <c:v>879</c:v>
                </c:pt>
                <c:pt idx="3326">
                  <c:v>880</c:v>
                </c:pt>
                <c:pt idx="3327">
                  <c:v>879</c:v>
                </c:pt>
                <c:pt idx="3328">
                  <c:v>879</c:v>
                </c:pt>
                <c:pt idx="3329">
                  <c:v>879</c:v>
                </c:pt>
                <c:pt idx="3330">
                  <c:v>880</c:v>
                </c:pt>
                <c:pt idx="3331">
                  <c:v>879</c:v>
                </c:pt>
                <c:pt idx="3332">
                  <c:v>879</c:v>
                </c:pt>
                <c:pt idx="3333">
                  <c:v>879</c:v>
                </c:pt>
                <c:pt idx="3334">
                  <c:v>879</c:v>
                </c:pt>
                <c:pt idx="3335">
                  <c:v>879</c:v>
                </c:pt>
                <c:pt idx="3336">
                  <c:v>880</c:v>
                </c:pt>
                <c:pt idx="3337">
                  <c:v>879</c:v>
                </c:pt>
                <c:pt idx="3338">
                  <c:v>877</c:v>
                </c:pt>
                <c:pt idx="3339">
                  <c:v>878</c:v>
                </c:pt>
                <c:pt idx="3340">
                  <c:v>878</c:v>
                </c:pt>
                <c:pt idx="3341">
                  <c:v>875</c:v>
                </c:pt>
                <c:pt idx="3342">
                  <c:v>869</c:v>
                </c:pt>
                <c:pt idx="3343">
                  <c:v>863</c:v>
                </c:pt>
                <c:pt idx="3344">
                  <c:v>857</c:v>
                </c:pt>
                <c:pt idx="3345">
                  <c:v>852</c:v>
                </c:pt>
                <c:pt idx="3346">
                  <c:v>846</c:v>
                </c:pt>
                <c:pt idx="3347">
                  <c:v>844</c:v>
                </c:pt>
                <c:pt idx="3348">
                  <c:v>841</c:v>
                </c:pt>
                <c:pt idx="3349">
                  <c:v>840</c:v>
                </c:pt>
                <c:pt idx="3350">
                  <c:v>839</c:v>
                </c:pt>
                <c:pt idx="3351">
                  <c:v>839</c:v>
                </c:pt>
                <c:pt idx="3352">
                  <c:v>839</c:v>
                </c:pt>
                <c:pt idx="3353">
                  <c:v>839</c:v>
                </c:pt>
                <c:pt idx="3354">
                  <c:v>838</c:v>
                </c:pt>
                <c:pt idx="3355">
                  <c:v>839</c:v>
                </c:pt>
                <c:pt idx="3356">
                  <c:v>839</c:v>
                </c:pt>
                <c:pt idx="3357">
                  <c:v>839</c:v>
                </c:pt>
                <c:pt idx="3358">
                  <c:v>840</c:v>
                </c:pt>
                <c:pt idx="3359">
                  <c:v>839</c:v>
                </c:pt>
                <c:pt idx="3360">
                  <c:v>839</c:v>
                </c:pt>
                <c:pt idx="3361">
                  <c:v>841</c:v>
                </c:pt>
                <c:pt idx="3362">
                  <c:v>841</c:v>
                </c:pt>
                <c:pt idx="3363">
                  <c:v>841</c:v>
                </c:pt>
                <c:pt idx="3364">
                  <c:v>841</c:v>
                </c:pt>
                <c:pt idx="3365">
                  <c:v>841</c:v>
                </c:pt>
                <c:pt idx="3366">
                  <c:v>841</c:v>
                </c:pt>
                <c:pt idx="3367">
                  <c:v>840</c:v>
                </c:pt>
                <c:pt idx="3368">
                  <c:v>841</c:v>
                </c:pt>
                <c:pt idx="3369">
                  <c:v>841</c:v>
                </c:pt>
                <c:pt idx="3370">
                  <c:v>840</c:v>
                </c:pt>
                <c:pt idx="3371">
                  <c:v>841</c:v>
                </c:pt>
                <c:pt idx="3372">
                  <c:v>841</c:v>
                </c:pt>
                <c:pt idx="3373">
                  <c:v>842</c:v>
                </c:pt>
                <c:pt idx="3374">
                  <c:v>843</c:v>
                </c:pt>
                <c:pt idx="3375">
                  <c:v>843</c:v>
                </c:pt>
                <c:pt idx="3376">
                  <c:v>846</c:v>
                </c:pt>
                <c:pt idx="3377">
                  <c:v>852</c:v>
                </c:pt>
                <c:pt idx="3378">
                  <c:v>858</c:v>
                </c:pt>
                <c:pt idx="3379">
                  <c:v>865</c:v>
                </c:pt>
                <c:pt idx="3380">
                  <c:v>871</c:v>
                </c:pt>
                <c:pt idx="3381">
                  <c:v>872</c:v>
                </c:pt>
                <c:pt idx="3382">
                  <c:v>875</c:v>
                </c:pt>
                <c:pt idx="3383">
                  <c:v>875</c:v>
                </c:pt>
                <c:pt idx="3384">
                  <c:v>877</c:v>
                </c:pt>
                <c:pt idx="3385">
                  <c:v>878</c:v>
                </c:pt>
                <c:pt idx="3386">
                  <c:v>879</c:v>
                </c:pt>
                <c:pt idx="3387">
                  <c:v>881</c:v>
                </c:pt>
                <c:pt idx="3388">
                  <c:v>882</c:v>
                </c:pt>
                <c:pt idx="3389">
                  <c:v>883</c:v>
                </c:pt>
                <c:pt idx="3390">
                  <c:v>882</c:v>
                </c:pt>
                <c:pt idx="3391">
                  <c:v>883</c:v>
                </c:pt>
                <c:pt idx="3392">
                  <c:v>883</c:v>
                </c:pt>
                <c:pt idx="3393">
                  <c:v>883</c:v>
                </c:pt>
                <c:pt idx="3394">
                  <c:v>883</c:v>
                </c:pt>
                <c:pt idx="3395">
                  <c:v>883</c:v>
                </c:pt>
                <c:pt idx="3396">
                  <c:v>883</c:v>
                </c:pt>
                <c:pt idx="3397">
                  <c:v>883</c:v>
                </c:pt>
                <c:pt idx="3398">
                  <c:v>884</c:v>
                </c:pt>
                <c:pt idx="3399">
                  <c:v>883</c:v>
                </c:pt>
                <c:pt idx="3400">
                  <c:v>883</c:v>
                </c:pt>
                <c:pt idx="3401">
                  <c:v>883</c:v>
                </c:pt>
                <c:pt idx="3402">
                  <c:v>883</c:v>
                </c:pt>
                <c:pt idx="3403">
                  <c:v>883</c:v>
                </c:pt>
                <c:pt idx="3404">
                  <c:v>883</c:v>
                </c:pt>
                <c:pt idx="3405">
                  <c:v>882</c:v>
                </c:pt>
                <c:pt idx="3406">
                  <c:v>883</c:v>
                </c:pt>
                <c:pt idx="3407">
                  <c:v>883</c:v>
                </c:pt>
                <c:pt idx="3408">
                  <c:v>882</c:v>
                </c:pt>
                <c:pt idx="3409">
                  <c:v>883</c:v>
                </c:pt>
                <c:pt idx="3410">
                  <c:v>882</c:v>
                </c:pt>
                <c:pt idx="3411">
                  <c:v>882</c:v>
                </c:pt>
                <c:pt idx="3412">
                  <c:v>883</c:v>
                </c:pt>
                <c:pt idx="3413">
                  <c:v>882</c:v>
                </c:pt>
                <c:pt idx="3414">
                  <c:v>883</c:v>
                </c:pt>
                <c:pt idx="3415">
                  <c:v>882</c:v>
                </c:pt>
                <c:pt idx="3416">
                  <c:v>882</c:v>
                </c:pt>
                <c:pt idx="3417">
                  <c:v>880</c:v>
                </c:pt>
                <c:pt idx="3418">
                  <c:v>877</c:v>
                </c:pt>
                <c:pt idx="3419">
                  <c:v>873</c:v>
                </c:pt>
                <c:pt idx="3420">
                  <c:v>867</c:v>
                </c:pt>
                <c:pt idx="3421">
                  <c:v>860</c:v>
                </c:pt>
                <c:pt idx="3422">
                  <c:v>854</c:v>
                </c:pt>
                <c:pt idx="3423">
                  <c:v>848</c:v>
                </c:pt>
                <c:pt idx="3424">
                  <c:v>844</c:v>
                </c:pt>
                <c:pt idx="3425">
                  <c:v>842</c:v>
                </c:pt>
                <c:pt idx="3426">
                  <c:v>839</c:v>
                </c:pt>
                <c:pt idx="3427">
                  <c:v>836</c:v>
                </c:pt>
                <c:pt idx="3428">
                  <c:v>835</c:v>
                </c:pt>
                <c:pt idx="3429">
                  <c:v>834</c:v>
                </c:pt>
                <c:pt idx="3430">
                  <c:v>834</c:v>
                </c:pt>
                <c:pt idx="3431">
                  <c:v>833</c:v>
                </c:pt>
                <c:pt idx="3432">
                  <c:v>832</c:v>
                </c:pt>
                <c:pt idx="3433">
                  <c:v>832</c:v>
                </c:pt>
                <c:pt idx="3434">
                  <c:v>832</c:v>
                </c:pt>
                <c:pt idx="3435">
                  <c:v>832</c:v>
                </c:pt>
                <c:pt idx="3436">
                  <c:v>832</c:v>
                </c:pt>
                <c:pt idx="3437">
                  <c:v>832</c:v>
                </c:pt>
                <c:pt idx="3438">
                  <c:v>832</c:v>
                </c:pt>
                <c:pt idx="3439">
                  <c:v>832</c:v>
                </c:pt>
                <c:pt idx="3440">
                  <c:v>832</c:v>
                </c:pt>
                <c:pt idx="3441">
                  <c:v>832</c:v>
                </c:pt>
                <c:pt idx="3442">
                  <c:v>832</c:v>
                </c:pt>
                <c:pt idx="3443">
                  <c:v>832</c:v>
                </c:pt>
                <c:pt idx="3444">
                  <c:v>831</c:v>
                </c:pt>
                <c:pt idx="3445">
                  <c:v>831</c:v>
                </c:pt>
                <c:pt idx="3446">
                  <c:v>831</c:v>
                </c:pt>
                <c:pt idx="3447">
                  <c:v>831</c:v>
                </c:pt>
                <c:pt idx="3448">
                  <c:v>832</c:v>
                </c:pt>
                <c:pt idx="3449">
                  <c:v>831</c:v>
                </c:pt>
                <c:pt idx="3450">
                  <c:v>831</c:v>
                </c:pt>
                <c:pt idx="3451">
                  <c:v>831</c:v>
                </c:pt>
                <c:pt idx="3452">
                  <c:v>831</c:v>
                </c:pt>
                <c:pt idx="3453">
                  <c:v>831</c:v>
                </c:pt>
                <c:pt idx="3454">
                  <c:v>831</c:v>
                </c:pt>
                <c:pt idx="3455">
                  <c:v>832</c:v>
                </c:pt>
                <c:pt idx="3456">
                  <c:v>832</c:v>
                </c:pt>
                <c:pt idx="3457">
                  <c:v>831</c:v>
                </c:pt>
                <c:pt idx="3458">
                  <c:v>832</c:v>
                </c:pt>
                <c:pt idx="3459">
                  <c:v>832</c:v>
                </c:pt>
                <c:pt idx="3460">
                  <c:v>832</c:v>
                </c:pt>
                <c:pt idx="3461">
                  <c:v>832</c:v>
                </c:pt>
                <c:pt idx="3462">
                  <c:v>832</c:v>
                </c:pt>
                <c:pt idx="3463">
                  <c:v>832</c:v>
                </c:pt>
                <c:pt idx="3464">
                  <c:v>832</c:v>
                </c:pt>
                <c:pt idx="3465">
                  <c:v>832</c:v>
                </c:pt>
                <c:pt idx="3466">
                  <c:v>833</c:v>
                </c:pt>
                <c:pt idx="3467">
                  <c:v>831</c:v>
                </c:pt>
                <c:pt idx="3468">
                  <c:v>832</c:v>
                </c:pt>
                <c:pt idx="3469">
                  <c:v>832</c:v>
                </c:pt>
                <c:pt idx="3470">
                  <c:v>831</c:v>
                </c:pt>
                <c:pt idx="3471">
                  <c:v>832</c:v>
                </c:pt>
                <c:pt idx="3472">
                  <c:v>831</c:v>
                </c:pt>
                <c:pt idx="3473">
                  <c:v>831</c:v>
                </c:pt>
                <c:pt idx="3474">
                  <c:v>831</c:v>
                </c:pt>
                <c:pt idx="3475">
                  <c:v>831</c:v>
                </c:pt>
                <c:pt idx="3476">
                  <c:v>832</c:v>
                </c:pt>
                <c:pt idx="3477">
                  <c:v>832</c:v>
                </c:pt>
                <c:pt idx="3478">
                  <c:v>831</c:v>
                </c:pt>
                <c:pt idx="3479">
                  <c:v>831</c:v>
                </c:pt>
                <c:pt idx="3480">
                  <c:v>832</c:v>
                </c:pt>
                <c:pt idx="3481">
                  <c:v>831</c:v>
                </c:pt>
                <c:pt idx="3482">
                  <c:v>830</c:v>
                </c:pt>
                <c:pt idx="3483">
                  <c:v>830</c:v>
                </c:pt>
                <c:pt idx="3484">
                  <c:v>829</c:v>
                </c:pt>
                <c:pt idx="3485">
                  <c:v>829</c:v>
                </c:pt>
                <c:pt idx="3486">
                  <c:v>829</c:v>
                </c:pt>
                <c:pt idx="3487">
                  <c:v>829</c:v>
                </c:pt>
                <c:pt idx="3488">
                  <c:v>828</c:v>
                </c:pt>
                <c:pt idx="3489">
                  <c:v>827</c:v>
                </c:pt>
                <c:pt idx="3490">
                  <c:v>828</c:v>
                </c:pt>
                <c:pt idx="3491">
                  <c:v>827</c:v>
                </c:pt>
                <c:pt idx="3492">
                  <c:v>827</c:v>
                </c:pt>
                <c:pt idx="3493">
                  <c:v>826</c:v>
                </c:pt>
                <c:pt idx="3494">
                  <c:v>825</c:v>
                </c:pt>
                <c:pt idx="3495">
                  <c:v>826</c:v>
                </c:pt>
                <c:pt idx="3496">
                  <c:v>826</c:v>
                </c:pt>
                <c:pt idx="3497">
                  <c:v>826</c:v>
                </c:pt>
                <c:pt idx="3498">
                  <c:v>826</c:v>
                </c:pt>
                <c:pt idx="3499">
                  <c:v>826</c:v>
                </c:pt>
                <c:pt idx="3500">
                  <c:v>827</c:v>
                </c:pt>
                <c:pt idx="3501">
                  <c:v>827</c:v>
                </c:pt>
                <c:pt idx="3502">
                  <c:v>827</c:v>
                </c:pt>
                <c:pt idx="3503">
                  <c:v>827</c:v>
                </c:pt>
                <c:pt idx="3504">
                  <c:v>828</c:v>
                </c:pt>
                <c:pt idx="3505">
                  <c:v>828</c:v>
                </c:pt>
                <c:pt idx="3506">
                  <c:v>828</c:v>
                </c:pt>
                <c:pt idx="3507">
                  <c:v>827</c:v>
                </c:pt>
                <c:pt idx="3508">
                  <c:v>828</c:v>
                </c:pt>
                <c:pt idx="3509">
                  <c:v>828</c:v>
                </c:pt>
                <c:pt idx="3510">
                  <c:v>827</c:v>
                </c:pt>
                <c:pt idx="3511">
                  <c:v>828</c:v>
                </c:pt>
                <c:pt idx="3512">
                  <c:v>827</c:v>
                </c:pt>
                <c:pt idx="3513">
                  <c:v>827</c:v>
                </c:pt>
                <c:pt idx="3514">
                  <c:v>827</c:v>
                </c:pt>
                <c:pt idx="3515">
                  <c:v>827</c:v>
                </c:pt>
                <c:pt idx="3516">
                  <c:v>827</c:v>
                </c:pt>
                <c:pt idx="3517">
                  <c:v>827</c:v>
                </c:pt>
                <c:pt idx="3518">
                  <c:v>827</c:v>
                </c:pt>
                <c:pt idx="3519">
                  <c:v>828</c:v>
                </c:pt>
                <c:pt idx="3520">
                  <c:v>828</c:v>
                </c:pt>
                <c:pt idx="3521">
                  <c:v>827</c:v>
                </c:pt>
                <c:pt idx="3522">
                  <c:v>828</c:v>
                </c:pt>
                <c:pt idx="3523">
                  <c:v>828</c:v>
                </c:pt>
                <c:pt idx="3524">
                  <c:v>828</c:v>
                </c:pt>
                <c:pt idx="3525">
                  <c:v>828</c:v>
                </c:pt>
                <c:pt idx="3526">
                  <c:v>828</c:v>
                </c:pt>
                <c:pt idx="3527">
                  <c:v>828</c:v>
                </c:pt>
                <c:pt idx="3528">
                  <c:v>829</c:v>
                </c:pt>
                <c:pt idx="3529">
                  <c:v>828</c:v>
                </c:pt>
                <c:pt idx="3530">
                  <c:v>829</c:v>
                </c:pt>
                <c:pt idx="3531">
                  <c:v>828</c:v>
                </c:pt>
                <c:pt idx="3532">
                  <c:v>829</c:v>
                </c:pt>
                <c:pt idx="3533">
                  <c:v>829</c:v>
                </c:pt>
                <c:pt idx="3534">
                  <c:v>828</c:v>
                </c:pt>
                <c:pt idx="3535">
                  <c:v>828</c:v>
                </c:pt>
                <c:pt idx="3536">
                  <c:v>828</c:v>
                </c:pt>
                <c:pt idx="3537">
                  <c:v>829</c:v>
                </c:pt>
                <c:pt idx="3538">
                  <c:v>829</c:v>
                </c:pt>
                <c:pt idx="3539">
                  <c:v>829</c:v>
                </c:pt>
                <c:pt idx="3540">
                  <c:v>830</c:v>
                </c:pt>
                <c:pt idx="3541">
                  <c:v>830</c:v>
                </c:pt>
                <c:pt idx="3542">
                  <c:v>829</c:v>
                </c:pt>
                <c:pt idx="3543">
                  <c:v>830</c:v>
                </c:pt>
                <c:pt idx="3544">
                  <c:v>830</c:v>
                </c:pt>
                <c:pt idx="3545">
                  <c:v>830</c:v>
                </c:pt>
                <c:pt idx="3546">
                  <c:v>830</c:v>
                </c:pt>
                <c:pt idx="3547">
                  <c:v>830</c:v>
                </c:pt>
                <c:pt idx="3548">
                  <c:v>829</c:v>
                </c:pt>
                <c:pt idx="3549">
                  <c:v>830</c:v>
                </c:pt>
                <c:pt idx="3550">
                  <c:v>830</c:v>
                </c:pt>
                <c:pt idx="3551">
                  <c:v>830</c:v>
                </c:pt>
                <c:pt idx="3552">
                  <c:v>830</c:v>
                </c:pt>
                <c:pt idx="3553">
                  <c:v>829</c:v>
                </c:pt>
                <c:pt idx="3554">
                  <c:v>829</c:v>
                </c:pt>
                <c:pt idx="3555">
                  <c:v>829</c:v>
                </c:pt>
                <c:pt idx="3556">
                  <c:v>829</c:v>
                </c:pt>
                <c:pt idx="3557">
                  <c:v>829</c:v>
                </c:pt>
                <c:pt idx="3558">
                  <c:v>829</c:v>
                </c:pt>
                <c:pt idx="3559">
                  <c:v>829</c:v>
                </c:pt>
                <c:pt idx="3560">
                  <c:v>829</c:v>
                </c:pt>
                <c:pt idx="3561">
                  <c:v>829</c:v>
                </c:pt>
                <c:pt idx="3562">
                  <c:v>830</c:v>
                </c:pt>
                <c:pt idx="3563">
                  <c:v>830</c:v>
                </c:pt>
                <c:pt idx="3564">
                  <c:v>829</c:v>
                </c:pt>
                <c:pt idx="3565">
                  <c:v>830</c:v>
                </c:pt>
                <c:pt idx="3566">
                  <c:v>829</c:v>
                </c:pt>
                <c:pt idx="3567">
                  <c:v>829</c:v>
                </c:pt>
                <c:pt idx="3568">
                  <c:v>829</c:v>
                </c:pt>
                <c:pt idx="3569">
                  <c:v>828</c:v>
                </c:pt>
                <c:pt idx="3570">
                  <c:v>828</c:v>
                </c:pt>
                <c:pt idx="3571">
                  <c:v>828</c:v>
                </c:pt>
                <c:pt idx="3572">
                  <c:v>828</c:v>
                </c:pt>
                <c:pt idx="3573">
                  <c:v>828</c:v>
                </c:pt>
                <c:pt idx="3574">
                  <c:v>829</c:v>
                </c:pt>
                <c:pt idx="3575">
                  <c:v>829</c:v>
                </c:pt>
                <c:pt idx="3576">
                  <c:v>829</c:v>
                </c:pt>
                <c:pt idx="3577">
                  <c:v>829</c:v>
                </c:pt>
                <c:pt idx="3578">
                  <c:v>829</c:v>
                </c:pt>
                <c:pt idx="3579">
                  <c:v>828</c:v>
                </c:pt>
                <c:pt idx="3580">
                  <c:v>829</c:v>
                </c:pt>
                <c:pt idx="3581">
                  <c:v>829</c:v>
                </c:pt>
                <c:pt idx="3582">
                  <c:v>828</c:v>
                </c:pt>
                <c:pt idx="3583">
                  <c:v>828</c:v>
                </c:pt>
                <c:pt idx="3584">
                  <c:v>828</c:v>
                </c:pt>
                <c:pt idx="3585">
                  <c:v>828</c:v>
                </c:pt>
                <c:pt idx="3586">
                  <c:v>828</c:v>
                </c:pt>
                <c:pt idx="3587">
                  <c:v>829</c:v>
                </c:pt>
                <c:pt idx="3588">
                  <c:v>829</c:v>
                </c:pt>
                <c:pt idx="3589">
                  <c:v>829</c:v>
                </c:pt>
                <c:pt idx="3590">
                  <c:v>829</c:v>
                </c:pt>
                <c:pt idx="3591">
                  <c:v>829</c:v>
                </c:pt>
                <c:pt idx="3592">
                  <c:v>830</c:v>
                </c:pt>
                <c:pt idx="3593">
                  <c:v>831</c:v>
                </c:pt>
                <c:pt idx="3594">
                  <c:v>832</c:v>
                </c:pt>
                <c:pt idx="3595">
                  <c:v>834</c:v>
                </c:pt>
                <c:pt idx="3596">
                  <c:v>834</c:v>
                </c:pt>
                <c:pt idx="3597">
                  <c:v>837</c:v>
                </c:pt>
                <c:pt idx="3598">
                  <c:v>842</c:v>
                </c:pt>
                <c:pt idx="3599">
                  <c:v>849</c:v>
                </c:pt>
                <c:pt idx="3600">
                  <c:v>857</c:v>
                </c:pt>
                <c:pt idx="3601">
                  <c:v>864</c:v>
                </c:pt>
                <c:pt idx="3602">
                  <c:v>870</c:v>
                </c:pt>
                <c:pt idx="3603">
                  <c:v>875</c:v>
                </c:pt>
                <c:pt idx="3604">
                  <c:v>877</c:v>
                </c:pt>
                <c:pt idx="3605">
                  <c:v>878</c:v>
                </c:pt>
                <c:pt idx="3606">
                  <c:v>879</c:v>
                </c:pt>
                <c:pt idx="3607">
                  <c:v>878</c:v>
                </c:pt>
                <c:pt idx="3608">
                  <c:v>878</c:v>
                </c:pt>
                <c:pt idx="3609">
                  <c:v>878</c:v>
                </c:pt>
                <c:pt idx="3610">
                  <c:v>878</c:v>
                </c:pt>
                <c:pt idx="3611">
                  <c:v>878</c:v>
                </c:pt>
                <c:pt idx="3612">
                  <c:v>878</c:v>
                </c:pt>
                <c:pt idx="3613">
                  <c:v>878</c:v>
                </c:pt>
                <c:pt idx="3614">
                  <c:v>878</c:v>
                </c:pt>
                <c:pt idx="3615">
                  <c:v>878</c:v>
                </c:pt>
                <c:pt idx="3616">
                  <c:v>879</c:v>
                </c:pt>
                <c:pt idx="3617">
                  <c:v>879</c:v>
                </c:pt>
                <c:pt idx="3618">
                  <c:v>878</c:v>
                </c:pt>
                <c:pt idx="3619">
                  <c:v>879</c:v>
                </c:pt>
                <c:pt idx="3620">
                  <c:v>879</c:v>
                </c:pt>
                <c:pt idx="3621">
                  <c:v>879</c:v>
                </c:pt>
                <c:pt idx="3622">
                  <c:v>880</c:v>
                </c:pt>
                <c:pt idx="3623">
                  <c:v>880</c:v>
                </c:pt>
                <c:pt idx="3624">
                  <c:v>880</c:v>
                </c:pt>
                <c:pt idx="3625">
                  <c:v>880</c:v>
                </c:pt>
                <c:pt idx="3626">
                  <c:v>879</c:v>
                </c:pt>
                <c:pt idx="3627">
                  <c:v>880</c:v>
                </c:pt>
                <c:pt idx="3628">
                  <c:v>880</c:v>
                </c:pt>
                <c:pt idx="3629">
                  <c:v>879</c:v>
                </c:pt>
                <c:pt idx="3630">
                  <c:v>880</c:v>
                </c:pt>
                <c:pt idx="3631">
                  <c:v>879</c:v>
                </c:pt>
                <c:pt idx="3632">
                  <c:v>879</c:v>
                </c:pt>
                <c:pt idx="3633">
                  <c:v>880</c:v>
                </c:pt>
                <c:pt idx="3634">
                  <c:v>880</c:v>
                </c:pt>
                <c:pt idx="3635">
                  <c:v>880</c:v>
                </c:pt>
                <c:pt idx="3636">
                  <c:v>880</c:v>
                </c:pt>
                <c:pt idx="3637">
                  <c:v>880</c:v>
                </c:pt>
                <c:pt idx="3638">
                  <c:v>881</c:v>
                </c:pt>
                <c:pt idx="3639">
                  <c:v>880</c:v>
                </c:pt>
                <c:pt idx="3640">
                  <c:v>880</c:v>
                </c:pt>
                <c:pt idx="3641">
                  <c:v>880</c:v>
                </c:pt>
                <c:pt idx="3642">
                  <c:v>880</c:v>
                </c:pt>
                <c:pt idx="3643">
                  <c:v>880</c:v>
                </c:pt>
                <c:pt idx="3644">
                  <c:v>880</c:v>
                </c:pt>
                <c:pt idx="3645">
                  <c:v>880</c:v>
                </c:pt>
                <c:pt idx="3646">
                  <c:v>880</c:v>
                </c:pt>
                <c:pt idx="3647">
                  <c:v>880</c:v>
                </c:pt>
                <c:pt idx="3648">
                  <c:v>880</c:v>
                </c:pt>
                <c:pt idx="3649">
                  <c:v>881</c:v>
                </c:pt>
                <c:pt idx="3650">
                  <c:v>879</c:v>
                </c:pt>
                <c:pt idx="3651">
                  <c:v>880</c:v>
                </c:pt>
                <c:pt idx="3652">
                  <c:v>880</c:v>
                </c:pt>
                <c:pt idx="3653">
                  <c:v>880</c:v>
                </c:pt>
                <c:pt idx="3654">
                  <c:v>880</c:v>
                </c:pt>
                <c:pt idx="3655">
                  <c:v>880</c:v>
                </c:pt>
                <c:pt idx="3656">
                  <c:v>881</c:v>
                </c:pt>
                <c:pt idx="3657">
                  <c:v>880</c:v>
                </c:pt>
                <c:pt idx="3658">
                  <c:v>880</c:v>
                </c:pt>
                <c:pt idx="3659">
                  <c:v>880</c:v>
                </c:pt>
                <c:pt idx="3660">
                  <c:v>881</c:v>
                </c:pt>
                <c:pt idx="3661">
                  <c:v>879</c:v>
                </c:pt>
                <c:pt idx="3662">
                  <c:v>880</c:v>
                </c:pt>
                <c:pt idx="3663">
                  <c:v>880</c:v>
                </c:pt>
                <c:pt idx="3664">
                  <c:v>880</c:v>
                </c:pt>
                <c:pt idx="3665">
                  <c:v>880</c:v>
                </c:pt>
                <c:pt idx="3666">
                  <c:v>880</c:v>
                </c:pt>
                <c:pt idx="3667">
                  <c:v>880</c:v>
                </c:pt>
                <c:pt idx="3668">
                  <c:v>880</c:v>
                </c:pt>
                <c:pt idx="3669">
                  <c:v>880</c:v>
                </c:pt>
                <c:pt idx="3670">
                  <c:v>880</c:v>
                </c:pt>
                <c:pt idx="3671">
                  <c:v>881</c:v>
                </c:pt>
                <c:pt idx="3672">
                  <c:v>880</c:v>
                </c:pt>
                <c:pt idx="3673">
                  <c:v>880</c:v>
                </c:pt>
                <c:pt idx="3674">
                  <c:v>880</c:v>
                </c:pt>
                <c:pt idx="3675">
                  <c:v>881</c:v>
                </c:pt>
                <c:pt idx="3676">
                  <c:v>880</c:v>
                </c:pt>
                <c:pt idx="3677">
                  <c:v>880</c:v>
                </c:pt>
                <c:pt idx="3678">
                  <c:v>878</c:v>
                </c:pt>
                <c:pt idx="3679">
                  <c:v>871</c:v>
                </c:pt>
                <c:pt idx="3680">
                  <c:v>865</c:v>
                </c:pt>
                <c:pt idx="3681">
                  <c:v>860</c:v>
                </c:pt>
                <c:pt idx="3682">
                  <c:v>855</c:v>
                </c:pt>
                <c:pt idx="3683">
                  <c:v>851</c:v>
                </c:pt>
                <c:pt idx="3684">
                  <c:v>849</c:v>
                </c:pt>
                <c:pt idx="3685">
                  <c:v>847</c:v>
                </c:pt>
                <c:pt idx="3686">
                  <c:v>845</c:v>
                </c:pt>
                <c:pt idx="3687">
                  <c:v>844</c:v>
                </c:pt>
                <c:pt idx="3688">
                  <c:v>843</c:v>
                </c:pt>
                <c:pt idx="3689">
                  <c:v>842</c:v>
                </c:pt>
                <c:pt idx="3690">
                  <c:v>842</c:v>
                </c:pt>
                <c:pt idx="3691">
                  <c:v>840</c:v>
                </c:pt>
                <c:pt idx="3692">
                  <c:v>838</c:v>
                </c:pt>
                <c:pt idx="3693">
                  <c:v>839</c:v>
                </c:pt>
                <c:pt idx="3694">
                  <c:v>839</c:v>
                </c:pt>
                <c:pt idx="3695">
                  <c:v>838</c:v>
                </c:pt>
                <c:pt idx="3696">
                  <c:v>838</c:v>
                </c:pt>
                <c:pt idx="3697">
                  <c:v>838</c:v>
                </c:pt>
                <c:pt idx="3698">
                  <c:v>838</c:v>
                </c:pt>
                <c:pt idx="3699">
                  <c:v>837</c:v>
                </c:pt>
                <c:pt idx="3700">
                  <c:v>837</c:v>
                </c:pt>
                <c:pt idx="3701">
                  <c:v>838</c:v>
                </c:pt>
                <c:pt idx="3702">
                  <c:v>838</c:v>
                </c:pt>
                <c:pt idx="3703">
                  <c:v>838</c:v>
                </c:pt>
                <c:pt idx="3704">
                  <c:v>838</c:v>
                </c:pt>
                <c:pt idx="3705">
                  <c:v>838</c:v>
                </c:pt>
                <c:pt idx="3706">
                  <c:v>837</c:v>
                </c:pt>
                <c:pt idx="3707">
                  <c:v>838</c:v>
                </c:pt>
                <c:pt idx="3708">
                  <c:v>838</c:v>
                </c:pt>
                <c:pt idx="3709">
                  <c:v>837</c:v>
                </c:pt>
                <c:pt idx="3710">
                  <c:v>838</c:v>
                </c:pt>
                <c:pt idx="3711">
                  <c:v>838</c:v>
                </c:pt>
                <c:pt idx="3712">
                  <c:v>838</c:v>
                </c:pt>
                <c:pt idx="3713">
                  <c:v>838</c:v>
                </c:pt>
                <c:pt idx="3714">
                  <c:v>839</c:v>
                </c:pt>
                <c:pt idx="3715">
                  <c:v>838</c:v>
                </c:pt>
                <c:pt idx="3716">
                  <c:v>838</c:v>
                </c:pt>
                <c:pt idx="3717">
                  <c:v>840</c:v>
                </c:pt>
                <c:pt idx="3718">
                  <c:v>839</c:v>
                </c:pt>
                <c:pt idx="3719">
                  <c:v>839</c:v>
                </c:pt>
                <c:pt idx="3720">
                  <c:v>840</c:v>
                </c:pt>
                <c:pt idx="3721">
                  <c:v>840</c:v>
                </c:pt>
                <c:pt idx="3722">
                  <c:v>840</c:v>
                </c:pt>
                <c:pt idx="3723">
                  <c:v>839</c:v>
                </c:pt>
                <c:pt idx="3724">
                  <c:v>840</c:v>
                </c:pt>
                <c:pt idx="3725">
                  <c:v>838</c:v>
                </c:pt>
                <c:pt idx="3726">
                  <c:v>839</c:v>
                </c:pt>
                <c:pt idx="3727">
                  <c:v>840</c:v>
                </c:pt>
                <c:pt idx="3728">
                  <c:v>840</c:v>
                </c:pt>
                <c:pt idx="3729">
                  <c:v>840</c:v>
                </c:pt>
                <c:pt idx="3730">
                  <c:v>840</c:v>
                </c:pt>
                <c:pt idx="3731">
                  <c:v>840</c:v>
                </c:pt>
                <c:pt idx="3732">
                  <c:v>840</c:v>
                </c:pt>
                <c:pt idx="3733">
                  <c:v>840</c:v>
                </c:pt>
                <c:pt idx="3734">
                  <c:v>840</c:v>
                </c:pt>
                <c:pt idx="3735">
                  <c:v>840</c:v>
                </c:pt>
                <c:pt idx="3736">
                  <c:v>840</c:v>
                </c:pt>
                <c:pt idx="3737">
                  <c:v>840</c:v>
                </c:pt>
                <c:pt idx="3738">
                  <c:v>841</c:v>
                </c:pt>
                <c:pt idx="3739">
                  <c:v>840</c:v>
                </c:pt>
                <c:pt idx="3740">
                  <c:v>840</c:v>
                </c:pt>
                <c:pt idx="3741">
                  <c:v>840</c:v>
                </c:pt>
                <c:pt idx="3742">
                  <c:v>839</c:v>
                </c:pt>
                <c:pt idx="3743">
                  <c:v>839</c:v>
                </c:pt>
                <c:pt idx="3744">
                  <c:v>839</c:v>
                </c:pt>
                <c:pt idx="3745">
                  <c:v>838</c:v>
                </c:pt>
                <c:pt idx="3746">
                  <c:v>838</c:v>
                </c:pt>
                <c:pt idx="3747">
                  <c:v>838</c:v>
                </c:pt>
                <c:pt idx="3748">
                  <c:v>838</c:v>
                </c:pt>
                <c:pt idx="3749">
                  <c:v>838</c:v>
                </c:pt>
                <c:pt idx="3750">
                  <c:v>838</c:v>
                </c:pt>
                <c:pt idx="3751">
                  <c:v>838</c:v>
                </c:pt>
                <c:pt idx="3752">
                  <c:v>837</c:v>
                </c:pt>
                <c:pt idx="3753">
                  <c:v>837</c:v>
                </c:pt>
                <c:pt idx="3754">
                  <c:v>836</c:v>
                </c:pt>
                <c:pt idx="3755">
                  <c:v>835</c:v>
                </c:pt>
                <c:pt idx="3756">
                  <c:v>835</c:v>
                </c:pt>
                <c:pt idx="3757">
                  <c:v>834</c:v>
                </c:pt>
                <c:pt idx="3758">
                  <c:v>833</c:v>
                </c:pt>
                <c:pt idx="3759">
                  <c:v>834</c:v>
                </c:pt>
                <c:pt idx="3760">
                  <c:v>833</c:v>
                </c:pt>
                <c:pt idx="3761">
                  <c:v>833</c:v>
                </c:pt>
                <c:pt idx="3762">
                  <c:v>833</c:v>
                </c:pt>
                <c:pt idx="3763">
                  <c:v>833</c:v>
                </c:pt>
                <c:pt idx="3764">
                  <c:v>832</c:v>
                </c:pt>
                <c:pt idx="3765">
                  <c:v>832</c:v>
                </c:pt>
                <c:pt idx="3766">
                  <c:v>832</c:v>
                </c:pt>
                <c:pt idx="3767">
                  <c:v>832</c:v>
                </c:pt>
                <c:pt idx="3768">
                  <c:v>832</c:v>
                </c:pt>
                <c:pt idx="3769">
                  <c:v>831</c:v>
                </c:pt>
                <c:pt idx="3770">
                  <c:v>832</c:v>
                </c:pt>
                <c:pt idx="3771">
                  <c:v>832</c:v>
                </c:pt>
                <c:pt idx="3772">
                  <c:v>832</c:v>
                </c:pt>
                <c:pt idx="3773">
                  <c:v>832</c:v>
                </c:pt>
                <c:pt idx="3774">
                  <c:v>832</c:v>
                </c:pt>
                <c:pt idx="3775">
                  <c:v>833</c:v>
                </c:pt>
                <c:pt idx="3776">
                  <c:v>833</c:v>
                </c:pt>
                <c:pt idx="3777">
                  <c:v>833</c:v>
                </c:pt>
                <c:pt idx="3778">
                  <c:v>833</c:v>
                </c:pt>
                <c:pt idx="3779">
                  <c:v>832</c:v>
                </c:pt>
                <c:pt idx="3780">
                  <c:v>833</c:v>
                </c:pt>
                <c:pt idx="3781">
                  <c:v>833</c:v>
                </c:pt>
                <c:pt idx="3782">
                  <c:v>833</c:v>
                </c:pt>
                <c:pt idx="3783">
                  <c:v>833</c:v>
                </c:pt>
                <c:pt idx="3784">
                  <c:v>833</c:v>
                </c:pt>
                <c:pt idx="3785">
                  <c:v>833</c:v>
                </c:pt>
                <c:pt idx="3786">
                  <c:v>833</c:v>
                </c:pt>
                <c:pt idx="3787">
                  <c:v>834</c:v>
                </c:pt>
                <c:pt idx="3788">
                  <c:v>834</c:v>
                </c:pt>
                <c:pt idx="3789">
                  <c:v>834</c:v>
                </c:pt>
                <c:pt idx="3790">
                  <c:v>834</c:v>
                </c:pt>
                <c:pt idx="3791">
                  <c:v>835</c:v>
                </c:pt>
                <c:pt idx="3792">
                  <c:v>834</c:v>
                </c:pt>
                <c:pt idx="3793">
                  <c:v>835</c:v>
                </c:pt>
                <c:pt idx="3794">
                  <c:v>835</c:v>
                </c:pt>
                <c:pt idx="3795">
                  <c:v>835</c:v>
                </c:pt>
                <c:pt idx="3796">
                  <c:v>835</c:v>
                </c:pt>
                <c:pt idx="3797">
                  <c:v>835</c:v>
                </c:pt>
                <c:pt idx="3798">
                  <c:v>835</c:v>
                </c:pt>
                <c:pt idx="3799">
                  <c:v>835</c:v>
                </c:pt>
                <c:pt idx="3800">
                  <c:v>836</c:v>
                </c:pt>
                <c:pt idx="3801">
                  <c:v>834</c:v>
                </c:pt>
                <c:pt idx="3802">
                  <c:v>836</c:v>
                </c:pt>
                <c:pt idx="3803">
                  <c:v>836</c:v>
                </c:pt>
                <c:pt idx="3804">
                  <c:v>836</c:v>
                </c:pt>
                <c:pt idx="3805">
                  <c:v>836</c:v>
                </c:pt>
                <c:pt idx="3806">
                  <c:v>836</c:v>
                </c:pt>
                <c:pt idx="3807">
                  <c:v>835</c:v>
                </c:pt>
                <c:pt idx="3808">
                  <c:v>836</c:v>
                </c:pt>
                <c:pt idx="3809">
                  <c:v>835</c:v>
                </c:pt>
                <c:pt idx="3810">
                  <c:v>835</c:v>
                </c:pt>
                <c:pt idx="3811">
                  <c:v>835</c:v>
                </c:pt>
                <c:pt idx="3812">
                  <c:v>835</c:v>
                </c:pt>
                <c:pt idx="3813">
                  <c:v>835</c:v>
                </c:pt>
                <c:pt idx="3814">
                  <c:v>834</c:v>
                </c:pt>
                <c:pt idx="3815">
                  <c:v>835</c:v>
                </c:pt>
                <c:pt idx="3816">
                  <c:v>835</c:v>
                </c:pt>
                <c:pt idx="3817">
                  <c:v>835</c:v>
                </c:pt>
                <c:pt idx="3818">
                  <c:v>835</c:v>
                </c:pt>
                <c:pt idx="3819">
                  <c:v>836</c:v>
                </c:pt>
                <c:pt idx="3820">
                  <c:v>837</c:v>
                </c:pt>
                <c:pt idx="3821">
                  <c:v>837</c:v>
                </c:pt>
                <c:pt idx="3822">
                  <c:v>837</c:v>
                </c:pt>
                <c:pt idx="3823">
                  <c:v>837</c:v>
                </c:pt>
                <c:pt idx="3824">
                  <c:v>837</c:v>
                </c:pt>
                <c:pt idx="3825">
                  <c:v>837</c:v>
                </c:pt>
                <c:pt idx="3826">
                  <c:v>838</c:v>
                </c:pt>
                <c:pt idx="3827">
                  <c:v>839</c:v>
                </c:pt>
                <c:pt idx="3828">
                  <c:v>838</c:v>
                </c:pt>
                <c:pt idx="3829">
                  <c:v>837</c:v>
                </c:pt>
                <c:pt idx="3830">
                  <c:v>837</c:v>
                </c:pt>
                <c:pt idx="3831">
                  <c:v>838</c:v>
                </c:pt>
                <c:pt idx="3832">
                  <c:v>838</c:v>
                </c:pt>
                <c:pt idx="3833">
                  <c:v>838</c:v>
                </c:pt>
                <c:pt idx="3834">
                  <c:v>837</c:v>
                </c:pt>
                <c:pt idx="3835">
                  <c:v>838</c:v>
                </c:pt>
                <c:pt idx="3836">
                  <c:v>838</c:v>
                </c:pt>
                <c:pt idx="3837">
                  <c:v>837</c:v>
                </c:pt>
                <c:pt idx="3838">
                  <c:v>837</c:v>
                </c:pt>
                <c:pt idx="3839">
                  <c:v>837</c:v>
                </c:pt>
                <c:pt idx="3840">
                  <c:v>837</c:v>
                </c:pt>
                <c:pt idx="3841">
                  <c:v>837</c:v>
                </c:pt>
                <c:pt idx="3842">
                  <c:v>836</c:v>
                </c:pt>
                <c:pt idx="3843">
                  <c:v>837</c:v>
                </c:pt>
                <c:pt idx="3844">
                  <c:v>837</c:v>
                </c:pt>
                <c:pt idx="3845">
                  <c:v>837</c:v>
                </c:pt>
                <c:pt idx="3846">
                  <c:v>837</c:v>
                </c:pt>
                <c:pt idx="3847">
                  <c:v>837</c:v>
                </c:pt>
                <c:pt idx="3848">
                  <c:v>837</c:v>
                </c:pt>
                <c:pt idx="3849">
                  <c:v>838</c:v>
                </c:pt>
                <c:pt idx="3850">
                  <c:v>838</c:v>
                </c:pt>
                <c:pt idx="3851">
                  <c:v>838</c:v>
                </c:pt>
                <c:pt idx="3852">
                  <c:v>838</c:v>
                </c:pt>
                <c:pt idx="3853">
                  <c:v>838</c:v>
                </c:pt>
                <c:pt idx="3854">
                  <c:v>838</c:v>
                </c:pt>
                <c:pt idx="3855">
                  <c:v>838</c:v>
                </c:pt>
                <c:pt idx="3856">
                  <c:v>839</c:v>
                </c:pt>
                <c:pt idx="3857">
                  <c:v>839</c:v>
                </c:pt>
                <c:pt idx="3858">
                  <c:v>839</c:v>
                </c:pt>
                <c:pt idx="3859">
                  <c:v>839</c:v>
                </c:pt>
                <c:pt idx="3860">
                  <c:v>839</c:v>
                </c:pt>
                <c:pt idx="3861">
                  <c:v>839</c:v>
                </c:pt>
                <c:pt idx="3862">
                  <c:v>840</c:v>
                </c:pt>
                <c:pt idx="3863">
                  <c:v>841</c:v>
                </c:pt>
                <c:pt idx="3864">
                  <c:v>840</c:v>
                </c:pt>
                <c:pt idx="3865">
                  <c:v>841</c:v>
                </c:pt>
                <c:pt idx="3866">
                  <c:v>840</c:v>
                </c:pt>
                <c:pt idx="3867">
                  <c:v>843</c:v>
                </c:pt>
                <c:pt idx="3868">
                  <c:v>847</c:v>
                </c:pt>
                <c:pt idx="3869">
                  <c:v>849</c:v>
                </c:pt>
                <c:pt idx="3870">
                  <c:v>851</c:v>
                </c:pt>
                <c:pt idx="3871">
                  <c:v>853</c:v>
                </c:pt>
                <c:pt idx="3872">
                  <c:v>854</c:v>
                </c:pt>
                <c:pt idx="3873">
                  <c:v>855</c:v>
                </c:pt>
                <c:pt idx="3874">
                  <c:v>855</c:v>
                </c:pt>
                <c:pt idx="3875">
                  <c:v>856</c:v>
                </c:pt>
                <c:pt idx="3876">
                  <c:v>858</c:v>
                </c:pt>
                <c:pt idx="3877">
                  <c:v>860</c:v>
                </c:pt>
                <c:pt idx="3878">
                  <c:v>864</c:v>
                </c:pt>
                <c:pt idx="3879">
                  <c:v>867</c:v>
                </c:pt>
                <c:pt idx="3880">
                  <c:v>869</c:v>
                </c:pt>
                <c:pt idx="3881">
                  <c:v>872</c:v>
                </c:pt>
                <c:pt idx="3882">
                  <c:v>874</c:v>
                </c:pt>
                <c:pt idx="3883">
                  <c:v>876</c:v>
                </c:pt>
                <c:pt idx="3884">
                  <c:v>877</c:v>
                </c:pt>
                <c:pt idx="3885">
                  <c:v>877</c:v>
                </c:pt>
                <c:pt idx="3886">
                  <c:v>878</c:v>
                </c:pt>
                <c:pt idx="3887">
                  <c:v>878</c:v>
                </c:pt>
                <c:pt idx="3888">
                  <c:v>879</c:v>
                </c:pt>
                <c:pt idx="3889">
                  <c:v>879</c:v>
                </c:pt>
                <c:pt idx="3890">
                  <c:v>879</c:v>
                </c:pt>
                <c:pt idx="3891">
                  <c:v>878</c:v>
                </c:pt>
                <c:pt idx="3892">
                  <c:v>880</c:v>
                </c:pt>
                <c:pt idx="3893">
                  <c:v>881</c:v>
                </c:pt>
                <c:pt idx="3894">
                  <c:v>880</c:v>
                </c:pt>
                <c:pt idx="3895">
                  <c:v>881</c:v>
                </c:pt>
                <c:pt idx="3896">
                  <c:v>881</c:v>
                </c:pt>
                <c:pt idx="3897">
                  <c:v>882</c:v>
                </c:pt>
                <c:pt idx="3898">
                  <c:v>881</c:v>
                </c:pt>
                <c:pt idx="3899">
                  <c:v>881</c:v>
                </c:pt>
                <c:pt idx="3900">
                  <c:v>881</c:v>
                </c:pt>
                <c:pt idx="3901">
                  <c:v>881</c:v>
                </c:pt>
                <c:pt idx="3902">
                  <c:v>881</c:v>
                </c:pt>
                <c:pt idx="3903">
                  <c:v>881</c:v>
                </c:pt>
                <c:pt idx="3904">
                  <c:v>881</c:v>
                </c:pt>
                <c:pt idx="3905">
                  <c:v>881</c:v>
                </c:pt>
                <c:pt idx="3906">
                  <c:v>881</c:v>
                </c:pt>
                <c:pt idx="3907">
                  <c:v>881</c:v>
                </c:pt>
                <c:pt idx="3908">
                  <c:v>882</c:v>
                </c:pt>
                <c:pt idx="3909">
                  <c:v>880</c:v>
                </c:pt>
                <c:pt idx="3910">
                  <c:v>881</c:v>
                </c:pt>
                <c:pt idx="3911">
                  <c:v>881</c:v>
                </c:pt>
                <c:pt idx="3912">
                  <c:v>881</c:v>
                </c:pt>
                <c:pt idx="3913">
                  <c:v>881</c:v>
                </c:pt>
                <c:pt idx="3914">
                  <c:v>881</c:v>
                </c:pt>
                <c:pt idx="3915">
                  <c:v>881</c:v>
                </c:pt>
                <c:pt idx="3916">
                  <c:v>881</c:v>
                </c:pt>
                <c:pt idx="3917">
                  <c:v>881</c:v>
                </c:pt>
                <c:pt idx="3918">
                  <c:v>881</c:v>
                </c:pt>
                <c:pt idx="3919">
                  <c:v>882</c:v>
                </c:pt>
                <c:pt idx="3920">
                  <c:v>880</c:v>
                </c:pt>
                <c:pt idx="3921">
                  <c:v>881</c:v>
                </c:pt>
                <c:pt idx="3922">
                  <c:v>881</c:v>
                </c:pt>
                <c:pt idx="3923">
                  <c:v>881</c:v>
                </c:pt>
                <c:pt idx="3924">
                  <c:v>881</c:v>
                </c:pt>
                <c:pt idx="3925">
                  <c:v>881</c:v>
                </c:pt>
                <c:pt idx="3926">
                  <c:v>881</c:v>
                </c:pt>
                <c:pt idx="3927">
                  <c:v>881</c:v>
                </c:pt>
                <c:pt idx="3928">
                  <c:v>881</c:v>
                </c:pt>
                <c:pt idx="3929">
                  <c:v>881</c:v>
                </c:pt>
                <c:pt idx="3930">
                  <c:v>881</c:v>
                </c:pt>
                <c:pt idx="3931">
                  <c:v>881</c:v>
                </c:pt>
                <c:pt idx="3932">
                  <c:v>881</c:v>
                </c:pt>
                <c:pt idx="3933">
                  <c:v>881</c:v>
                </c:pt>
                <c:pt idx="3934">
                  <c:v>881</c:v>
                </c:pt>
                <c:pt idx="3935">
                  <c:v>881</c:v>
                </c:pt>
                <c:pt idx="3936">
                  <c:v>881</c:v>
                </c:pt>
                <c:pt idx="3937">
                  <c:v>880</c:v>
                </c:pt>
                <c:pt idx="3938">
                  <c:v>880</c:v>
                </c:pt>
                <c:pt idx="3939">
                  <c:v>880</c:v>
                </c:pt>
                <c:pt idx="3940">
                  <c:v>880</c:v>
                </c:pt>
                <c:pt idx="3941">
                  <c:v>881</c:v>
                </c:pt>
                <c:pt idx="3942">
                  <c:v>879</c:v>
                </c:pt>
                <c:pt idx="3943">
                  <c:v>880</c:v>
                </c:pt>
                <c:pt idx="3944">
                  <c:v>880</c:v>
                </c:pt>
                <c:pt idx="3945">
                  <c:v>880</c:v>
                </c:pt>
                <c:pt idx="3946">
                  <c:v>880</c:v>
                </c:pt>
                <c:pt idx="3947">
                  <c:v>881</c:v>
                </c:pt>
                <c:pt idx="3948">
                  <c:v>880</c:v>
                </c:pt>
                <c:pt idx="3949">
                  <c:v>879</c:v>
                </c:pt>
                <c:pt idx="3950">
                  <c:v>876</c:v>
                </c:pt>
                <c:pt idx="3951">
                  <c:v>870</c:v>
                </c:pt>
                <c:pt idx="3952">
                  <c:v>864</c:v>
                </c:pt>
                <c:pt idx="3953">
                  <c:v>858</c:v>
                </c:pt>
                <c:pt idx="3954">
                  <c:v>851</c:v>
                </c:pt>
                <c:pt idx="3955">
                  <c:v>847</c:v>
                </c:pt>
                <c:pt idx="3956">
                  <c:v>842</c:v>
                </c:pt>
                <c:pt idx="3957">
                  <c:v>839</c:v>
                </c:pt>
                <c:pt idx="3958">
                  <c:v>836</c:v>
                </c:pt>
                <c:pt idx="3959">
                  <c:v>835</c:v>
                </c:pt>
                <c:pt idx="3960">
                  <c:v>834</c:v>
                </c:pt>
                <c:pt idx="3961">
                  <c:v>832</c:v>
                </c:pt>
                <c:pt idx="3962">
                  <c:v>832</c:v>
                </c:pt>
                <c:pt idx="3963">
                  <c:v>830</c:v>
                </c:pt>
                <c:pt idx="3964">
                  <c:v>831</c:v>
                </c:pt>
                <c:pt idx="3965">
                  <c:v>830</c:v>
                </c:pt>
                <c:pt idx="3966">
                  <c:v>830</c:v>
                </c:pt>
                <c:pt idx="3967">
                  <c:v>829</c:v>
                </c:pt>
                <c:pt idx="3968">
                  <c:v>829</c:v>
                </c:pt>
                <c:pt idx="3969">
                  <c:v>829</c:v>
                </c:pt>
                <c:pt idx="3970">
                  <c:v>830</c:v>
                </c:pt>
                <c:pt idx="3971">
                  <c:v>830</c:v>
                </c:pt>
                <c:pt idx="3972">
                  <c:v>829</c:v>
                </c:pt>
                <c:pt idx="3973">
                  <c:v>830</c:v>
                </c:pt>
                <c:pt idx="3974">
                  <c:v>828</c:v>
                </c:pt>
                <c:pt idx="3975">
                  <c:v>828</c:v>
                </c:pt>
                <c:pt idx="3976">
                  <c:v>828</c:v>
                </c:pt>
                <c:pt idx="3977">
                  <c:v>828</c:v>
                </c:pt>
                <c:pt idx="3978">
                  <c:v>828</c:v>
                </c:pt>
                <c:pt idx="3979">
                  <c:v>828</c:v>
                </c:pt>
                <c:pt idx="3980">
                  <c:v>828</c:v>
                </c:pt>
                <c:pt idx="3981">
                  <c:v>828</c:v>
                </c:pt>
                <c:pt idx="3982">
                  <c:v>827</c:v>
                </c:pt>
                <c:pt idx="3983">
                  <c:v>828</c:v>
                </c:pt>
                <c:pt idx="3984">
                  <c:v>828</c:v>
                </c:pt>
                <c:pt idx="3985">
                  <c:v>827</c:v>
                </c:pt>
                <c:pt idx="3986">
                  <c:v>827</c:v>
                </c:pt>
                <c:pt idx="3987">
                  <c:v>825</c:v>
                </c:pt>
                <c:pt idx="3988">
                  <c:v>824</c:v>
                </c:pt>
                <c:pt idx="3989">
                  <c:v>823</c:v>
                </c:pt>
                <c:pt idx="3990">
                  <c:v>823</c:v>
                </c:pt>
                <c:pt idx="3991">
                  <c:v>822</c:v>
                </c:pt>
                <c:pt idx="3992">
                  <c:v>823</c:v>
                </c:pt>
                <c:pt idx="3993">
                  <c:v>822</c:v>
                </c:pt>
                <c:pt idx="3994">
                  <c:v>823</c:v>
                </c:pt>
                <c:pt idx="3995">
                  <c:v>823</c:v>
                </c:pt>
                <c:pt idx="3996">
                  <c:v>823</c:v>
                </c:pt>
                <c:pt idx="3997">
                  <c:v>823</c:v>
                </c:pt>
                <c:pt idx="3998">
                  <c:v>824</c:v>
                </c:pt>
                <c:pt idx="3999">
                  <c:v>824</c:v>
                </c:pt>
                <c:pt idx="4000">
                  <c:v>825</c:v>
                </c:pt>
                <c:pt idx="4001">
                  <c:v>825</c:v>
                </c:pt>
                <c:pt idx="4002">
                  <c:v>826</c:v>
                </c:pt>
                <c:pt idx="4003">
                  <c:v>826</c:v>
                </c:pt>
                <c:pt idx="4004">
                  <c:v>826</c:v>
                </c:pt>
                <c:pt idx="4005">
                  <c:v>827</c:v>
                </c:pt>
                <c:pt idx="4006">
                  <c:v>827</c:v>
                </c:pt>
                <c:pt idx="4007">
                  <c:v>827</c:v>
                </c:pt>
                <c:pt idx="4008">
                  <c:v>827</c:v>
                </c:pt>
                <c:pt idx="4009">
                  <c:v>826</c:v>
                </c:pt>
                <c:pt idx="4010">
                  <c:v>827</c:v>
                </c:pt>
                <c:pt idx="4011">
                  <c:v>827</c:v>
                </c:pt>
                <c:pt idx="4012">
                  <c:v>826</c:v>
                </c:pt>
                <c:pt idx="4013">
                  <c:v>826</c:v>
                </c:pt>
                <c:pt idx="4014">
                  <c:v>826</c:v>
                </c:pt>
                <c:pt idx="4015">
                  <c:v>826</c:v>
                </c:pt>
                <c:pt idx="4016">
                  <c:v>826</c:v>
                </c:pt>
                <c:pt idx="4017">
                  <c:v>824</c:v>
                </c:pt>
                <c:pt idx="4018">
                  <c:v>825</c:v>
                </c:pt>
                <c:pt idx="4019">
                  <c:v>825</c:v>
                </c:pt>
                <c:pt idx="4020">
                  <c:v>825</c:v>
                </c:pt>
                <c:pt idx="4021">
                  <c:v>825</c:v>
                </c:pt>
                <c:pt idx="4022">
                  <c:v>825</c:v>
                </c:pt>
                <c:pt idx="4023">
                  <c:v>826</c:v>
                </c:pt>
                <c:pt idx="4024">
                  <c:v>826</c:v>
                </c:pt>
                <c:pt idx="4025">
                  <c:v>826</c:v>
                </c:pt>
                <c:pt idx="4026">
                  <c:v>827</c:v>
                </c:pt>
                <c:pt idx="4027">
                  <c:v>827</c:v>
                </c:pt>
                <c:pt idx="4028">
                  <c:v>826</c:v>
                </c:pt>
                <c:pt idx="4029">
                  <c:v>827</c:v>
                </c:pt>
                <c:pt idx="4030">
                  <c:v>827</c:v>
                </c:pt>
                <c:pt idx="4031">
                  <c:v>827</c:v>
                </c:pt>
                <c:pt idx="4032">
                  <c:v>827</c:v>
                </c:pt>
                <c:pt idx="4033">
                  <c:v>827</c:v>
                </c:pt>
                <c:pt idx="4034">
                  <c:v>827</c:v>
                </c:pt>
                <c:pt idx="4035">
                  <c:v>827</c:v>
                </c:pt>
                <c:pt idx="4036">
                  <c:v>827</c:v>
                </c:pt>
                <c:pt idx="4037">
                  <c:v>828</c:v>
                </c:pt>
                <c:pt idx="4038">
                  <c:v>828</c:v>
                </c:pt>
                <c:pt idx="4039">
                  <c:v>828</c:v>
                </c:pt>
                <c:pt idx="4040">
                  <c:v>827</c:v>
                </c:pt>
                <c:pt idx="4041">
                  <c:v>827</c:v>
                </c:pt>
                <c:pt idx="4042">
                  <c:v>827</c:v>
                </c:pt>
                <c:pt idx="4043">
                  <c:v>827</c:v>
                </c:pt>
                <c:pt idx="4044">
                  <c:v>827</c:v>
                </c:pt>
                <c:pt idx="4045">
                  <c:v>827</c:v>
                </c:pt>
                <c:pt idx="4046">
                  <c:v>826</c:v>
                </c:pt>
                <c:pt idx="4047">
                  <c:v>827</c:v>
                </c:pt>
                <c:pt idx="4048">
                  <c:v>827</c:v>
                </c:pt>
                <c:pt idx="4049">
                  <c:v>826</c:v>
                </c:pt>
                <c:pt idx="4050">
                  <c:v>827</c:v>
                </c:pt>
                <c:pt idx="4051">
                  <c:v>827</c:v>
                </c:pt>
                <c:pt idx="4052">
                  <c:v>827</c:v>
                </c:pt>
                <c:pt idx="4053">
                  <c:v>828</c:v>
                </c:pt>
                <c:pt idx="4054">
                  <c:v>828</c:v>
                </c:pt>
                <c:pt idx="4055">
                  <c:v>828</c:v>
                </c:pt>
                <c:pt idx="4056">
                  <c:v>827</c:v>
                </c:pt>
                <c:pt idx="4057">
                  <c:v>827</c:v>
                </c:pt>
                <c:pt idx="4058">
                  <c:v>827</c:v>
                </c:pt>
                <c:pt idx="4059">
                  <c:v>827</c:v>
                </c:pt>
                <c:pt idx="4060">
                  <c:v>826</c:v>
                </c:pt>
                <c:pt idx="4061">
                  <c:v>827</c:v>
                </c:pt>
                <c:pt idx="4062">
                  <c:v>827</c:v>
                </c:pt>
                <c:pt idx="4063">
                  <c:v>827</c:v>
                </c:pt>
                <c:pt idx="4064">
                  <c:v>827</c:v>
                </c:pt>
                <c:pt idx="4065">
                  <c:v>827</c:v>
                </c:pt>
                <c:pt idx="4066">
                  <c:v>828</c:v>
                </c:pt>
                <c:pt idx="4067">
                  <c:v>828</c:v>
                </c:pt>
                <c:pt idx="4068">
                  <c:v>827</c:v>
                </c:pt>
                <c:pt idx="4069">
                  <c:v>827</c:v>
                </c:pt>
                <c:pt idx="4070">
                  <c:v>828</c:v>
                </c:pt>
                <c:pt idx="4071">
                  <c:v>827</c:v>
                </c:pt>
                <c:pt idx="4072">
                  <c:v>827</c:v>
                </c:pt>
                <c:pt idx="4073">
                  <c:v>827</c:v>
                </c:pt>
                <c:pt idx="4074">
                  <c:v>827</c:v>
                </c:pt>
                <c:pt idx="4075">
                  <c:v>827</c:v>
                </c:pt>
                <c:pt idx="4076">
                  <c:v>828</c:v>
                </c:pt>
                <c:pt idx="4077">
                  <c:v>828</c:v>
                </c:pt>
                <c:pt idx="4078">
                  <c:v>828</c:v>
                </c:pt>
                <c:pt idx="4079">
                  <c:v>830</c:v>
                </c:pt>
                <c:pt idx="4080">
                  <c:v>830</c:v>
                </c:pt>
                <c:pt idx="4081">
                  <c:v>830</c:v>
                </c:pt>
                <c:pt idx="4082">
                  <c:v>830</c:v>
                </c:pt>
                <c:pt idx="4083">
                  <c:v>830</c:v>
                </c:pt>
                <c:pt idx="4084">
                  <c:v>831</c:v>
                </c:pt>
                <c:pt idx="4085">
                  <c:v>831</c:v>
                </c:pt>
                <c:pt idx="4086">
                  <c:v>831</c:v>
                </c:pt>
                <c:pt idx="4087">
                  <c:v>831</c:v>
                </c:pt>
                <c:pt idx="4088">
                  <c:v>831</c:v>
                </c:pt>
                <c:pt idx="4089">
                  <c:v>832</c:v>
                </c:pt>
                <c:pt idx="4090">
                  <c:v>832</c:v>
                </c:pt>
                <c:pt idx="4091">
                  <c:v>832</c:v>
                </c:pt>
                <c:pt idx="4092">
                  <c:v>833</c:v>
                </c:pt>
                <c:pt idx="4093">
                  <c:v>832</c:v>
                </c:pt>
                <c:pt idx="4094">
                  <c:v>832</c:v>
                </c:pt>
                <c:pt idx="4095">
                  <c:v>833</c:v>
                </c:pt>
                <c:pt idx="4096">
                  <c:v>832</c:v>
                </c:pt>
                <c:pt idx="4097">
                  <c:v>832</c:v>
                </c:pt>
                <c:pt idx="4098">
                  <c:v>832</c:v>
                </c:pt>
                <c:pt idx="4099">
                  <c:v>832</c:v>
                </c:pt>
                <c:pt idx="4100">
                  <c:v>832</c:v>
                </c:pt>
                <c:pt idx="4101">
                  <c:v>831</c:v>
                </c:pt>
                <c:pt idx="4102">
                  <c:v>831</c:v>
                </c:pt>
                <c:pt idx="4103">
                  <c:v>832</c:v>
                </c:pt>
                <c:pt idx="4104">
                  <c:v>831</c:v>
                </c:pt>
                <c:pt idx="4105">
                  <c:v>831</c:v>
                </c:pt>
                <c:pt idx="4106">
                  <c:v>832</c:v>
                </c:pt>
                <c:pt idx="4107">
                  <c:v>833</c:v>
                </c:pt>
                <c:pt idx="4108">
                  <c:v>834</c:v>
                </c:pt>
                <c:pt idx="4109">
                  <c:v>836</c:v>
                </c:pt>
                <c:pt idx="4110">
                  <c:v>841</c:v>
                </c:pt>
                <c:pt idx="4111">
                  <c:v>846</c:v>
                </c:pt>
                <c:pt idx="4112">
                  <c:v>854</c:v>
                </c:pt>
                <c:pt idx="4113">
                  <c:v>861</c:v>
                </c:pt>
                <c:pt idx="4114">
                  <c:v>866</c:v>
                </c:pt>
                <c:pt idx="4115">
                  <c:v>869</c:v>
                </c:pt>
                <c:pt idx="4116">
                  <c:v>872</c:v>
                </c:pt>
                <c:pt idx="4117">
                  <c:v>874</c:v>
                </c:pt>
                <c:pt idx="4118">
                  <c:v>875</c:v>
                </c:pt>
                <c:pt idx="4119">
                  <c:v>876</c:v>
                </c:pt>
                <c:pt idx="4120">
                  <c:v>878</c:v>
                </c:pt>
                <c:pt idx="4121">
                  <c:v>878</c:v>
                </c:pt>
                <c:pt idx="4122">
                  <c:v>879</c:v>
                </c:pt>
                <c:pt idx="4123">
                  <c:v>879</c:v>
                </c:pt>
                <c:pt idx="4124">
                  <c:v>880</c:v>
                </c:pt>
                <c:pt idx="4125">
                  <c:v>879</c:v>
                </c:pt>
                <c:pt idx="4126">
                  <c:v>879</c:v>
                </c:pt>
                <c:pt idx="4127">
                  <c:v>879</c:v>
                </c:pt>
                <c:pt idx="4128">
                  <c:v>879</c:v>
                </c:pt>
                <c:pt idx="4129">
                  <c:v>879</c:v>
                </c:pt>
                <c:pt idx="4130">
                  <c:v>880</c:v>
                </c:pt>
                <c:pt idx="4131">
                  <c:v>879</c:v>
                </c:pt>
                <c:pt idx="4132">
                  <c:v>880</c:v>
                </c:pt>
                <c:pt idx="4133">
                  <c:v>879</c:v>
                </c:pt>
                <c:pt idx="4134">
                  <c:v>880</c:v>
                </c:pt>
                <c:pt idx="4135">
                  <c:v>880</c:v>
                </c:pt>
                <c:pt idx="4136">
                  <c:v>879</c:v>
                </c:pt>
                <c:pt idx="4137">
                  <c:v>880</c:v>
                </c:pt>
                <c:pt idx="4138">
                  <c:v>880</c:v>
                </c:pt>
                <c:pt idx="4139">
                  <c:v>880</c:v>
                </c:pt>
                <c:pt idx="4140">
                  <c:v>881</c:v>
                </c:pt>
                <c:pt idx="4141">
                  <c:v>880</c:v>
                </c:pt>
                <c:pt idx="4142">
                  <c:v>880</c:v>
                </c:pt>
                <c:pt idx="4143">
                  <c:v>880</c:v>
                </c:pt>
                <c:pt idx="4144">
                  <c:v>880</c:v>
                </c:pt>
                <c:pt idx="4145">
                  <c:v>880</c:v>
                </c:pt>
                <c:pt idx="4146">
                  <c:v>881</c:v>
                </c:pt>
                <c:pt idx="4147">
                  <c:v>880</c:v>
                </c:pt>
                <c:pt idx="4148">
                  <c:v>881</c:v>
                </c:pt>
                <c:pt idx="4149">
                  <c:v>880</c:v>
                </c:pt>
                <c:pt idx="4150">
                  <c:v>880</c:v>
                </c:pt>
                <c:pt idx="4151">
                  <c:v>880</c:v>
                </c:pt>
                <c:pt idx="4152">
                  <c:v>880</c:v>
                </c:pt>
                <c:pt idx="4153">
                  <c:v>880</c:v>
                </c:pt>
                <c:pt idx="4154">
                  <c:v>881</c:v>
                </c:pt>
                <c:pt idx="4155">
                  <c:v>880</c:v>
                </c:pt>
                <c:pt idx="4156">
                  <c:v>881</c:v>
                </c:pt>
                <c:pt idx="4157">
                  <c:v>881</c:v>
                </c:pt>
                <c:pt idx="4158">
                  <c:v>880</c:v>
                </c:pt>
                <c:pt idx="4159">
                  <c:v>881</c:v>
                </c:pt>
                <c:pt idx="4160">
                  <c:v>880</c:v>
                </c:pt>
                <c:pt idx="4161">
                  <c:v>881</c:v>
                </c:pt>
                <c:pt idx="4162">
                  <c:v>880</c:v>
                </c:pt>
                <c:pt idx="4163">
                  <c:v>881</c:v>
                </c:pt>
                <c:pt idx="4164">
                  <c:v>880</c:v>
                </c:pt>
                <c:pt idx="4165">
                  <c:v>880</c:v>
                </c:pt>
                <c:pt idx="4166">
                  <c:v>880</c:v>
                </c:pt>
                <c:pt idx="4167">
                  <c:v>880</c:v>
                </c:pt>
                <c:pt idx="4168">
                  <c:v>880</c:v>
                </c:pt>
                <c:pt idx="4169">
                  <c:v>881</c:v>
                </c:pt>
                <c:pt idx="4170">
                  <c:v>881</c:v>
                </c:pt>
                <c:pt idx="4171">
                  <c:v>881</c:v>
                </c:pt>
                <c:pt idx="4172">
                  <c:v>881</c:v>
                </c:pt>
                <c:pt idx="4173">
                  <c:v>881</c:v>
                </c:pt>
                <c:pt idx="4174">
                  <c:v>881</c:v>
                </c:pt>
                <c:pt idx="4175">
                  <c:v>881</c:v>
                </c:pt>
                <c:pt idx="4176">
                  <c:v>881</c:v>
                </c:pt>
                <c:pt idx="4177">
                  <c:v>880</c:v>
                </c:pt>
                <c:pt idx="4178">
                  <c:v>881</c:v>
                </c:pt>
                <c:pt idx="4179">
                  <c:v>880</c:v>
                </c:pt>
                <c:pt idx="4180">
                  <c:v>880</c:v>
                </c:pt>
                <c:pt idx="4181">
                  <c:v>880</c:v>
                </c:pt>
                <c:pt idx="4182">
                  <c:v>881</c:v>
                </c:pt>
                <c:pt idx="4183">
                  <c:v>880</c:v>
                </c:pt>
                <c:pt idx="4184">
                  <c:v>881</c:v>
                </c:pt>
                <c:pt idx="4185">
                  <c:v>880</c:v>
                </c:pt>
                <c:pt idx="4186">
                  <c:v>881</c:v>
                </c:pt>
                <c:pt idx="4187">
                  <c:v>881</c:v>
                </c:pt>
                <c:pt idx="4188">
                  <c:v>880</c:v>
                </c:pt>
                <c:pt idx="4189">
                  <c:v>881</c:v>
                </c:pt>
                <c:pt idx="4190">
                  <c:v>881</c:v>
                </c:pt>
                <c:pt idx="4191">
                  <c:v>881</c:v>
                </c:pt>
                <c:pt idx="4192">
                  <c:v>881</c:v>
                </c:pt>
                <c:pt idx="4193">
                  <c:v>881</c:v>
                </c:pt>
                <c:pt idx="4194">
                  <c:v>881</c:v>
                </c:pt>
                <c:pt idx="4195">
                  <c:v>881</c:v>
                </c:pt>
                <c:pt idx="4196">
                  <c:v>881</c:v>
                </c:pt>
                <c:pt idx="4197">
                  <c:v>881</c:v>
                </c:pt>
                <c:pt idx="4198">
                  <c:v>881</c:v>
                </c:pt>
                <c:pt idx="4199">
                  <c:v>881</c:v>
                </c:pt>
                <c:pt idx="4200">
                  <c:v>882</c:v>
                </c:pt>
                <c:pt idx="4201">
                  <c:v>880</c:v>
                </c:pt>
                <c:pt idx="4202">
                  <c:v>881</c:v>
                </c:pt>
                <c:pt idx="4203">
                  <c:v>880</c:v>
                </c:pt>
                <c:pt idx="4204">
                  <c:v>880</c:v>
                </c:pt>
                <c:pt idx="4205">
                  <c:v>880</c:v>
                </c:pt>
                <c:pt idx="4206">
                  <c:v>880</c:v>
                </c:pt>
                <c:pt idx="4207">
                  <c:v>880</c:v>
                </c:pt>
                <c:pt idx="4208">
                  <c:v>881</c:v>
                </c:pt>
                <c:pt idx="4209">
                  <c:v>881</c:v>
                </c:pt>
                <c:pt idx="4210">
                  <c:v>880</c:v>
                </c:pt>
                <c:pt idx="4211">
                  <c:v>881</c:v>
                </c:pt>
                <c:pt idx="4212">
                  <c:v>881</c:v>
                </c:pt>
                <c:pt idx="4213">
                  <c:v>881</c:v>
                </c:pt>
                <c:pt idx="4214">
                  <c:v>881</c:v>
                </c:pt>
                <c:pt idx="4215">
                  <c:v>881</c:v>
                </c:pt>
                <c:pt idx="4216">
                  <c:v>881</c:v>
                </c:pt>
                <c:pt idx="4217">
                  <c:v>881</c:v>
                </c:pt>
                <c:pt idx="4218">
                  <c:v>880</c:v>
                </c:pt>
                <c:pt idx="4219">
                  <c:v>880</c:v>
                </c:pt>
                <c:pt idx="4220">
                  <c:v>879</c:v>
                </c:pt>
                <c:pt idx="4221">
                  <c:v>875</c:v>
                </c:pt>
                <c:pt idx="4222">
                  <c:v>867</c:v>
                </c:pt>
                <c:pt idx="4223">
                  <c:v>860</c:v>
                </c:pt>
                <c:pt idx="4224">
                  <c:v>855</c:v>
                </c:pt>
                <c:pt idx="4225">
                  <c:v>850</c:v>
                </c:pt>
                <c:pt idx="4226">
                  <c:v>845</c:v>
                </c:pt>
                <c:pt idx="4227">
                  <c:v>841</c:v>
                </c:pt>
                <c:pt idx="4228">
                  <c:v>839</c:v>
                </c:pt>
                <c:pt idx="4229">
                  <c:v>837</c:v>
                </c:pt>
                <c:pt idx="4230">
                  <c:v>836</c:v>
                </c:pt>
                <c:pt idx="4231">
                  <c:v>836</c:v>
                </c:pt>
                <c:pt idx="4232">
                  <c:v>836</c:v>
                </c:pt>
                <c:pt idx="4233">
                  <c:v>835</c:v>
                </c:pt>
                <c:pt idx="4234">
                  <c:v>835</c:v>
                </c:pt>
                <c:pt idx="4235">
                  <c:v>835</c:v>
                </c:pt>
                <c:pt idx="4236">
                  <c:v>835</c:v>
                </c:pt>
                <c:pt idx="4237">
                  <c:v>835</c:v>
                </c:pt>
                <c:pt idx="4238">
                  <c:v>835</c:v>
                </c:pt>
                <c:pt idx="4239">
                  <c:v>834</c:v>
                </c:pt>
                <c:pt idx="4240">
                  <c:v>835</c:v>
                </c:pt>
                <c:pt idx="4241">
                  <c:v>834</c:v>
                </c:pt>
                <c:pt idx="4242">
                  <c:v>834</c:v>
                </c:pt>
                <c:pt idx="4243">
                  <c:v>834</c:v>
                </c:pt>
                <c:pt idx="4244">
                  <c:v>833</c:v>
                </c:pt>
                <c:pt idx="4245">
                  <c:v>835</c:v>
                </c:pt>
                <c:pt idx="4246">
                  <c:v>834</c:v>
                </c:pt>
                <c:pt idx="4247">
                  <c:v>834</c:v>
                </c:pt>
                <c:pt idx="4248">
                  <c:v>832</c:v>
                </c:pt>
                <c:pt idx="4249">
                  <c:v>832</c:v>
                </c:pt>
                <c:pt idx="4250">
                  <c:v>831</c:v>
                </c:pt>
                <c:pt idx="4251">
                  <c:v>830</c:v>
                </c:pt>
                <c:pt idx="4252">
                  <c:v>828</c:v>
                </c:pt>
                <c:pt idx="4253">
                  <c:v>829</c:v>
                </c:pt>
                <c:pt idx="4254">
                  <c:v>828</c:v>
                </c:pt>
                <c:pt idx="4255">
                  <c:v>827</c:v>
                </c:pt>
                <c:pt idx="4256">
                  <c:v>827</c:v>
                </c:pt>
                <c:pt idx="4257">
                  <c:v>827</c:v>
                </c:pt>
                <c:pt idx="4258">
                  <c:v>827</c:v>
                </c:pt>
                <c:pt idx="4259">
                  <c:v>827</c:v>
                </c:pt>
                <c:pt idx="4260">
                  <c:v>826</c:v>
                </c:pt>
                <c:pt idx="4261">
                  <c:v>827</c:v>
                </c:pt>
                <c:pt idx="4262">
                  <c:v>827</c:v>
                </c:pt>
                <c:pt idx="4263">
                  <c:v>828</c:v>
                </c:pt>
                <c:pt idx="4264">
                  <c:v>829</c:v>
                </c:pt>
                <c:pt idx="4265">
                  <c:v>829</c:v>
                </c:pt>
                <c:pt idx="4266">
                  <c:v>829</c:v>
                </c:pt>
                <c:pt idx="4267">
                  <c:v>829</c:v>
                </c:pt>
                <c:pt idx="4268">
                  <c:v>830</c:v>
                </c:pt>
                <c:pt idx="4269">
                  <c:v>830</c:v>
                </c:pt>
                <c:pt idx="4270">
                  <c:v>829</c:v>
                </c:pt>
                <c:pt idx="4271">
                  <c:v>830</c:v>
                </c:pt>
                <c:pt idx="4272">
                  <c:v>831</c:v>
                </c:pt>
                <c:pt idx="4273">
                  <c:v>830</c:v>
                </c:pt>
                <c:pt idx="4274">
                  <c:v>830</c:v>
                </c:pt>
                <c:pt idx="4275">
                  <c:v>831</c:v>
                </c:pt>
                <c:pt idx="4276">
                  <c:v>830</c:v>
                </c:pt>
                <c:pt idx="4277">
                  <c:v>829</c:v>
                </c:pt>
                <c:pt idx="4278">
                  <c:v>829</c:v>
                </c:pt>
                <c:pt idx="4279">
                  <c:v>829</c:v>
                </c:pt>
                <c:pt idx="4280">
                  <c:v>829</c:v>
                </c:pt>
                <c:pt idx="4281">
                  <c:v>829</c:v>
                </c:pt>
                <c:pt idx="4282">
                  <c:v>829</c:v>
                </c:pt>
                <c:pt idx="4283">
                  <c:v>829</c:v>
                </c:pt>
                <c:pt idx="4284">
                  <c:v>830</c:v>
                </c:pt>
                <c:pt idx="4285">
                  <c:v>830</c:v>
                </c:pt>
                <c:pt idx="4286">
                  <c:v>830</c:v>
                </c:pt>
                <c:pt idx="4287">
                  <c:v>829</c:v>
                </c:pt>
                <c:pt idx="4288">
                  <c:v>830</c:v>
                </c:pt>
                <c:pt idx="4289">
                  <c:v>829</c:v>
                </c:pt>
                <c:pt idx="4290">
                  <c:v>829</c:v>
                </c:pt>
                <c:pt idx="4291">
                  <c:v>829</c:v>
                </c:pt>
                <c:pt idx="4292">
                  <c:v>828</c:v>
                </c:pt>
                <c:pt idx="4293">
                  <c:v>828</c:v>
                </c:pt>
                <c:pt idx="4294">
                  <c:v>828</c:v>
                </c:pt>
                <c:pt idx="4295">
                  <c:v>828</c:v>
                </c:pt>
                <c:pt idx="4296">
                  <c:v>828</c:v>
                </c:pt>
                <c:pt idx="4297">
                  <c:v>829</c:v>
                </c:pt>
                <c:pt idx="4298">
                  <c:v>827</c:v>
                </c:pt>
                <c:pt idx="4299">
                  <c:v>829</c:v>
                </c:pt>
                <c:pt idx="4300">
                  <c:v>830</c:v>
                </c:pt>
                <c:pt idx="4301">
                  <c:v>830</c:v>
                </c:pt>
                <c:pt idx="4302">
                  <c:v>830</c:v>
                </c:pt>
                <c:pt idx="4303">
                  <c:v>830</c:v>
                </c:pt>
                <c:pt idx="4304">
                  <c:v>831</c:v>
                </c:pt>
                <c:pt idx="4305">
                  <c:v>831</c:v>
                </c:pt>
                <c:pt idx="4306">
                  <c:v>830</c:v>
                </c:pt>
                <c:pt idx="4307">
                  <c:v>831</c:v>
                </c:pt>
                <c:pt idx="4308">
                  <c:v>830</c:v>
                </c:pt>
                <c:pt idx="4309">
                  <c:v>831</c:v>
                </c:pt>
                <c:pt idx="4310">
                  <c:v>831</c:v>
                </c:pt>
                <c:pt idx="4311">
                  <c:v>832</c:v>
                </c:pt>
                <c:pt idx="4312">
                  <c:v>832</c:v>
                </c:pt>
                <c:pt idx="4313">
                  <c:v>832</c:v>
                </c:pt>
                <c:pt idx="4314">
                  <c:v>833</c:v>
                </c:pt>
                <c:pt idx="4315">
                  <c:v>833</c:v>
                </c:pt>
                <c:pt idx="4316">
                  <c:v>834</c:v>
                </c:pt>
                <c:pt idx="4317">
                  <c:v>834</c:v>
                </c:pt>
                <c:pt idx="4318">
                  <c:v>834</c:v>
                </c:pt>
                <c:pt idx="4319">
                  <c:v>834</c:v>
                </c:pt>
                <c:pt idx="4320">
                  <c:v>834</c:v>
                </c:pt>
                <c:pt idx="4321">
                  <c:v>834</c:v>
                </c:pt>
                <c:pt idx="4322">
                  <c:v>834</c:v>
                </c:pt>
                <c:pt idx="4323">
                  <c:v>834</c:v>
                </c:pt>
                <c:pt idx="4324">
                  <c:v>834</c:v>
                </c:pt>
                <c:pt idx="4325">
                  <c:v>835</c:v>
                </c:pt>
                <c:pt idx="4326">
                  <c:v>834</c:v>
                </c:pt>
                <c:pt idx="4327">
                  <c:v>835</c:v>
                </c:pt>
                <c:pt idx="4328">
                  <c:v>835</c:v>
                </c:pt>
                <c:pt idx="4329">
                  <c:v>836</c:v>
                </c:pt>
                <c:pt idx="4330">
                  <c:v>836</c:v>
                </c:pt>
                <c:pt idx="4331">
                  <c:v>836</c:v>
                </c:pt>
                <c:pt idx="4332">
                  <c:v>836</c:v>
                </c:pt>
                <c:pt idx="4333">
                  <c:v>836</c:v>
                </c:pt>
                <c:pt idx="4334">
                  <c:v>836</c:v>
                </c:pt>
                <c:pt idx="4335">
                  <c:v>836</c:v>
                </c:pt>
                <c:pt idx="4336">
                  <c:v>836</c:v>
                </c:pt>
                <c:pt idx="4337">
                  <c:v>836</c:v>
                </c:pt>
                <c:pt idx="4338">
                  <c:v>836</c:v>
                </c:pt>
                <c:pt idx="4339">
                  <c:v>836</c:v>
                </c:pt>
                <c:pt idx="4340">
                  <c:v>837</c:v>
                </c:pt>
                <c:pt idx="4341">
                  <c:v>836</c:v>
                </c:pt>
                <c:pt idx="4342">
                  <c:v>837</c:v>
                </c:pt>
                <c:pt idx="4343">
                  <c:v>837</c:v>
                </c:pt>
                <c:pt idx="4344">
                  <c:v>837</c:v>
                </c:pt>
                <c:pt idx="4345">
                  <c:v>837</c:v>
                </c:pt>
                <c:pt idx="4346">
                  <c:v>837</c:v>
                </c:pt>
                <c:pt idx="4347">
                  <c:v>837</c:v>
                </c:pt>
                <c:pt idx="4348">
                  <c:v>837</c:v>
                </c:pt>
                <c:pt idx="4349">
                  <c:v>837</c:v>
                </c:pt>
                <c:pt idx="4350">
                  <c:v>837</c:v>
                </c:pt>
                <c:pt idx="4351">
                  <c:v>836</c:v>
                </c:pt>
                <c:pt idx="4352">
                  <c:v>835</c:v>
                </c:pt>
                <c:pt idx="4353">
                  <c:v>836</c:v>
                </c:pt>
                <c:pt idx="4354">
                  <c:v>835</c:v>
                </c:pt>
                <c:pt idx="4355">
                  <c:v>835</c:v>
                </c:pt>
                <c:pt idx="4356">
                  <c:v>835</c:v>
                </c:pt>
                <c:pt idx="4357">
                  <c:v>835</c:v>
                </c:pt>
                <c:pt idx="4358">
                  <c:v>835</c:v>
                </c:pt>
                <c:pt idx="4359">
                  <c:v>835</c:v>
                </c:pt>
                <c:pt idx="4360">
                  <c:v>835</c:v>
                </c:pt>
                <c:pt idx="4361">
                  <c:v>835</c:v>
                </c:pt>
                <c:pt idx="4362">
                  <c:v>835</c:v>
                </c:pt>
                <c:pt idx="4363">
                  <c:v>833</c:v>
                </c:pt>
                <c:pt idx="4364">
                  <c:v>835</c:v>
                </c:pt>
                <c:pt idx="4365">
                  <c:v>835</c:v>
                </c:pt>
                <c:pt idx="4366">
                  <c:v>834</c:v>
                </c:pt>
                <c:pt idx="4367">
                  <c:v>834</c:v>
                </c:pt>
                <c:pt idx="4368">
                  <c:v>835</c:v>
                </c:pt>
                <c:pt idx="4369">
                  <c:v>835</c:v>
                </c:pt>
                <c:pt idx="4370">
                  <c:v>835</c:v>
                </c:pt>
                <c:pt idx="4371">
                  <c:v>835</c:v>
                </c:pt>
                <c:pt idx="4372">
                  <c:v>836</c:v>
                </c:pt>
                <c:pt idx="4373">
                  <c:v>836</c:v>
                </c:pt>
                <c:pt idx="4374">
                  <c:v>835</c:v>
                </c:pt>
                <c:pt idx="4375">
                  <c:v>837</c:v>
                </c:pt>
                <c:pt idx="4376">
                  <c:v>836</c:v>
                </c:pt>
                <c:pt idx="4377">
                  <c:v>837</c:v>
                </c:pt>
                <c:pt idx="4378">
                  <c:v>836</c:v>
                </c:pt>
                <c:pt idx="4379">
                  <c:v>836</c:v>
                </c:pt>
                <c:pt idx="4380">
                  <c:v>836</c:v>
                </c:pt>
                <c:pt idx="4381">
                  <c:v>836</c:v>
                </c:pt>
                <c:pt idx="4382">
                  <c:v>835</c:v>
                </c:pt>
                <c:pt idx="4383">
                  <c:v>836</c:v>
                </c:pt>
                <c:pt idx="4384">
                  <c:v>836</c:v>
                </c:pt>
                <c:pt idx="4385">
                  <c:v>835</c:v>
                </c:pt>
                <c:pt idx="4386">
                  <c:v>836</c:v>
                </c:pt>
                <c:pt idx="4387">
                  <c:v>836</c:v>
                </c:pt>
                <c:pt idx="4388">
                  <c:v>836</c:v>
                </c:pt>
                <c:pt idx="4389">
                  <c:v>836</c:v>
                </c:pt>
                <c:pt idx="4390">
                  <c:v>836</c:v>
                </c:pt>
                <c:pt idx="4391">
                  <c:v>837</c:v>
                </c:pt>
                <c:pt idx="4392">
                  <c:v>837</c:v>
                </c:pt>
                <c:pt idx="4393">
                  <c:v>837</c:v>
                </c:pt>
                <c:pt idx="4394">
                  <c:v>837</c:v>
                </c:pt>
                <c:pt idx="4395">
                  <c:v>836</c:v>
                </c:pt>
                <c:pt idx="4396">
                  <c:v>837</c:v>
                </c:pt>
                <c:pt idx="4397">
                  <c:v>837</c:v>
                </c:pt>
                <c:pt idx="4398">
                  <c:v>837</c:v>
                </c:pt>
                <c:pt idx="4399">
                  <c:v>837</c:v>
                </c:pt>
                <c:pt idx="4400">
                  <c:v>836</c:v>
                </c:pt>
                <c:pt idx="4401">
                  <c:v>837</c:v>
                </c:pt>
                <c:pt idx="4402">
                  <c:v>836</c:v>
                </c:pt>
                <c:pt idx="4403">
                  <c:v>837</c:v>
                </c:pt>
                <c:pt idx="4404">
                  <c:v>837</c:v>
                </c:pt>
                <c:pt idx="4405">
                  <c:v>837</c:v>
                </c:pt>
                <c:pt idx="4406">
                  <c:v>836</c:v>
                </c:pt>
                <c:pt idx="4407">
                  <c:v>837</c:v>
                </c:pt>
                <c:pt idx="4408">
                  <c:v>837</c:v>
                </c:pt>
                <c:pt idx="4409">
                  <c:v>837</c:v>
                </c:pt>
                <c:pt idx="4410">
                  <c:v>837</c:v>
                </c:pt>
                <c:pt idx="4411">
                  <c:v>837</c:v>
                </c:pt>
                <c:pt idx="4412">
                  <c:v>837</c:v>
                </c:pt>
                <c:pt idx="4413">
                  <c:v>838</c:v>
                </c:pt>
                <c:pt idx="4414">
                  <c:v>838</c:v>
                </c:pt>
                <c:pt idx="4415">
                  <c:v>838</c:v>
                </c:pt>
                <c:pt idx="4416">
                  <c:v>837</c:v>
                </c:pt>
                <c:pt idx="4417">
                  <c:v>837</c:v>
                </c:pt>
                <c:pt idx="4418">
                  <c:v>837</c:v>
                </c:pt>
                <c:pt idx="4419">
                  <c:v>837</c:v>
                </c:pt>
                <c:pt idx="4420">
                  <c:v>837</c:v>
                </c:pt>
                <c:pt idx="4421">
                  <c:v>837</c:v>
                </c:pt>
                <c:pt idx="4422">
                  <c:v>836</c:v>
                </c:pt>
                <c:pt idx="4423">
                  <c:v>836</c:v>
                </c:pt>
                <c:pt idx="4424">
                  <c:v>836</c:v>
                </c:pt>
                <c:pt idx="4425">
                  <c:v>837</c:v>
                </c:pt>
                <c:pt idx="4426">
                  <c:v>837</c:v>
                </c:pt>
                <c:pt idx="4427">
                  <c:v>836</c:v>
                </c:pt>
                <c:pt idx="4428">
                  <c:v>837</c:v>
                </c:pt>
                <c:pt idx="4429">
                  <c:v>837</c:v>
                </c:pt>
                <c:pt idx="4430">
                  <c:v>837</c:v>
                </c:pt>
                <c:pt idx="4431">
                  <c:v>838</c:v>
                </c:pt>
                <c:pt idx="4432">
                  <c:v>837</c:v>
                </c:pt>
                <c:pt idx="4433">
                  <c:v>838</c:v>
                </c:pt>
                <c:pt idx="4434">
                  <c:v>838</c:v>
                </c:pt>
                <c:pt idx="4435">
                  <c:v>838</c:v>
                </c:pt>
                <c:pt idx="4436">
                  <c:v>838</c:v>
                </c:pt>
                <c:pt idx="4437">
                  <c:v>838</c:v>
                </c:pt>
                <c:pt idx="4438">
                  <c:v>837</c:v>
                </c:pt>
                <c:pt idx="4439">
                  <c:v>837</c:v>
                </c:pt>
                <c:pt idx="4440">
                  <c:v>837</c:v>
                </c:pt>
                <c:pt idx="4441">
                  <c:v>837</c:v>
                </c:pt>
                <c:pt idx="4442">
                  <c:v>838</c:v>
                </c:pt>
                <c:pt idx="4443">
                  <c:v>837</c:v>
                </c:pt>
                <c:pt idx="4444">
                  <c:v>837</c:v>
                </c:pt>
                <c:pt idx="4445">
                  <c:v>838</c:v>
                </c:pt>
                <c:pt idx="4446">
                  <c:v>838</c:v>
                </c:pt>
                <c:pt idx="4447">
                  <c:v>838</c:v>
                </c:pt>
                <c:pt idx="4448">
                  <c:v>838</c:v>
                </c:pt>
                <c:pt idx="4449">
                  <c:v>838</c:v>
                </c:pt>
                <c:pt idx="4450">
                  <c:v>838</c:v>
                </c:pt>
                <c:pt idx="4451">
                  <c:v>838</c:v>
                </c:pt>
                <c:pt idx="4452">
                  <c:v>838</c:v>
                </c:pt>
                <c:pt idx="4453">
                  <c:v>839</c:v>
                </c:pt>
                <c:pt idx="4454">
                  <c:v>841</c:v>
                </c:pt>
                <c:pt idx="4455">
                  <c:v>843</c:v>
                </c:pt>
                <c:pt idx="4456">
                  <c:v>847</c:v>
                </c:pt>
                <c:pt idx="4457">
                  <c:v>853</c:v>
                </c:pt>
                <c:pt idx="4458">
                  <c:v>860</c:v>
                </c:pt>
                <c:pt idx="4459">
                  <c:v>865</c:v>
                </c:pt>
                <c:pt idx="4460">
                  <c:v>869</c:v>
                </c:pt>
                <c:pt idx="4461">
                  <c:v>872</c:v>
                </c:pt>
                <c:pt idx="4462">
                  <c:v>874</c:v>
                </c:pt>
                <c:pt idx="4463">
                  <c:v>875</c:v>
                </c:pt>
                <c:pt idx="4464">
                  <c:v>875</c:v>
                </c:pt>
                <c:pt idx="4465">
                  <c:v>875</c:v>
                </c:pt>
                <c:pt idx="4466">
                  <c:v>875</c:v>
                </c:pt>
                <c:pt idx="4467">
                  <c:v>876</c:v>
                </c:pt>
                <c:pt idx="4468">
                  <c:v>875</c:v>
                </c:pt>
                <c:pt idx="4469">
                  <c:v>876</c:v>
                </c:pt>
                <c:pt idx="4470">
                  <c:v>876</c:v>
                </c:pt>
                <c:pt idx="4471">
                  <c:v>876</c:v>
                </c:pt>
                <c:pt idx="4472">
                  <c:v>877</c:v>
                </c:pt>
                <c:pt idx="4473">
                  <c:v>878</c:v>
                </c:pt>
                <c:pt idx="4474">
                  <c:v>878</c:v>
                </c:pt>
                <c:pt idx="4475">
                  <c:v>879</c:v>
                </c:pt>
                <c:pt idx="4476">
                  <c:v>880</c:v>
                </c:pt>
                <c:pt idx="4477">
                  <c:v>879</c:v>
                </c:pt>
                <c:pt idx="4478">
                  <c:v>879</c:v>
                </c:pt>
                <c:pt idx="4479">
                  <c:v>880</c:v>
                </c:pt>
                <c:pt idx="4480">
                  <c:v>880</c:v>
                </c:pt>
                <c:pt idx="4481">
                  <c:v>879</c:v>
                </c:pt>
                <c:pt idx="4482">
                  <c:v>878</c:v>
                </c:pt>
                <c:pt idx="4483">
                  <c:v>879</c:v>
                </c:pt>
                <c:pt idx="4484">
                  <c:v>879</c:v>
                </c:pt>
                <c:pt idx="4485">
                  <c:v>879</c:v>
                </c:pt>
                <c:pt idx="4486">
                  <c:v>878</c:v>
                </c:pt>
                <c:pt idx="4487">
                  <c:v>879</c:v>
                </c:pt>
                <c:pt idx="4488">
                  <c:v>878</c:v>
                </c:pt>
                <c:pt idx="4489">
                  <c:v>879</c:v>
                </c:pt>
                <c:pt idx="4490">
                  <c:v>880</c:v>
                </c:pt>
                <c:pt idx="4491">
                  <c:v>880</c:v>
                </c:pt>
                <c:pt idx="4492">
                  <c:v>879</c:v>
                </c:pt>
                <c:pt idx="4493">
                  <c:v>880</c:v>
                </c:pt>
                <c:pt idx="4494">
                  <c:v>880</c:v>
                </c:pt>
                <c:pt idx="4495">
                  <c:v>879</c:v>
                </c:pt>
                <c:pt idx="4496">
                  <c:v>879</c:v>
                </c:pt>
                <c:pt idx="4497">
                  <c:v>878</c:v>
                </c:pt>
                <c:pt idx="4498">
                  <c:v>876</c:v>
                </c:pt>
                <c:pt idx="4499">
                  <c:v>874</c:v>
                </c:pt>
                <c:pt idx="4500">
                  <c:v>872</c:v>
                </c:pt>
                <c:pt idx="4501">
                  <c:v>869</c:v>
                </c:pt>
                <c:pt idx="4502">
                  <c:v>866</c:v>
                </c:pt>
                <c:pt idx="4503">
                  <c:v>862</c:v>
                </c:pt>
                <c:pt idx="4504">
                  <c:v>860</c:v>
                </c:pt>
                <c:pt idx="4505">
                  <c:v>857</c:v>
                </c:pt>
                <c:pt idx="4506">
                  <c:v>855</c:v>
                </c:pt>
                <c:pt idx="4507">
                  <c:v>853</c:v>
                </c:pt>
                <c:pt idx="4508">
                  <c:v>851</c:v>
                </c:pt>
                <c:pt idx="4509">
                  <c:v>849</c:v>
                </c:pt>
                <c:pt idx="4510">
                  <c:v>847</c:v>
                </c:pt>
                <c:pt idx="4511">
                  <c:v>846</c:v>
                </c:pt>
                <c:pt idx="4512">
                  <c:v>844</c:v>
                </c:pt>
                <c:pt idx="4513">
                  <c:v>843</c:v>
                </c:pt>
                <c:pt idx="4514">
                  <c:v>843</c:v>
                </c:pt>
                <c:pt idx="4515">
                  <c:v>841</c:v>
                </c:pt>
                <c:pt idx="4516">
                  <c:v>841</c:v>
                </c:pt>
                <c:pt idx="4517">
                  <c:v>840</c:v>
                </c:pt>
                <c:pt idx="4518">
                  <c:v>840</c:v>
                </c:pt>
                <c:pt idx="4519">
                  <c:v>839</c:v>
                </c:pt>
                <c:pt idx="4520">
                  <c:v>839</c:v>
                </c:pt>
                <c:pt idx="4521">
                  <c:v>838</c:v>
                </c:pt>
                <c:pt idx="4522">
                  <c:v>838</c:v>
                </c:pt>
                <c:pt idx="4523">
                  <c:v>838</c:v>
                </c:pt>
                <c:pt idx="4524">
                  <c:v>837</c:v>
                </c:pt>
                <c:pt idx="4525">
                  <c:v>837</c:v>
                </c:pt>
                <c:pt idx="4526">
                  <c:v>837</c:v>
                </c:pt>
                <c:pt idx="4527">
                  <c:v>837</c:v>
                </c:pt>
                <c:pt idx="4528">
                  <c:v>836</c:v>
                </c:pt>
                <c:pt idx="4529">
                  <c:v>836</c:v>
                </c:pt>
                <c:pt idx="4530">
                  <c:v>836</c:v>
                </c:pt>
                <c:pt idx="4531">
                  <c:v>835</c:v>
                </c:pt>
                <c:pt idx="4532">
                  <c:v>836</c:v>
                </c:pt>
                <c:pt idx="4533">
                  <c:v>836</c:v>
                </c:pt>
                <c:pt idx="4534">
                  <c:v>836</c:v>
                </c:pt>
                <c:pt idx="4535">
                  <c:v>835</c:v>
                </c:pt>
                <c:pt idx="4536">
                  <c:v>836</c:v>
                </c:pt>
                <c:pt idx="4537">
                  <c:v>835</c:v>
                </c:pt>
                <c:pt idx="4538">
                  <c:v>834</c:v>
                </c:pt>
                <c:pt idx="4539">
                  <c:v>835</c:v>
                </c:pt>
                <c:pt idx="4540">
                  <c:v>834</c:v>
                </c:pt>
                <c:pt idx="4541">
                  <c:v>834</c:v>
                </c:pt>
                <c:pt idx="4542">
                  <c:v>834</c:v>
                </c:pt>
                <c:pt idx="4543">
                  <c:v>834</c:v>
                </c:pt>
                <c:pt idx="4544">
                  <c:v>835</c:v>
                </c:pt>
                <c:pt idx="4545">
                  <c:v>835</c:v>
                </c:pt>
                <c:pt idx="4546">
                  <c:v>834</c:v>
                </c:pt>
                <c:pt idx="4547">
                  <c:v>835</c:v>
                </c:pt>
                <c:pt idx="4548">
                  <c:v>835</c:v>
                </c:pt>
                <c:pt idx="4549">
                  <c:v>835</c:v>
                </c:pt>
                <c:pt idx="4550">
                  <c:v>835</c:v>
                </c:pt>
                <c:pt idx="4551">
                  <c:v>836</c:v>
                </c:pt>
                <c:pt idx="4552">
                  <c:v>836</c:v>
                </c:pt>
                <c:pt idx="4553">
                  <c:v>836</c:v>
                </c:pt>
                <c:pt idx="4554">
                  <c:v>836</c:v>
                </c:pt>
                <c:pt idx="4555">
                  <c:v>836</c:v>
                </c:pt>
                <c:pt idx="4556">
                  <c:v>837</c:v>
                </c:pt>
                <c:pt idx="4557">
                  <c:v>836</c:v>
                </c:pt>
                <c:pt idx="4558">
                  <c:v>837</c:v>
                </c:pt>
                <c:pt idx="4559">
                  <c:v>836</c:v>
                </c:pt>
                <c:pt idx="4560">
                  <c:v>836</c:v>
                </c:pt>
                <c:pt idx="4561">
                  <c:v>836</c:v>
                </c:pt>
                <c:pt idx="4562">
                  <c:v>836</c:v>
                </c:pt>
                <c:pt idx="4563">
                  <c:v>836</c:v>
                </c:pt>
                <c:pt idx="4564">
                  <c:v>836</c:v>
                </c:pt>
                <c:pt idx="4565">
                  <c:v>836</c:v>
                </c:pt>
                <c:pt idx="4566">
                  <c:v>834</c:v>
                </c:pt>
                <c:pt idx="4567">
                  <c:v>836</c:v>
                </c:pt>
                <c:pt idx="4568">
                  <c:v>835</c:v>
                </c:pt>
                <c:pt idx="4569">
                  <c:v>835</c:v>
                </c:pt>
                <c:pt idx="4570">
                  <c:v>836</c:v>
                </c:pt>
                <c:pt idx="4571">
                  <c:v>836</c:v>
                </c:pt>
                <c:pt idx="4572">
                  <c:v>836</c:v>
                </c:pt>
                <c:pt idx="4573">
                  <c:v>836</c:v>
                </c:pt>
                <c:pt idx="4574">
                  <c:v>836</c:v>
                </c:pt>
                <c:pt idx="4575">
                  <c:v>836</c:v>
                </c:pt>
                <c:pt idx="4576">
                  <c:v>836</c:v>
                </c:pt>
                <c:pt idx="4577">
                  <c:v>836</c:v>
                </c:pt>
                <c:pt idx="4578">
                  <c:v>836</c:v>
                </c:pt>
                <c:pt idx="4579">
                  <c:v>835</c:v>
                </c:pt>
                <c:pt idx="4580">
                  <c:v>835</c:v>
                </c:pt>
                <c:pt idx="4581">
                  <c:v>835</c:v>
                </c:pt>
                <c:pt idx="4582">
                  <c:v>835</c:v>
                </c:pt>
                <c:pt idx="4583">
                  <c:v>836</c:v>
                </c:pt>
                <c:pt idx="4584">
                  <c:v>836</c:v>
                </c:pt>
                <c:pt idx="4585">
                  <c:v>836</c:v>
                </c:pt>
                <c:pt idx="4586">
                  <c:v>837</c:v>
                </c:pt>
                <c:pt idx="4587">
                  <c:v>837</c:v>
                </c:pt>
                <c:pt idx="4588">
                  <c:v>837</c:v>
                </c:pt>
                <c:pt idx="4589">
                  <c:v>836</c:v>
                </c:pt>
                <c:pt idx="4590">
                  <c:v>837</c:v>
                </c:pt>
                <c:pt idx="4591">
                  <c:v>836</c:v>
                </c:pt>
                <c:pt idx="4592">
                  <c:v>836</c:v>
                </c:pt>
                <c:pt idx="4593">
                  <c:v>836</c:v>
                </c:pt>
                <c:pt idx="4594">
                  <c:v>836</c:v>
                </c:pt>
                <c:pt idx="4595">
                  <c:v>836</c:v>
                </c:pt>
                <c:pt idx="4596">
                  <c:v>835</c:v>
                </c:pt>
                <c:pt idx="4597">
                  <c:v>835</c:v>
                </c:pt>
                <c:pt idx="4598">
                  <c:v>835</c:v>
                </c:pt>
                <c:pt idx="4599">
                  <c:v>836</c:v>
                </c:pt>
                <c:pt idx="4600">
                  <c:v>835</c:v>
                </c:pt>
                <c:pt idx="4601">
                  <c:v>835</c:v>
                </c:pt>
                <c:pt idx="4602">
                  <c:v>836</c:v>
                </c:pt>
                <c:pt idx="4603">
                  <c:v>836</c:v>
                </c:pt>
                <c:pt idx="4604">
                  <c:v>836</c:v>
                </c:pt>
                <c:pt idx="4605">
                  <c:v>836</c:v>
                </c:pt>
                <c:pt idx="4606">
                  <c:v>836</c:v>
                </c:pt>
                <c:pt idx="4607">
                  <c:v>836</c:v>
                </c:pt>
                <c:pt idx="4608">
                  <c:v>836</c:v>
                </c:pt>
                <c:pt idx="4609">
                  <c:v>836</c:v>
                </c:pt>
                <c:pt idx="4610">
                  <c:v>835</c:v>
                </c:pt>
                <c:pt idx="4611">
                  <c:v>836</c:v>
                </c:pt>
                <c:pt idx="4612">
                  <c:v>836</c:v>
                </c:pt>
                <c:pt idx="4613">
                  <c:v>835</c:v>
                </c:pt>
                <c:pt idx="4614">
                  <c:v>835</c:v>
                </c:pt>
                <c:pt idx="4615">
                  <c:v>835</c:v>
                </c:pt>
                <c:pt idx="4616">
                  <c:v>835</c:v>
                </c:pt>
                <c:pt idx="4617">
                  <c:v>835</c:v>
                </c:pt>
                <c:pt idx="4618">
                  <c:v>836</c:v>
                </c:pt>
                <c:pt idx="4619">
                  <c:v>836</c:v>
                </c:pt>
                <c:pt idx="4620">
                  <c:v>837</c:v>
                </c:pt>
                <c:pt idx="4621">
                  <c:v>839</c:v>
                </c:pt>
                <c:pt idx="4622">
                  <c:v>842</c:v>
                </c:pt>
                <c:pt idx="4623">
                  <c:v>847</c:v>
                </c:pt>
                <c:pt idx="4624">
                  <c:v>851</c:v>
                </c:pt>
                <c:pt idx="4625">
                  <c:v>851</c:v>
                </c:pt>
                <c:pt idx="4626">
                  <c:v>851</c:v>
                </c:pt>
                <c:pt idx="4627">
                  <c:v>851</c:v>
                </c:pt>
                <c:pt idx="4628">
                  <c:v>850</c:v>
                </c:pt>
                <c:pt idx="4629">
                  <c:v>851</c:v>
                </c:pt>
                <c:pt idx="4630">
                  <c:v>850</c:v>
                </c:pt>
                <c:pt idx="4631">
                  <c:v>850</c:v>
                </c:pt>
                <c:pt idx="4632">
                  <c:v>850</c:v>
                </c:pt>
                <c:pt idx="4633">
                  <c:v>849</c:v>
                </c:pt>
                <c:pt idx="4634">
                  <c:v>850</c:v>
                </c:pt>
                <c:pt idx="4635">
                  <c:v>850</c:v>
                </c:pt>
                <c:pt idx="4636">
                  <c:v>850</c:v>
                </c:pt>
                <c:pt idx="4637">
                  <c:v>850</c:v>
                </c:pt>
                <c:pt idx="4638">
                  <c:v>850</c:v>
                </c:pt>
                <c:pt idx="4639">
                  <c:v>850</c:v>
                </c:pt>
                <c:pt idx="4640">
                  <c:v>850</c:v>
                </c:pt>
                <c:pt idx="4641">
                  <c:v>850</c:v>
                </c:pt>
                <c:pt idx="4642">
                  <c:v>850</c:v>
                </c:pt>
                <c:pt idx="4643">
                  <c:v>850</c:v>
                </c:pt>
                <c:pt idx="4644">
                  <c:v>849</c:v>
                </c:pt>
                <c:pt idx="4645">
                  <c:v>850</c:v>
                </c:pt>
                <c:pt idx="4646">
                  <c:v>850</c:v>
                </c:pt>
                <c:pt idx="4647">
                  <c:v>850</c:v>
                </c:pt>
                <c:pt idx="4648">
                  <c:v>850</c:v>
                </c:pt>
                <c:pt idx="4649">
                  <c:v>850</c:v>
                </c:pt>
                <c:pt idx="4650">
                  <c:v>850</c:v>
                </c:pt>
                <c:pt idx="4651">
                  <c:v>850</c:v>
                </c:pt>
                <c:pt idx="4652">
                  <c:v>850</c:v>
                </c:pt>
                <c:pt idx="4653">
                  <c:v>850</c:v>
                </c:pt>
                <c:pt idx="4654">
                  <c:v>849</c:v>
                </c:pt>
                <c:pt idx="4655">
                  <c:v>851</c:v>
                </c:pt>
                <c:pt idx="4656">
                  <c:v>849</c:v>
                </c:pt>
                <c:pt idx="4657">
                  <c:v>850</c:v>
                </c:pt>
                <c:pt idx="4658">
                  <c:v>850</c:v>
                </c:pt>
                <c:pt idx="4659">
                  <c:v>850</c:v>
                </c:pt>
                <c:pt idx="4660">
                  <c:v>849</c:v>
                </c:pt>
                <c:pt idx="4661">
                  <c:v>850</c:v>
                </c:pt>
                <c:pt idx="4662">
                  <c:v>848</c:v>
                </c:pt>
                <c:pt idx="4663">
                  <c:v>850</c:v>
                </c:pt>
                <c:pt idx="4664">
                  <c:v>850</c:v>
                </c:pt>
                <c:pt idx="4665">
                  <c:v>848</c:v>
                </c:pt>
                <c:pt idx="4666">
                  <c:v>849</c:v>
                </c:pt>
                <c:pt idx="4667">
                  <c:v>849</c:v>
                </c:pt>
                <c:pt idx="4668">
                  <c:v>849</c:v>
                </c:pt>
                <c:pt idx="4669">
                  <c:v>850</c:v>
                </c:pt>
                <c:pt idx="4670">
                  <c:v>849</c:v>
                </c:pt>
                <c:pt idx="4671">
                  <c:v>849</c:v>
                </c:pt>
                <c:pt idx="4672">
                  <c:v>850</c:v>
                </c:pt>
                <c:pt idx="4673">
                  <c:v>849</c:v>
                </c:pt>
                <c:pt idx="4674">
                  <c:v>849</c:v>
                </c:pt>
                <c:pt idx="4675">
                  <c:v>850</c:v>
                </c:pt>
                <c:pt idx="4676">
                  <c:v>849</c:v>
                </c:pt>
                <c:pt idx="4677">
                  <c:v>849</c:v>
                </c:pt>
                <c:pt idx="4678">
                  <c:v>849</c:v>
                </c:pt>
                <c:pt idx="4679">
                  <c:v>849</c:v>
                </c:pt>
                <c:pt idx="4680">
                  <c:v>849</c:v>
                </c:pt>
                <c:pt idx="4681">
                  <c:v>849</c:v>
                </c:pt>
                <c:pt idx="4682">
                  <c:v>849</c:v>
                </c:pt>
                <c:pt idx="4683">
                  <c:v>848</c:v>
                </c:pt>
                <c:pt idx="4684">
                  <c:v>849</c:v>
                </c:pt>
                <c:pt idx="4685">
                  <c:v>850</c:v>
                </c:pt>
                <c:pt idx="4686">
                  <c:v>850</c:v>
                </c:pt>
                <c:pt idx="4687">
                  <c:v>851</c:v>
                </c:pt>
                <c:pt idx="4688">
                  <c:v>851</c:v>
                </c:pt>
                <c:pt idx="4689">
                  <c:v>851</c:v>
                </c:pt>
                <c:pt idx="4690">
                  <c:v>851</c:v>
                </c:pt>
                <c:pt idx="4691">
                  <c:v>851</c:v>
                </c:pt>
                <c:pt idx="4692">
                  <c:v>851</c:v>
                </c:pt>
                <c:pt idx="4693">
                  <c:v>850</c:v>
                </c:pt>
                <c:pt idx="4694">
                  <c:v>850</c:v>
                </c:pt>
                <c:pt idx="4695">
                  <c:v>850</c:v>
                </c:pt>
                <c:pt idx="4696">
                  <c:v>850</c:v>
                </c:pt>
                <c:pt idx="4697">
                  <c:v>849</c:v>
                </c:pt>
                <c:pt idx="4698">
                  <c:v>849</c:v>
                </c:pt>
                <c:pt idx="4699">
                  <c:v>850</c:v>
                </c:pt>
                <c:pt idx="4700">
                  <c:v>849</c:v>
                </c:pt>
                <c:pt idx="4701">
                  <c:v>849</c:v>
                </c:pt>
                <c:pt idx="4702">
                  <c:v>849</c:v>
                </c:pt>
                <c:pt idx="4703">
                  <c:v>849</c:v>
                </c:pt>
                <c:pt idx="4704">
                  <c:v>850</c:v>
                </c:pt>
                <c:pt idx="4705">
                  <c:v>849</c:v>
                </c:pt>
                <c:pt idx="4706">
                  <c:v>850</c:v>
                </c:pt>
                <c:pt idx="4707">
                  <c:v>850</c:v>
                </c:pt>
                <c:pt idx="4708">
                  <c:v>849</c:v>
                </c:pt>
                <c:pt idx="4709">
                  <c:v>851</c:v>
                </c:pt>
                <c:pt idx="4710">
                  <c:v>852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FF5-4E9E-BECC-2787F80896BB}"/>
            </c:ext>
          </c:extLst>
        </c:ser>
        <c:ser>
          <c:idx val="2"/>
          <c:order val="2"/>
          <c:tx>
            <c:strRef>
              <c:f>extend!$F$1</c:f>
              <c:strCache>
                <c:ptCount val="1"/>
                <c:pt idx="0">
                  <c:v> pr3</c:v>
                </c:pt>
              </c:strCache>
            </c:strRef>
          </c:tx>
          <c:spPr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extend!$C$2:$C$4712</c:f>
              <c:numCache>
                <c:formatCode>General</c:formatCode>
                <c:ptCount val="47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9.9999904632568359E-3</c:v>
                </c:pt>
                <c:pt idx="9">
                  <c:v>9.9999904632568359E-3</c:v>
                </c:pt>
                <c:pt idx="10">
                  <c:v>9.9999904632568359E-3</c:v>
                </c:pt>
                <c:pt idx="11">
                  <c:v>9.9999904632568359E-3</c:v>
                </c:pt>
                <c:pt idx="12">
                  <c:v>9.9999904632568359E-3</c:v>
                </c:pt>
                <c:pt idx="13">
                  <c:v>9.9999904632568359E-3</c:v>
                </c:pt>
                <c:pt idx="14">
                  <c:v>9.9999904632568359E-3</c:v>
                </c:pt>
                <c:pt idx="15">
                  <c:v>9.9999904632568359E-3</c:v>
                </c:pt>
                <c:pt idx="16">
                  <c:v>9.9999904632568359E-3</c:v>
                </c:pt>
                <c:pt idx="17">
                  <c:v>9.9999904632568359E-3</c:v>
                </c:pt>
                <c:pt idx="18">
                  <c:v>9.9999904632568359E-3</c:v>
                </c:pt>
                <c:pt idx="19">
                  <c:v>9.9999904632568359E-3</c:v>
                </c:pt>
                <c:pt idx="20">
                  <c:v>9.9999904632568359E-3</c:v>
                </c:pt>
                <c:pt idx="21">
                  <c:v>9.9999904632568359E-3</c:v>
                </c:pt>
                <c:pt idx="22">
                  <c:v>9.9999904632568359E-3</c:v>
                </c:pt>
                <c:pt idx="23">
                  <c:v>9.9999904632568359E-3</c:v>
                </c:pt>
                <c:pt idx="24">
                  <c:v>9.9999904632568359E-3</c:v>
                </c:pt>
                <c:pt idx="25">
                  <c:v>9.9999904632568359E-3</c:v>
                </c:pt>
                <c:pt idx="26">
                  <c:v>9.9999904632568359E-3</c:v>
                </c:pt>
                <c:pt idx="27">
                  <c:v>9.9999904632568359E-3</c:v>
                </c:pt>
                <c:pt idx="28">
                  <c:v>9.9999904632568359E-3</c:v>
                </c:pt>
                <c:pt idx="29">
                  <c:v>9.9999904632568359E-3</c:v>
                </c:pt>
                <c:pt idx="30">
                  <c:v>9.9999904632568359E-3</c:v>
                </c:pt>
                <c:pt idx="31">
                  <c:v>9.9999904632568359E-3</c:v>
                </c:pt>
                <c:pt idx="32">
                  <c:v>9.9999904632568359E-3</c:v>
                </c:pt>
                <c:pt idx="33">
                  <c:v>9.9999904632568359E-3</c:v>
                </c:pt>
                <c:pt idx="34">
                  <c:v>9.9999904632568359E-3</c:v>
                </c:pt>
                <c:pt idx="35">
                  <c:v>9.9999904632568359E-3</c:v>
                </c:pt>
                <c:pt idx="36">
                  <c:v>9.9999904632568359E-3</c:v>
                </c:pt>
                <c:pt idx="37">
                  <c:v>9.9999904632568359E-3</c:v>
                </c:pt>
                <c:pt idx="38">
                  <c:v>9.9999904632568359E-3</c:v>
                </c:pt>
                <c:pt idx="39">
                  <c:v>9.9999904632568359E-3</c:v>
                </c:pt>
                <c:pt idx="40">
                  <c:v>9.9999904632568359E-3</c:v>
                </c:pt>
                <c:pt idx="41">
                  <c:v>9.9999904632568359E-3</c:v>
                </c:pt>
                <c:pt idx="42">
                  <c:v>9.9999904632568359E-3</c:v>
                </c:pt>
                <c:pt idx="43">
                  <c:v>9.9999904632568359E-3</c:v>
                </c:pt>
                <c:pt idx="44">
                  <c:v>9.9999904632568359E-3</c:v>
                </c:pt>
                <c:pt idx="45">
                  <c:v>9.9999904632568359E-3</c:v>
                </c:pt>
                <c:pt idx="46">
                  <c:v>9.9999904632568359E-3</c:v>
                </c:pt>
                <c:pt idx="47">
                  <c:v>9.9999904632568359E-3</c:v>
                </c:pt>
                <c:pt idx="48">
                  <c:v>9.9999904632568359E-3</c:v>
                </c:pt>
                <c:pt idx="49">
                  <c:v>9.9999904632568359E-3</c:v>
                </c:pt>
                <c:pt idx="50">
                  <c:v>9.9999904632568359E-3</c:v>
                </c:pt>
                <c:pt idx="51">
                  <c:v>9.9999904632568359E-3</c:v>
                </c:pt>
                <c:pt idx="52">
                  <c:v>9.9999904632568359E-3</c:v>
                </c:pt>
                <c:pt idx="53">
                  <c:v>9.9999904632568359E-3</c:v>
                </c:pt>
                <c:pt idx="54">
                  <c:v>9.9999904632568359E-3</c:v>
                </c:pt>
                <c:pt idx="55">
                  <c:v>9.9999904632568359E-3</c:v>
                </c:pt>
                <c:pt idx="56">
                  <c:v>9.9999904632568359E-3</c:v>
                </c:pt>
                <c:pt idx="57">
                  <c:v>9.9999904632568359E-3</c:v>
                </c:pt>
                <c:pt idx="58">
                  <c:v>9.9999904632568359E-3</c:v>
                </c:pt>
                <c:pt idx="59">
                  <c:v>9.9999904632568359E-3</c:v>
                </c:pt>
                <c:pt idx="60">
                  <c:v>9.9999904632568359E-3</c:v>
                </c:pt>
                <c:pt idx="61">
                  <c:v>9.9999904632568359E-3</c:v>
                </c:pt>
                <c:pt idx="62">
                  <c:v>9.9999904632568359E-3</c:v>
                </c:pt>
                <c:pt idx="63">
                  <c:v>9.9999904632568359E-3</c:v>
                </c:pt>
                <c:pt idx="64">
                  <c:v>9.9999904632568359E-3</c:v>
                </c:pt>
                <c:pt idx="65">
                  <c:v>9.9999904632568359E-3</c:v>
                </c:pt>
                <c:pt idx="66">
                  <c:v>9.9999904632568359E-3</c:v>
                </c:pt>
                <c:pt idx="67">
                  <c:v>9.9999904632568359E-3</c:v>
                </c:pt>
                <c:pt idx="68">
                  <c:v>9.9999904632568359E-3</c:v>
                </c:pt>
                <c:pt idx="69">
                  <c:v>9.9999904632568359E-3</c:v>
                </c:pt>
                <c:pt idx="70">
                  <c:v>9.9999904632568359E-3</c:v>
                </c:pt>
                <c:pt idx="71">
                  <c:v>9.9999904632568359E-3</c:v>
                </c:pt>
                <c:pt idx="72">
                  <c:v>9.9999904632568359E-3</c:v>
                </c:pt>
                <c:pt idx="73">
                  <c:v>9.9999904632568359E-3</c:v>
                </c:pt>
                <c:pt idx="74">
                  <c:v>9.9999904632568359E-3</c:v>
                </c:pt>
                <c:pt idx="75">
                  <c:v>9.9999904632568359E-3</c:v>
                </c:pt>
                <c:pt idx="76">
                  <c:v>9.9999904632568359E-3</c:v>
                </c:pt>
                <c:pt idx="77">
                  <c:v>9.9999904632568359E-3</c:v>
                </c:pt>
                <c:pt idx="78">
                  <c:v>9.9999904632568359E-3</c:v>
                </c:pt>
                <c:pt idx="79">
                  <c:v>9.9999904632568359E-3</c:v>
                </c:pt>
                <c:pt idx="80">
                  <c:v>9.9999904632568359E-3</c:v>
                </c:pt>
                <c:pt idx="81">
                  <c:v>9.9999904632568359E-3</c:v>
                </c:pt>
                <c:pt idx="82">
                  <c:v>9.9999904632568359E-3</c:v>
                </c:pt>
                <c:pt idx="83">
                  <c:v>9.9999904632568359E-3</c:v>
                </c:pt>
                <c:pt idx="84">
                  <c:v>9.9999904632568359E-3</c:v>
                </c:pt>
                <c:pt idx="85">
                  <c:v>9.9999904632568359E-3</c:v>
                </c:pt>
                <c:pt idx="86">
                  <c:v>9.9999904632568359E-3</c:v>
                </c:pt>
                <c:pt idx="87">
                  <c:v>9.9999904632568359E-3</c:v>
                </c:pt>
                <c:pt idx="88">
                  <c:v>9.9999904632568359E-3</c:v>
                </c:pt>
                <c:pt idx="89">
                  <c:v>9.9999904632568359E-3</c:v>
                </c:pt>
                <c:pt idx="90">
                  <c:v>9.9999904632568359E-3</c:v>
                </c:pt>
                <c:pt idx="91">
                  <c:v>9.9999904632568359E-3</c:v>
                </c:pt>
                <c:pt idx="92">
                  <c:v>9.9999904632568359E-3</c:v>
                </c:pt>
                <c:pt idx="93">
                  <c:v>9.9999904632568359E-3</c:v>
                </c:pt>
                <c:pt idx="94">
                  <c:v>9.9999904632568359E-3</c:v>
                </c:pt>
                <c:pt idx="95">
                  <c:v>9.9999904632568359E-3</c:v>
                </c:pt>
                <c:pt idx="96">
                  <c:v>9.9999904632568359E-3</c:v>
                </c:pt>
                <c:pt idx="97">
                  <c:v>9.9999904632568359E-3</c:v>
                </c:pt>
                <c:pt idx="98">
                  <c:v>9.9999904632568359E-3</c:v>
                </c:pt>
                <c:pt idx="99">
                  <c:v>9.9999904632568359E-3</c:v>
                </c:pt>
                <c:pt idx="100">
                  <c:v>9.9999904632568359E-3</c:v>
                </c:pt>
                <c:pt idx="101">
                  <c:v>9.9999904632568359E-3</c:v>
                </c:pt>
                <c:pt idx="102">
                  <c:v>9.9999904632568359E-3</c:v>
                </c:pt>
                <c:pt idx="103">
                  <c:v>9.9999904632568359E-3</c:v>
                </c:pt>
                <c:pt idx="104">
                  <c:v>9.9999904632568359E-3</c:v>
                </c:pt>
                <c:pt idx="105">
                  <c:v>9.9999904632568359E-3</c:v>
                </c:pt>
                <c:pt idx="106">
                  <c:v>9.9999904632568359E-3</c:v>
                </c:pt>
                <c:pt idx="107">
                  <c:v>9.9999904632568359E-3</c:v>
                </c:pt>
                <c:pt idx="108">
                  <c:v>9.9999904632568359E-3</c:v>
                </c:pt>
                <c:pt idx="109">
                  <c:v>9.9999904632568359E-3</c:v>
                </c:pt>
                <c:pt idx="110">
                  <c:v>9.9999904632568359E-3</c:v>
                </c:pt>
                <c:pt idx="111">
                  <c:v>9.9999904632568359E-3</c:v>
                </c:pt>
                <c:pt idx="112">
                  <c:v>9.9999904632568359E-3</c:v>
                </c:pt>
                <c:pt idx="113">
                  <c:v>9.9999904632568359E-3</c:v>
                </c:pt>
                <c:pt idx="114">
                  <c:v>9.9999904632568359E-3</c:v>
                </c:pt>
                <c:pt idx="115">
                  <c:v>9.9999904632568359E-3</c:v>
                </c:pt>
                <c:pt idx="116">
                  <c:v>9.9999904632568359E-3</c:v>
                </c:pt>
                <c:pt idx="117">
                  <c:v>9.9999904632568359E-3</c:v>
                </c:pt>
                <c:pt idx="118">
                  <c:v>9.9999904632568359E-3</c:v>
                </c:pt>
                <c:pt idx="119">
                  <c:v>9.9999904632568359E-3</c:v>
                </c:pt>
                <c:pt idx="120">
                  <c:v>9.9999904632568359E-3</c:v>
                </c:pt>
                <c:pt idx="121">
                  <c:v>9.9999904632568359E-3</c:v>
                </c:pt>
                <c:pt idx="122">
                  <c:v>9.9999904632568359E-3</c:v>
                </c:pt>
                <c:pt idx="123">
                  <c:v>9.9999904632568359E-3</c:v>
                </c:pt>
                <c:pt idx="124">
                  <c:v>9.9999904632568359E-3</c:v>
                </c:pt>
                <c:pt idx="125">
                  <c:v>9.9999904632568359E-3</c:v>
                </c:pt>
                <c:pt idx="126">
                  <c:v>9.9999904632568359E-3</c:v>
                </c:pt>
                <c:pt idx="127">
                  <c:v>9.9999904632568359E-3</c:v>
                </c:pt>
                <c:pt idx="128">
                  <c:v>9.9999904632568359E-3</c:v>
                </c:pt>
                <c:pt idx="129">
                  <c:v>1.9999980926513672E-2</c:v>
                </c:pt>
                <c:pt idx="130">
                  <c:v>1.9999980926513672E-2</c:v>
                </c:pt>
                <c:pt idx="131">
                  <c:v>1.9999980926513672E-2</c:v>
                </c:pt>
                <c:pt idx="132">
                  <c:v>1.9999980926513672E-2</c:v>
                </c:pt>
                <c:pt idx="133">
                  <c:v>1.9999980926513672E-2</c:v>
                </c:pt>
                <c:pt idx="134">
                  <c:v>1.9999980926513672E-2</c:v>
                </c:pt>
                <c:pt idx="135">
                  <c:v>1.9999980926513672E-2</c:v>
                </c:pt>
                <c:pt idx="136">
                  <c:v>1.9999980926513672E-2</c:v>
                </c:pt>
                <c:pt idx="137">
                  <c:v>1.9999980926513672E-2</c:v>
                </c:pt>
                <c:pt idx="138">
                  <c:v>1.9999980926513672E-2</c:v>
                </c:pt>
                <c:pt idx="139">
                  <c:v>1.9999980926513672E-2</c:v>
                </c:pt>
                <c:pt idx="140">
                  <c:v>1.9999980926513672E-2</c:v>
                </c:pt>
                <c:pt idx="141">
                  <c:v>1.9999980926513672E-2</c:v>
                </c:pt>
                <c:pt idx="142">
                  <c:v>1.9999980926513672E-2</c:v>
                </c:pt>
                <c:pt idx="143">
                  <c:v>1.9999980926513672E-2</c:v>
                </c:pt>
                <c:pt idx="144">
                  <c:v>1.9999980926513672E-2</c:v>
                </c:pt>
                <c:pt idx="145">
                  <c:v>1.9999980926513672E-2</c:v>
                </c:pt>
                <c:pt idx="146">
                  <c:v>1.9999980926513672E-2</c:v>
                </c:pt>
                <c:pt idx="147">
                  <c:v>1.9999980926513672E-2</c:v>
                </c:pt>
                <c:pt idx="148">
                  <c:v>1.9999980926513672E-2</c:v>
                </c:pt>
                <c:pt idx="149">
                  <c:v>1.9999980926513672E-2</c:v>
                </c:pt>
                <c:pt idx="150">
                  <c:v>1.9999980926513672E-2</c:v>
                </c:pt>
                <c:pt idx="151">
                  <c:v>1.9999980926513672E-2</c:v>
                </c:pt>
                <c:pt idx="152">
                  <c:v>1.9999980926513672E-2</c:v>
                </c:pt>
                <c:pt idx="153">
                  <c:v>1.9999980926513672E-2</c:v>
                </c:pt>
                <c:pt idx="154">
                  <c:v>1.9999980926513672E-2</c:v>
                </c:pt>
                <c:pt idx="155">
                  <c:v>1.9999980926513672E-2</c:v>
                </c:pt>
                <c:pt idx="156">
                  <c:v>1.9999980926513672E-2</c:v>
                </c:pt>
                <c:pt idx="157">
                  <c:v>1.9999980926513672E-2</c:v>
                </c:pt>
                <c:pt idx="158">
                  <c:v>1.9999980926513672E-2</c:v>
                </c:pt>
                <c:pt idx="159">
                  <c:v>1.9999980926513672E-2</c:v>
                </c:pt>
                <c:pt idx="160">
                  <c:v>1.9999980926513672E-2</c:v>
                </c:pt>
                <c:pt idx="161">
                  <c:v>1.9999980926513672E-2</c:v>
                </c:pt>
                <c:pt idx="162">
                  <c:v>1.9999980926513672E-2</c:v>
                </c:pt>
                <c:pt idx="163">
                  <c:v>1.9999980926513672E-2</c:v>
                </c:pt>
                <c:pt idx="164">
                  <c:v>2.9999971389770508E-2</c:v>
                </c:pt>
                <c:pt idx="165">
                  <c:v>4.999995231628418E-2</c:v>
                </c:pt>
                <c:pt idx="166">
                  <c:v>6.9999933242797852E-2</c:v>
                </c:pt>
                <c:pt idx="167">
                  <c:v>8.9999914169311523E-2</c:v>
                </c:pt>
                <c:pt idx="168">
                  <c:v>0.11999988555908203</c:v>
                </c:pt>
                <c:pt idx="169">
                  <c:v>0.1399998664855957</c:v>
                </c:pt>
                <c:pt idx="170">
                  <c:v>0.15999984741210938</c:v>
                </c:pt>
                <c:pt idx="171">
                  <c:v>0.17999982833862305</c:v>
                </c:pt>
                <c:pt idx="172">
                  <c:v>0.21000003814697266</c:v>
                </c:pt>
                <c:pt idx="173">
                  <c:v>0.23000001907348633</c:v>
                </c:pt>
                <c:pt idx="174">
                  <c:v>0.25</c:v>
                </c:pt>
                <c:pt idx="175">
                  <c:v>0.26999998092651367</c:v>
                </c:pt>
                <c:pt idx="176">
                  <c:v>0.28999996185302734</c:v>
                </c:pt>
                <c:pt idx="177">
                  <c:v>0.31999993324279785</c:v>
                </c:pt>
                <c:pt idx="178">
                  <c:v>0.33999991416931152</c:v>
                </c:pt>
                <c:pt idx="179">
                  <c:v>0.3599998950958252</c:v>
                </c:pt>
                <c:pt idx="180">
                  <c:v>0.37999987602233887</c:v>
                </c:pt>
                <c:pt idx="181">
                  <c:v>0.39999985694885254</c:v>
                </c:pt>
                <c:pt idx="182">
                  <c:v>0.41999983787536621</c:v>
                </c:pt>
                <c:pt idx="183">
                  <c:v>0.45000004768371582</c:v>
                </c:pt>
                <c:pt idx="184">
                  <c:v>0.47000002861022949</c:v>
                </c:pt>
                <c:pt idx="185">
                  <c:v>0.49000000953674316</c:v>
                </c:pt>
                <c:pt idx="186">
                  <c:v>0.50999999046325684</c:v>
                </c:pt>
                <c:pt idx="187">
                  <c:v>0.52999997138977051</c:v>
                </c:pt>
                <c:pt idx="188">
                  <c:v>0.54999995231628418</c:v>
                </c:pt>
                <c:pt idx="189">
                  <c:v>0.57999992370605469</c:v>
                </c:pt>
                <c:pt idx="190">
                  <c:v>0.59999990463256836</c:v>
                </c:pt>
                <c:pt idx="191">
                  <c:v>0.61999988555908203</c:v>
                </c:pt>
                <c:pt idx="192">
                  <c:v>0.6399998664855957</c:v>
                </c:pt>
                <c:pt idx="193">
                  <c:v>0.65999984741210938</c:v>
                </c:pt>
                <c:pt idx="194">
                  <c:v>0.67999982833862305</c:v>
                </c:pt>
                <c:pt idx="195">
                  <c:v>0.71000003814697266</c:v>
                </c:pt>
                <c:pt idx="196">
                  <c:v>0.73000001907348633</c:v>
                </c:pt>
                <c:pt idx="197">
                  <c:v>0.75</c:v>
                </c:pt>
                <c:pt idx="198">
                  <c:v>0.76999998092651367</c:v>
                </c:pt>
                <c:pt idx="199">
                  <c:v>0.79999995231628418</c:v>
                </c:pt>
                <c:pt idx="200">
                  <c:v>0.81999993324279785</c:v>
                </c:pt>
                <c:pt idx="201">
                  <c:v>0.83999991416931152</c:v>
                </c:pt>
                <c:pt idx="202">
                  <c:v>0.8599998950958252</c:v>
                </c:pt>
                <c:pt idx="203">
                  <c:v>0.87999987602233887</c:v>
                </c:pt>
                <c:pt idx="204">
                  <c:v>0.90999984741210938</c:v>
                </c:pt>
                <c:pt idx="205">
                  <c:v>0.92999982833862305</c:v>
                </c:pt>
                <c:pt idx="206">
                  <c:v>0.95000004768371582</c:v>
                </c:pt>
                <c:pt idx="207">
                  <c:v>0.97000002861022949</c:v>
                </c:pt>
                <c:pt idx="208">
                  <c:v>0.99000000953674316</c:v>
                </c:pt>
                <c:pt idx="209">
                  <c:v>1.0099999904632568</c:v>
                </c:pt>
                <c:pt idx="210">
                  <c:v>1.0399999618530273</c:v>
                </c:pt>
                <c:pt idx="211">
                  <c:v>1.059999942779541</c:v>
                </c:pt>
                <c:pt idx="212">
                  <c:v>1.0799999237060547</c:v>
                </c:pt>
                <c:pt idx="213">
                  <c:v>1.0999999046325684</c:v>
                </c:pt>
                <c:pt idx="214">
                  <c:v>1.119999885559082</c:v>
                </c:pt>
                <c:pt idx="215">
                  <c:v>1.1399998664855957</c:v>
                </c:pt>
                <c:pt idx="216">
                  <c:v>1.1699998378753662</c:v>
                </c:pt>
                <c:pt idx="217">
                  <c:v>1.1899998188018799</c:v>
                </c:pt>
                <c:pt idx="218">
                  <c:v>1.2100000381469727</c:v>
                </c:pt>
                <c:pt idx="219">
                  <c:v>1.2300000190734863</c:v>
                </c:pt>
                <c:pt idx="220">
                  <c:v>1.25</c:v>
                </c:pt>
                <c:pt idx="221">
                  <c:v>1.2699999809265137</c:v>
                </c:pt>
                <c:pt idx="222">
                  <c:v>1.2999999523162842</c:v>
                </c:pt>
                <c:pt idx="223">
                  <c:v>1.3199999332427979</c:v>
                </c:pt>
                <c:pt idx="224">
                  <c:v>1.3399999141693115</c:v>
                </c:pt>
                <c:pt idx="225">
                  <c:v>1.3599998950958252</c:v>
                </c:pt>
                <c:pt idx="226">
                  <c:v>1.3799998760223389</c:v>
                </c:pt>
                <c:pt idx="227">
                  <c:v>1.4099998474121094</c:v>
                </c:pt>
                <c:pt idx="228">
                  <c:v>1.429999828338623</c:v>
                </c:pt>
                <c:pt idx="229">
                  <c:v>1.4500000476837158</c:v>
                </c:pt>
                <c:pt idx="230">
                  <c:v>1.4700000286102295</c:v>
                </c:pt>
                <c:pt idx="231">
                  <c:v>1.5</c:v>
                </c:pt>
                <c:pt idx="232">
                  <c:v>1.5199999809265137</c:v>
                </c:pt>
                <c:pt idx="233">
                  <c:v>1.5399999618530273</c:v>
                </c:pt>
                <c:pt idx="234">
                  <c:v>1.559999942779541</c:v>
                </c:pt>
                <c:pt idx="235">
                  <c:v>1.5799999237060547</c:v>
                </c:pt>
                <c:pt idx="236">
                  <c:v>1.5999999046325684</c:v>
                </c:pt>
                <c:pt idx="237">
                  <c:v>1.6299998760223389</c:v>
                </c:pt>
                <c:pt idx="238">
                  <c:v>1.6499998569488525</c:v>
                </c:pt>
                <c:pt idx="239">
                  <c:v>1.6699998378753662</c:v>
                </c:pt>
                <c:pt idx="240">
                  <c:v>1.6899998188018799</c:v>
                </c:pt>
                <c:pt idx="241">
                  <c:v>1.7100000381469727</c:v>
                </c:pt>
                <c:pt idx="242">
                  <c:v>1.7300000190734863</c:v>
                </c:pt>
                <c:pt idx="243">
                  <c:v>1.7599999904632568</c:v>
                </c:pt>
                <c:pt idx="244">
                  <c:v>1.7799999713897705</c:v>
                </c:pt>
                <c:pt idx="245">
                  <c:v>1.7999999523162842</c:v>
                </c:pt>
                <c:pt idx="246">
                  <c:v>1.8199999332427979</c:v>
                </c:pt>
                <c:pt idx="247">
                  <c:v>1.8399999141693115</c:v>
                </c:pt>
                <c:pt idx="248">
                  <c:v>1.8599998950958252</c:v>
                </c:pt>
                <c:pt idx="249">
                  <c:v>1.8899998664855957</c:v>
                </c:pt>
                <c:pt idx="250">
                  <c:v>1.9099998474121094</c:v>
                </c:pt>
                <c:pt idx="251">
                  <c:v>1.929999828338623</c:v>
                </c:pt>
                <c:pt idx="252">
                  <c:v>1.9500000476837158</c:v>
                </c:pt>
                <c:pt idx="253">
                  <c:v>1.9700000286102295</c:v>
                </c:pt>
                <c:pt idx="254">
                  <c:v>2</c:v>
                </c:pt>
                <c:pt idx="255">
                  <c:v>2.0199999809265137</c:v>
                </c:pt>
                <c:pt idx="256">
                  <c:v>2.0399999618530273</c:v>
                </c:pt>
                <c:pt idx="257">
                  <c:v>2.059999942779541</c:v>
                </c:pt>
                <c:pt idx="258">
                  <c:v>2.0899999141693115</c:v>
                </c:pt>
                <c:pt idx="259">
                  <c:v>2.1099998950958252</c:v>
                </c:pt>
                <c:pt idx="260">
                  <c:v>2.1299998760223389</c:v>
                </c:pt>
                <c:pt idx="261">
                  <c:v>2.1499998569488525</c:v>
                </c:pt>
                <c:pt idx="262">
                  <c:v>2.1699998378753662</c:v>
                </c:pt>
                <c:pt idx="263">
                  <c:v>2.1899998188018799</c:v>
                </c:pt>
                <c:pt idx="264">
                  <c:v>2.2200000286102295</c:v>
                </c:pt>
                <c:pt idx="265">
                  <c:v>2.2400000095367432</c:v>
                </c:pt>
                <c:pt idx="266">
                  <c:v>2.2599999904632568</c:v>
                </c:pt>
                <c:pt idx="267">
                  <c:v>2.2799999713897705</c:v>
                </c:pt>
                <c:pt idx="268">
                  <c:v>2.2999999523162842</c:v>
                </c:pt>
                <c:pt idx="269">
                  <c:v>2.3199999332427979</c:v>
                </c:pt>
                <c:pt idx="270">
                  <c:v>2.3499999046325684</c:v>
                </c:pt>
                <c:pt idx="271">
                  <c:v>2.369999885559082</c:v>
                </c:pt>
                <c:pt idx="272">
                  <c:v>2.3899998664855957</c:v>
                </c:pt>
                <c:pt idx="273">
                  <c:v>2.4099998474121094</c:v>
                </c:pt>
                <c:pt idx="274">
                  <c:v>2.429999828338623</c:v>
                </c:pt>
                <c:pt idx="275">
                  <c:v>2.4500000476837158</c:v>
                </c:pt>
                <c:pt idx="276">
                  <c:v>2.4800000190734863</c:v>
                </c:pt>
                <c:pt idx="277">
                  <c:v>2.5</c:v>
                </c:pt>
                <c:pt idx="278">
                  <c:v>2.5199999809265137</c:v>
                </c:pt>
                <c:pt idx="279">
                  <c:v>2.5399999618530273</c:v>
                </c:pt>
                <c:pt idx="280">
                  <c:v>2.559999942779541</c:v>
                </c:pt>
                <c:pt idx="281">
                  <c:v>2.5799999237060547</c:v>
                </c:pt>
                <c:pt idx="282">
                  <c:v>2.6099998950958252</c:v>
                </c:pt>
                <c:pt idx="283">
                  <c:v>2.6299998760223389</c:v>
                </c:pt>
                <c:pt idx="284">
                  <c:v>2.6499998569488525</c:v>
                </c:pt>
                <c:pt idx="285">
                  <c:v>2.6699998378753662</c:v>
                </c:pt>
                <c:pt idx="286">
                  <c:v>2.7000000476837158</c:v>
                </c:pt>
                <c:pt idx="287">
                  <c:v>2.7200000286102295</c:v>
                </c:pt>
                <c:pt idx="288">
                  <c:v>2.7400000095367432</c:v>
                </c:pt>
                <c:pt idx="289">
                  <c:v>2.7599999904632568</c:v>
                </c:pt>
                <c:pt idx="290">
                  <c:v>2.7799999713897705</c:v>
                </c:pt>
                <c:pt idx="291">
                  <c:v>2.809999942779541</c:v>
                </c:pt>
                <c:pt idx="292">
                  <c:v>2.8299999237060547</c:v>
                </c:pt>
                <c:pt idx="293">
                  <c:v>2.8499999046325684</c:v>
                </c:pt>
                <c:pt idx="294">
                  <c:v>2.869999885559082</c:v>
                </c:pt>
                <c:pt idx="295">
                  <c:v>2.8899998664855957</c:v>
                </c:pt>
                <c:pt idx="296">
                  <c:v>2.9099998474121094</c:v>
                </c:pt>
                <c:pt idx="297">
                  <c:v>2.9399998188018799</c:v>
                </c:pt>
                <c:pt idx="298">
                  <c:v>2.9600000381469727</c:v>
                </c:pt>
                <c:pt idx="299">
                  <c:v>2.9800000190734863</c:v>
                </c:pt>
                <c:pt idx="300">
                  <c:v>3</c:v>
                </c:pt>
                <c:pt idx="301">
                  <c:v>3.0199999809265137</c:v>
                </c:pt>
                <c:pt idx="302">
                  <c:v>3.0399999618530273</c:v>
                </c:pt>
                <c:pt idx="303">
                  <c:v>3.0699999332427979</c:v>
                </c:pt>
                <c:pt idx="304">
                  <c:v>3.0899999141693115</c:v>
                </c:pt>
                <c:pt idx="305">
                  <c:v>3.1099998950958252</c:v>
                </c:pt>
                <c:pt idx="306">
                  <c:v>3.1299998760223389</c:v>
                </c:pt>
                <c:pt idx="307">
                  <c:v>3.1499998569488525</c:v>
                </c:pt>
                <c:pt idx="308">
                  <c:v>3.1699998378753662</c:v>
                </c:pt>
                <c:pt idx="309">
                  <c:v>3.2000000476837158</c:v>
                </c:pt>
                <c:pt idx="310">
                  <c:v>3.2200000286102295</c:v>
                </c:pt>
                <c:pt idx="311">
                  <c:v>3.2400000095367432</c:v>
                </c:pt>
                <c:pt idx="312">
                  <c:v>3.2599999904632568</c:v>
                </c:pt>
                <c:pt idx="313">
                  <c:v>3.2899999618530273</c:v>
                </c:pt>
                <c:pt idx="314">
                  <c:v>3.309999942779541</c:v>
                </c:pt>
                <c:pt idx="315">
                  <c:v>3.3299999237060547</c:v>
                </c:pt>
                <c:pt idx="316">
                  <c:v>3.3499999046325684</c:v>
                </c:pt>
                <c:pt idx="317">
                  <c:v>3.369999885559082</c:v>
                </c:pt>
                <c:pt idx="318">
                  <c:v>3.3999998569488525</c:v>
                </c:pt>
                <c:pt idx="319">
                  <c:v>3.4199998378753662</c:v>
                </c:pt>
                <c:pt idx="320">
                  <c:v>3.4399998188018799</c:v>
                </c:pt>
                <c:pt idx="321">
                  <c:v>3.4600000381469727</c:v>
                </c:pt>
                <c:pt idx="322">
                  <c:v>3.4800000190734863</c:v>
                </c:pt>
                <c:pt idx="323">
                  <c:v>3.5</c:v>
                </c:pt>
                <c:pt idx="324">
                  <c:v>3.5299999713897705</c:v>
                </c:pt>
                <c:pt idx="325">
                  <c:v>3.5499999523162842</c:v>
                </c:pt>
                <c:pt idx="326">
                  <c:v>3.5699999332427979</c:v>
                </c:pt>
                <c:pt idx="327">
                  <c:v>3.5899999141693115</c:v>
                </c:pt>
                <c:pt idx="328">
                  <c:v>3.6099998950958252</c:v>
                </c:pt>
                <c:pt idx="329">
                  <c:v>3.6299998760223389</c:v>
                </c:pt>
                <c:pt idx="330">
                  <c:v>3.6599998474121094</c:v>
                </c:pt>
                <c:pt idx="331">
                  <c:v>3.679999828338623</c:v>
                </c:pt>
                <c:pt idx="332">
                  <c:v>3.7000000476837158</c:v>
                </c:pt>
                <c:pt idx="333">
                  <c:v>3.7200000286102295</c:v>
                </c:pt>
                <c:pt idx="334">
                  <c:v>3.7400000095367432</c:v>
                </c:pt>
                <c:pt idx="335">
                  <c:v>3.7599999904632568</c:v>
                </c:pt>
                <c:pt idx="336">
                  <c:v>3.7899999618530273</c:v>
                </c:pt>
                <c:pt idx="337">
                  <c:v>3.809999942779541</c:v>
                </c:pt>
                <c:pt idx="338">
                  <c:v>3.8299999237060547</c:v>
                </c:pt>
                <c:pt idx="339">
                  <c:v>3.8499999046325684</c:v>
                </c:pt>
                <c:pt idx="340">
                  <c:v>3.8799998760223389</c:v>
                </c:pt>
                <c:pt idx="341">
                  <c:v>3.8999998569488525</c:v>
                </c:pt>
                <c:pt idx="342">
                  <c:v>3.9199998378753662</c:v>
                </c:pt>
                <c:pt idx="343">
                  <c:v>3.9399998188018799</c:v>
                </c:pt>
                <c:pt idx="344">
                  <c:v>3.9600000381469727</c:v>
                </c:pt>
                <c:pt idx="345">
                  <c:v>3.9900000095367432</c:v>
                </c:pt>
                <c:pt idx="346">
                  <c:v>4.0099999904632568</c:v>
                </c:pt>
                <c:pt idx="347">
                  <c:v>4.0299999713897705</c:v>
                </c:pt>
                <c:pt idx="348">
                  <c:v>4.0499999523162842</c:v>
                </c:pt>
                <c:pt idx="349">
                  <c:v>4.0699999332427979</c:v>
                </c:pt>
                <c:pt idx="350">
                  <c:v>4.0899999141693115</c:v>
                </c:pt>
                <c:pt idx="351">
                  <c:v>4.119999885559082</c:v>
                </c:pt>
                <c:pt idx="352">
                  <c:v>4.1399998664855957</c:v>
                </c:pt>
                <c:pt idx="353">
                  <c:v>4.1599998474121094</c:v>
                </c:pt>
                <c:pt idx="354">
                  <c:v>4.179999828338623</c:v>
                </c:pt>
                <c:pt idx="355">
                  <c:v>4.2000000476837158</c:v>
                </c:pt>
                <c:pt idx="356">
                  <c:v>4.2200000286102295</c:v>
                </c:pt>
                <c:pt idx="357">
                  <c:v>4.25</c:v>
                </c:pt>
                <c:pt idx="358">
                  <c:v>4.2699999809265137</c:v>
                </c:pt>
                <c:pt idx="359">
                  <c:v>4.2899999618530273</c:v>
                </c:pt>
                <c:pt idx="360">
                  <c:v>4.309999942779541</c:v>
                </c:pt>
                <c:pt idx="361">
                  <c:v>4.3299999237060547</c:v>
                </c:pt>
                <c:pt idx="362">
                  <c:v>4.3499999046325684</c:v>
                </c:pt>
                <c:pt idx="363">
                  <c:v>4.3799998760223389</c:v>
                </c:pt>
                <c:pt idx="364">
                  <c:v>4.3999998569488525</c:v>
                </c:pt>
                <c:pt idx="365">
                  <c:v>4.4199998378753662</c:v>
                </c:pt>
                <c:pt idx="366">
                  <c:v>4.4399998188018799</c:v>
                </c:pt>
                <c:pt idx="367">
                  <c:v>4.4600000381469727</c:v>
                </c:pt>
                <c:pt idx="368">
                  <c:v>4.4900000095367432</c:v>
                </c:pt>
                <c:pt idx="369">
                  <c:v>4.5099999904632568</c:v>
                </c:pt>
                <c:pt idx="370">
                  <c:v>4.5299999713897705</c:v>
                </c:pt>
                <c:pt idx="371">
                  <c:v>4.5499999523162842</c:v>
                </c:pt>
                <c:pt idx="372">
                  <c:v>4.5799999237060547</c:v>
                </c:pt>
                <c:pt idx="373">
                  <c:v>4.5999999046325684</c:v>
                </c:pt>
                <c:pt idx="374">
                  <c:v>4.619999885559082</c:v>
                </c:pt>
                <c:pt idx="375">
                  <c:v>4.6399998664855957</c:v>
                </c:pt>
                <c:pt idx="376">
                  <c:v>4.6599998474121094</c:v>
                </c:pt>
                <c:pt idx="377">
                  <c:v>4.679999828338623</c:v>
                </c:pt>
                <c:pt idx="378">
                  <c:v>4.7100000381469727</c:v>
                </c:pt>
                <c:pt idx="379">
                  <c:v>4.7300000190734863</c:v>
                </c:pt>
                <c:pt idx="380">
                  <c:v>4.75</c:v>
                </c:pt>
                <c:pt idx="381">
                  <c:v>4.7699999809265137</c:v>
                </c:pt>
                <c:pt idx="382">
                  <c:v>4.7899999618530273</c:v>
                </c:pt>
                <c:pt idx="383">
                  <c:v>4.8199999332427979</c:v>
                </c:pt>
                <c:pt idx="384">
                  <c:v>4.8399999141693115</c:v>
                </c:pt>
                <c:pt idx="385">
                  <c:v>4.8599998950958252</c:v>
                </c:pt>
                <c:pt idx="386">
                  <c:v>4.8799998760223389</c:v>
                </c:pt>
                <c:pt idx="387">
                  <c:v>4.8999998569488525</c:v>
                </c:pt>
                <c:pt idx="388">
                  <c:v>4.9199998378753662</c:v>
                </c:pt>
                <c:pt idx="389">
                  <c:v>4.9500000476837158</c:v>
                </c:pt>
                <c:pt idx="390">
                  <c:v>4.9700000286102295</c:v>
                </c:pt>
                <c:pt idx="391">
                  <c:v>4.9900000095367432</c:v>
                </c:pt>
                <c:pt idx="392">
                  <c:v>5.0099999904632568</c:v>
                </c:pt>
                <c:pt idx="393">
                  <c:v>7.5099999904632568</c:v>
                </c:pt>
                <c:pt idx="394">
                  <c:v>7.5099999904632568</c:v>
                </c:pt>
                <c:pt idx="395">
                  <c:v>7.5099999904632568</c:v>
                </c:pt>
                <c:pt idx="396">
                  <c:v>7.5099999904632568</c:v>
                </c:pt>
                <c:pt idx="397">
                  <c:v>7.5099999904632568</c:v>
                </c:pt>
                <c:pt idx="398">
                  <c:v>7.5099999904632568</c:v>
                </c:pt>
                <c:pt idx="399">
                  <c:v>7.5099999904632568</c:v>
                </c:pt>
                <c:pt idx="400">
                  <c:v>7.5099999904632568</c:v>
                </c:pt>
                <c:pt idx="401">
                  <c:v>7.5099999904632568</c:v>
                </c:pt>
                <c:pt idx="402">
                  <c:v>7.5099999904632568</c:v>
                </c:pt>
                <c:pt idx="403">
                  <c:v>7.5099999904632568</c:v>
                </c:pt>
                <c:pt idx="404">
                  <c:v>7.5099999904632568</c:v>
                </c:pt>
                <c:pt idx="405">
                  <c:v>7.5099999904632568</c:v>
                </c:pt>
                <c:pt idx="406">
                  <c:v>7.5099999904632568</c:v>
                </c:pt>
                <c:pt idx="407">
                  <c:v>7.5099999904632568</c:v>
                </c:pt>
                <c:pt idx="408">
                  <c:v>7.5099999904632568</c:v>
                </c:pt>
                <c:pt idx="409">
                  <c:v>7.5099999904632568</c:v>
                </c:pt>
                <c:pt idx="410">
                  <c:v>7.5099999904632568</c:v>
                </c:pt>
                <c:pt idx="411">
                  <c:v>7.5099999904632568</c:v>
                </c:pt>
                <c:pt idx="412">
                  <c:v>7.5099999904632568</c:v>
                </c:pt>
                <c:pt idx="413">
                  <c:v>7.5099999904632568</c:v>
                </c:pt>
                <c:pt idx="414">
                  <c:v>7.5099999904632568</c:v>
                </c:pt>
                <c:pt idx="415">
                  <c:v>7.5099999904632568</c:v>
                </c:pt>
                <c:pt idx="416">
                  <c:v>7.5099999904632568</c:v>
                </c:pt>
                <c:pt idx="417">
                  <c:v>7.5099999904632568</c:v>
                </c:pt>
                <c:pt idx="418">
                  <c:v>7.5099999904632568</c:v>
                </c:pt>
                <c:pt idx="419">
                  <c:v>7.5099999904632568</c:v>
                </c:pt>
                <c:pt idx="420">
                  <c:v>7.5199999809265137</c:v>
                </c:pt>
                <c:pt idx="421">
                  <c:v>7.5199999809265137</c:v>
                </c:pt>
                <c:pt idx="422">
                  <c:v>7.5199999809265137</c:v>
                </c:pt>
                <c:pt idx="423">
                  <c:v>7.5199999809265137</c:v>
                </c:pt>
                <c:pt idx="424">
                  <c:v>7.5199999809265137</c:v>
                </c:pt>
                <c:pt idx="425">
                  <c:v>7.5199999809265137</c:v>
                </c:pt>
                <c:pt idx="426">
                  <c:v>7.5199999809265137</c:v>
                </c:pt>
                <c:pt idx="427">
                  <c:v>7.5199999809265137</c:v>
                </c:pt>
                <c:pt idx="428">
                  <c:v>7.5199999809265137</c:v>
                </c:pt>
                <c:pt idx="429">
                  <c:v>7.5199999809265137</c:v>
                </c:pt>
                <c:pt idx="430">
                  <c:v>7.5199999809265137</c:v>
                </c:pt>
                <c:pt idx="431">
                  <c:v>7.5199999809265137</c:v>
                </c:pt>
                <c:pt idx="432">
                  <c:v>7.5199999809265137</c:v>
                </c:pt>
                <c:pt idx="433">
                  <c:v>7.5199999809265137</c:v>
                </c:pt>
                <c:pt idx="434">
                  <c:v>7.5199999809265137</c:v>
                </c:pt>
                <c:pt idx="435">
                  <c:v>7.5199999809265137</c:v>
                </c:pt>
                <c:pt idx="436">
                  <c:v>7.5199999809265137</c:v>
                </c:pt>
                <c:pt idx="437">
                  <c:v>7.5199999809265137</c:v>
                </c:pt>
                <c:pt idx="438">
                  <c:v>7.5199999809265137</c:v>
                </c:pt>
                <c:pt idx="439">
                  <c:v>7.5199999809265137</c:v>
                </c:pt>
                <c:pt idx="440">
                  <c:v>7.5199999809265137</c:v>
                </c:pt>
                <c:pt idx="441">
                  <c:v>7.5199999809265137</c:v>
                </c:pt>
                <c:pt idx="442">
                  <c:v>7.5199999809265137</c:v>
                </c:pt>
                <c:pt idx="443">
                  <c:v>7.5199999809265137</c:v>
                </c:pt>
                <c:pt idx="444">
                  <c:v>7.5199999809265137</c:v>
                </c:pt>
                <c:pt idx="445">
                  <c:v>7.5199999809265137</c:v>
                </c:pt>
                <c:pt idx="446">
                  <c:v>7.5199999809265137</c:v>
                </c:pt>
                <c:pt idx="447">
                  <c:v>7.5199999809265137</c:v>
                </c:pt>
                <c:pt idx="448">
                  <c:v>7.5199999809265137</c:v>
                </c:pt>
                <c:pt idx="449">
                  <c:v>7.5199999809265137</c:v>
                </c:pt>
                <c:pt idx="450">
                  <c:v>7.5199999809265137</c:v>
                </c:pt>
                <c:pt idx="451">
                  <c:v>7.5199999809265137</c:v>
                </c:pt>
                <c:pt idx="452">
                  <c:v>7.5199999809265137</c:v>
                </c:pt>
                <c:pt idx="453">
                  <c:v>7.5199999809265137</c:v>
                </c:pt>
                <c:pt idx="454">
                  <c:v>7.5199999809265137</c:v>
                </c:pt>
                <c:pt idx="455">
                  <c:v>7.5199999809265137</c:v>
                </c:pt>
                <c:pt idx="456">
                  <c:v>7.5199999809265137</c:v>
                </c:pt>
                <c:pt idx="457">
                  <c:v>7.5199999809265137</c:v>
                </c:pt>
                <c:pt idx="458">
                  <c:v>7.5199999809265137</c:v>
                </c:pt>
                <c:pt idx="459">
                  <c:v>7.5199999809265137</c:v>
                </c:pt>
                <c:pt idx="460">
                  <c:v>7.5199999809265137</c:v>
                </c:pt>
                <c:pt idx="461">
                  <c:v>7.5199999809265137</c:v>
                </c:pt>
                <c:pt idx="462">
                  <c:v>7.5199999809265137</c:v>
                </c:pt>
                <c:pt idx="463">
                  <c:v>7.5199999809265137</c:v>
                </c:pt>
                <c:pt idx="464">
                  <c:v>7.5199999809265137</c:v>
                </c:pt>
                <c:pt idx="465">
                  <c:v>7.5199999809265137</c:v>
                </c:pt>
                <c:pt idx="466">
                  <c:v>7.5199999809265137</c:v>
                </c:pt>
                <c:pt idx="467">
                  <c:v>7.5199999809265137</c:v>
                </c:pt>
                <c:pt idx="468">
                  <c:v>7.5199999809265137</c:v>
                </c:pt>
                <c:pt idx="469">
                  <c:v>7.5199999809265137</c:v>
                </c:pt>
                <c:pt idx="470">
                  <c:v>7.5199999809265137</c:v>
                </c:pt>
                <c:pt idx="471">
                  <c:v>7.5199999809265137</c:v>
                </c:pt>
                <c:pt idx="472">
                  <c:v>7.5199999809265137</c:v>
                </c:pt>
                <c:pt idx="473">
                  <c:v>7.5199999809265137</c:v>
                </c:pt>
                <c:pt idx="474">
                  <c:v>7.5199999809265137</c:v>
                </c:pt>
                <c:pt idx="475">
                  <c:v>7.5199999809265137</c:v>
                </c:pt>
                <c:pt idx="476">
                  <c:v>7.5199999809265137</c:v>
                </c:pt>
                <c:pt idx="477">
                  <c:v>7.5199999809265137</c:v>
                </c:pt>
                <c:pt idx="478">
                  <c:v>7.5199999809265137</c:v>
                </c:pt>
                <c:pt idx="479">
                  <c:v>7.5199999809265137</c:v>
                </c:pt>
                <c:pt idx="480">
                  <c:v>7.5199999809265137</c:v>
                </c:pt>
                <c:pt idx="481">
                  <c:v>7.5199999809265137</c:v>
                </c:pt>
                <c:pt idx="482">
                  <c:v>7.5199999809265137</c:v>
                </c:pt>
                <c:pt idx="483">
                  <c:v>7.5199999809265137</c:v>
                </c:pt>
                <c:pt idx="484">
                  <c:v>7.5199999809265137</c:v>
                </c:pt>
                <c:pt idx="485">
                  <c:v>7.5199999809265137</c:v>
                </c:pt>
                <c:pt idx="486">
                  <c:v>7.5199999809265137</c:v>
                </c:pt>
                <c:pt idx="487">
                  <c:v>7.5199999809265137</c:v>
                </c:pt>
                <c:pt idx="488">
                  <c:v>7.5199999809265137</c:v>
                </c:pt>
                <c:pt idx="489">
                  <c:v>7.5199999809265137</c:v>
                </c:pt>
                <c:pt idx="490">
                  <c:v>7.5199999809265137</c:v>
                </c:pt>
                <c:pt idx="491">
                  <c:v>7.5199999809265137</c:v>
                </c:pt>
                <c:pt idx="492">
                  <c:v>7.5199999809265137</c:v>
                </c:pt>
                <c:pt idx="493">
                  <c:v>7.5199999809265137</c:v>
                </c:pt>
                <c:pt idx="494">
                  <c:v>7.5199999809265137</c:v>
                </c:pt>
                <c:pt idx="495">
                  <c:v>7.5199999809265137</c:v>
                </c:pt>
                <c:pt idx="496">
                  <c:v>7.5199999809265137</c:v>
                </c:pt>
                <c:pt idx="497">
                  <c:v>7.5199999809265137</c:v>
                </c:pt>
                <c:pt idx="498">
                  <c:v>7.5199999809265137</c:v>
                </c:pt>
                <c:pt idx="499">
                  <c:v>7.5199999809265137</c:v>
                </c:pt>
                <c:pt idx="500">
                  <c:v>7.5199999809265137</c:v>
                </c:pt>
                <c:pt idx="501">
                  <c:v>7.5199999809265137</c:v>
                </c:pt>
                <c:pt idx="502">
                  <c:v>7.5199999809265137</c:v>
                </c:pt>
                <c:pt idx="503">
                  <c:v>7.5199999809265137</c:v>
                </c:pt>
                <c:pt idx="504">
                  <c:v>7.5199999809265137</c:v>
                </c:pt>
                <c:pt idx="505">
                  <c:v>7.5199999809265137</c:v>
                </c:pt>
                <c:pt idx="506">
                  <c:v>7.5199999809265137</c:v>
                </c:pt>
                <c:pt idx="507">
                  <c:v>7.5199999809265137</c:v>
                </c:pt>
                <c:pt idx="508">
                  <c:v>7.5399999618530273</c:v>
                </c:pt>
                <c:pt idx="509">
                  <c:v>7.5699999332427979</c:v>
                </c:pt>
                <c:pt idx="510">
                  <c:v>7.5899999141693115</c:v>
                </c:pt>
                <c:pt idx="511">
                  <c:v>7.6099998950958252</c:v>
                </c:pt>
                <c:pt idx="512">
                  <c:v>7.6399998664855957</c:v>
                </c:pt>
                <c:pt idx="513">
                  <c:v>7.6599998474121094</c:v>
                </c:pt>
                <c:pt idx="514">
                  <c:v>7.679999828338623</c:v>
                </c:pt>
                <c:pt idx="515">
                  <c:v>7.7000000476837158</c:v>
                </c:pt>
                <c:pt idx="516">
                  <c:v>7.7200000286102295</c:v>
                </c:pt>
                <c:pt idx="517">
                  <c:v>7.7400000095367432</c:v>
                </c:pt>
                <c:pt idx="518">
                  <c:v>7.7699999809265137</c:v>
                </c:pt>
                <c:pt idx="519">
                  <c:v>7.7899999618530273</c:v>
                </c:pt>
                <c:pt idx="520">
                  <c:v>7.809999942779541</c:v>
                </c:pt>
                <c:pt idx="521">
                  <c:v>7.8299999237060547</c:v>
                </c:pt>
                <c:pt idx="522">
                  <c:v>7.8499999046325684</c:v>
                </c:pt>
                <c:pt idx="523">
                  <c:v>7.869999885559082</c:v>
                </c:pt>
                <c:pt idx="524">
                  <c:v>7.8999998569488525</c:v>
                </c:pt>
                <c:pt idx="525">
                  <c:v>7.9199998378753662</c:v>
                </c:pt>
                <c:pt idx="526">
                  <c:v>7.9399998188018799</c:v>
                </c:pt>
                <c:pt idx="527">
                  <c:v>7.9600000381469727</c:v>
                </c:pt>
                <c:pt idx="528">
                  <c:v>7.9800000190734863</c:v>
                </c:pt>
                <c:pt idx="529">
                  <c:v>8</c:v>
                </c:pt>
                <c:pt idx="530">
                  <c:v>8.0299999713897705</c:v>
                </c:pt>
                <c:pt idx="531">
                  <c:v>8.0499999523162842</c:v>
                </c:pt>
                <c:pt idx="532">
                  <c:v>8.0699999332427979</c:v>
                </c:pt>
                <c:pt idx="533">
                  <c:v>8.0899999141693115</c:v>
                </c:pt>
                <c:pt idx="534">
                  <c:v>8.1099998950958252</c:v>
                </c:pt>
                <c:pt idx="535">
                  <c:v>8.1299998760223389</c:v>
                </c:pt>
                <c:pt idx="536">
                  <c:v>8.1599998474121094</c:v>
                </c:pt>
                <c:pt idx="537">
                  <c:v>8.179999828338623</c:v>
                </c:pt>
                <c:pt idx="538">
                  <c:v>8.2000000476837158</c:v>
                </c:pt>
                <c:pt idx="539">
                  <c:v>8.2200000286102295</c:v>
                </c:pt>
                <c:pt idx="540">
                  <c:v>8.25</c:v>
                </c:pt>
                <c:pt idx="541">
                  <c:v>8.2699999809265137</c:v>
                </c:pt>
                <c:pt idx="542">
                  <c:v>8.2899999618530273</c:v>
                </c:pt>
                <c:pt idx="543">
                  <c:v>8.309999942779541</c:v>
                </c:pt>
                <c:pt idx="544">
                  <c:v>8.3299999237060547</c:v>
                </c:pt>
                <c:pt idx="545">
                  <c:v>8.3599998950958252</c:v>
                </c:pt>
                <c:pt idx="546">
                  <c:v>8.3799998760223389</c:v>
                </c:pt>
                <c:pt idx="547">
                  <c:v>8.3999998569488525</c:v>
                </c:pt>
                <c:pt idx="548">
                  <c:v>8.4199998378753662</c:v>
                </c:pt>
                <c:pt idx="549">
                  <c:v>8.4399998188018799</c:v>
                </c:pt>
                <c:pt idx="550">
                  <c:v>8.4600000381469727</c:v>
                </c:pt>
                <c:pt idx="551">
                  <c:v>8.4900000095367432</c:v>
                </c:pt>
                <c:pt idx="552">
                  <c:v>8.5099999904632568</c:v>
                </c:pt>
                <c:pt idx="553">
                  <c:v>8.5299999713897705</c:v>
                </c:pt>
                <c:pt idx="554">
                  <c:v>8.5499999523162842</c:v>
                </c:pt>
                <c:pt idx="555">
                  <c:v>8.5699999332427979</c:v>
                </c:pt>
                <c:pt idx="556">
                  <c:v>8.5899999141693115</c:v>
                </c:pt>
                <c:pt idx="557">
                  <c:v>8.619999885559082</c:v>
                </c:pt>
                <c:pt idx="558">
                  <c:v>8.6399998664855957</c:v>
                </c:pt>
                <c:pt idx="559">
                  <c:v>8.6599998474121094</c:v>
                </c:pt>
                <c:pt idx="560">
                  <c:v>8.679999828338623</c:v>
                </c:pt>
                <c:pt idx="561">
                  <c:v>8.7000000476837158</c:v>
                </c:pt>
                <c:pt idx="562">
                  <c:v>8.7200000286102295</c:v>
                </c:pt>
                <c:pt idx="563">
                  <c:v>8.75</c:v>
                </c:pt>
                <c:pt idx="564">
                  <c:v>8.7699999809265137</c:v>
                </c:pt>
                <c:pt idx="565">
                  <c:v>8.7899999618530273</c:v>
                </c:pt>
                <c:pt idx="566">
                  <c:v>8.809999942779541</c:v>
                </c:pt>
                <c:pt idx="567">
                  <c:v>8.8399999141693115</c:v>
                </c:pt>
                <c:pt idx="568">
                  <c:v>8.8599998950958252</c:v>
                </c:pt>
                <c:pt idx="569">
                  <c:v>8.8799998760223389</c:v>
                </c:pt>
                <c:pt idx="570">
                  <c:v>8.8999998569488525</c:v>
                </c:pt>
                <c:pt idx="571">
                  <c:v>8.9199998378753662</c:v>
                </c:pt>
                <c:pt idx="572">
                  <c:v>8.9500000476837158</c:v>
                </c:pt>
                <c:pt idx="573">
                  <c:v>8.9700000286102295</c:v>
                </c:pt>
                <c:pt idx="574">
                  <c:v>8.9900000095367432</c:v>
                </c:pt>
                <c:pt idx="575">
                  <c:v>9.0099999904632568</c:v>
                </c:pt>
                <c:pt idx="576">
                  <c:v>9.0299999713897705</c:v>
                </c:pt>
                <c:pt idx="577">
                  <c:v>9.0499999523162842</c:v>
                </c:pt>
                <c:pt idx="578">
                  <c:v>9.0799999237060547</c:v>
                </c:pt>
                <c:pt idx="579">
                  <c:v>9.0999999046325684</c:v>
                </c:pt>
                <c:pt idx="580">
                  <c:v>9.119999885559082</c:v>
                </c:pt>
                <c:pt idx="581">
                  <c:v>9.1399998664855957</c:v>
                </c:pt>
                <c:pt idx="582">
                  <c:v>9.1599998474121094</c:v>
                </c:pt>
                <c:pt idx="583">
                  <c:v>9.179999828338623</c:v>
                </c:pt>
                <c:pt idx="584">
                  <c:v>9.2100000381469727</c:v>
                </c:pt>
                <c:pt idx="585">
                  <c:v>9.2300000190734863</c:v>
                </c:pt>
                <c:pt idx="586">
                  <c:v>9.25</c:v>
                </c:pt>
                <c:pt idx="587">
                  <c:v>9.2699999809265137</c:v>
                </c:pt>
                <c:pt idx="588">
                  <c:v>9.2899999618530273</c:v>
                </c:pt>
                <c:pt idx="589">
                  <c:v>9.309999942779541</c:v>
                </c:pt>
                <c:pt idx="590">
                  <c:v>9.3399999141693115</c:v>
                </c:pt>
                <c:pt idx="591">
                  <c:v>9.3599998950958252</c:v>
                </c:pt>
                <c:pt idx="592">
                  <c:v>9.3799998760223389</c:v>
                </c:pt>
                <c:pt idx="593">
                  <c:v>9.3999998569488525</c:v>
                </c:pt>
                <c:pt idx="594">
                  <c:v>9.4199998378753662</c:v>
                </c:pt>
                <c:pt idx="595">
                  <c:v>9.4500000476837158</c:v>
                </c:pt>
                <c:pt idx="596">
                  <c:v>9.4700000286102295</c:v>
                </c:pt>
                <c:pt idx="597">
                  <c:v>9.4900000095367432</c:v>
                </c:pt>
                <c:pt idx="598">
                  <c:v>9.5099999904632568</c:v>
                </c:pt>
                <c:pt idx="599">
                  <c:v>9.5399999618530273</c:v>
                </c:pt>
                <c:pt idx="600">
                  <c:v>9.559999942779541</c:v>
                </c:pt>
                <c:pt idx="601">
                  <c:v>9.5799999237060547</c:v>
                </c:pt>
                <c:pt idx="602">
                  <c:v>9.5999999046325684</c:v>
                </c:pt>
                <c:pt idx="603">
                  <c:v>9.619999885559082</c:v>
                </c:pt>
                <c:pt idx="604">
                  <c:v>9.6399998664855957</c:v>
                </c:pt>
                <c:pt idx="605">
                  <c:v>9.6699998378753662</c:v>
                </c:pt>
                <c:pt idx="606">
                  <c:v>9.6899998188018799</c:v>
                </c:pt>
                <c:pt idx="607">
                  <c:v>9.7100000381469727</c:v>
                </c:pt>
                <c:pt idx="608">
                  <c:v>9.7300000190734863</c:v>
                </c:pt>
                <c:pt idx="609">
                  <c:v>9.75</c:v>
                </c:pt>
                <c:pt idx="610">
                  <c:v>9.7699999809265137</c:v>
                </c:pt>
                <c:pt idx="611">
                  <c:v>9.7999999523162842</c:v>
                </c:pt>
                <c:pt idx="612">
                  <c:v>9.8199999332427979</c:v>
                </c:pt>
                <c:pt idx="613">
                  <c:v>9.8399999141693115</c:v>
                </c:pt>
                <c:pt idx="614">
                  <c:v>9.8599998950958252</c:v>
                </c:pt>
                <c:pt idx="615">
                  <c:v>9.8799998760223389</c:v>
                </c:pt>
                <c:pt idx="616">
                  <c:v>9.8999998569488525</c:v>
                </c:pt>
                <c:pt idx="617">
                  <c:v>9.929999828338623</c:v>
                </c:pt>
                <c:pt idx="618">
                  <c:v>9.9500000476837158</c:v>
                </c:pt>
                <c:pt idx="619">
                  <c:v>9.9700000286102295</c:v>
                </c:pt>
                <c:pt idx="620">
                  <c:v>9.9900000095367432</c:v>
                </c:pt>
                <c:pt idx="621">
                  <c:v>10.009999990463257</c:v>
                </c:pt>
                <c:pt idx="622">
                  <c:v>10.039999961853027</c:v>
                </c:pt>
                <c:pt idx="623">
                  <c:v>10.059999942779541</c:v>
                </c:pt>
                <c:pt idx="624">
                  <c:v>10.079999923706055</c:v>
                </c:pt>
                <c:pt idx="625">
                  <c:v>10.099999904632568</c:v>
                </c:pt>
                <c:pt idx="626">
                  <c:v>10.129999876022339</c:v>
                </c:pt>
                <c:pt idx="627">
                  <c:v>10.149999856948853</c:v>
                </c:pt>
                <c:pt idx="628">
                  <c:v>10.169999837875366</c:v>
                </c:pt>
                <c:pt idx="629">
                  <c:v>10.18999981880188</c:v>
                </c:pt>
                <c:pt idx="630">
                  <c:v>10.210000038146973</c:v>
                </c:pt>
                <c:pt idx="631">
                  <c:v>10.230000019073486</c:v>
                </c:pt>
                <c:pt idx="632">
                  <c:v>10.259999990463257</c:v>
                </c:pt>
                <c:pt idx="633">
                  <c:v>10.279999971389771</c:v>
                </c:pt>
                <c:pt idx="634">
                  <c:v>10.299999952316284</c:v>
                </c:pt>
                <c:pt idx="635">
                  <c:v>10.319999933242798</c:v>
                </c:pt>
                <c:pt idx="636">
                  <c:v>10.339999914169312</c:v>
                </c:pt>
                <c:pt idx="637">
                  <c:v>10.359999895095825</c:v>
                </c:pt>
                <c:pt idx="638">
                  <c:v>10.389999866485596</c:v>
                </c:pt>
                <c:pt idx="639">
                  <c:v>10.409999847412109</c:v>
                </c:pt>
                <c:pt idx="640">
                  <c:v>10.429999828338623</c:v>
                </c:pt>
                <c:pt idx="641">
                  <c:v>10.450000047683716</c:v>
                </c:pt>
                <c:pt idx="642">
                  <c:v>10.470000028610229</c:v>
                </c:pt>
                <c:pt idx="643">
                  <c:v>10.490000009536743</c:v>
                </c:pt>
                <c:pt idx="644">
                  <c:v>10.519999980926514</c:v>
                </c:pt>
                <c:pt idx="645">
                  <c:v>10.539999961853027</c:v>
                </c:pt>
                <c:pt idx="646">
                  <c:v>10.559999942779541</c:v>
                </c:pt>
                <c:pt idx="647">
                  <c:v>10.579999923706055</c:v>
                </c:pt>
                <c:pt idx="648">
                  <c:v>10.599999904632568</c:v>
                </c:pt>
                <c:pt idx="649">
                  <c:v>10.629999876022339</c:v>
                </c:pt>
                <c:pt idx="650">
                  <c:v>10.649999856948853</c:v>
                </c:pt>
                <c:pt idx="651">
                  <c:v>10.669999837875366</c:v>
                </c:pt>
                <c:pt idx="652">
                  <c:v>10.68999981880188</c:v>
                </c:pt>
                <c:pt idx="653">
                  <c:v>10.720000028610229</c:v>
                </c:pt>
                <c:pt idx="654">
                  <c:v>10.740000009536743</c:v>
                </c:pt>
                <c:pt idx="655">
                  <c:v>10.759999990463257</c:v>
                </c:pt>
                <c:pt idx="656">
                  <c:v>10.779999971389771</c:v>
                </c:pt>
                <c:pt idx="657">
                  <c:v>10.799999952316284</c:v>
                </c:pt>
                <c:pt idx="658">
                  <c:v>10.819999933242798</c:v>
                </c:pt>
                <c:pt idx="659">
                  <c:v>10.849999904632568</c:v>
                </c:pt>
                <c:pt idx="660">
                  <c:v>10.869999885559082</c:v>
                </c:pt>
                <c:pt idx="661">
                  <c:v>10.889999866485596</c:v>
                </c:pt>
                <c:pt idx="662">
                  <c:v>10.909999847412109</c:v>
                </c:pt>
                <c:pt idx="663">
                  <c:v>10.929999828338623</c:v>
                </c:pt>
                <c:pt idx="664">
                  <c:v>10.950000047683716</c:v>
                </c:pt>
                <c:pt idx="665">
                  <c:v>10.980000019073486</c:v>
                </c:pt>
                <c:pt idx="666">
                  <c:v>11</c:v>
                </c:pt>
                <c:pt idx="667">
                  <c:v>11.019999980926514</c:v>
                </c:pt>
                <c:pt idx="668">
                  <c:v>11.039999961853027</c:v>
                </c:pt>
                <c:pt idx="669">
                  <c:v>11.059999942779541</c:v>
                </c:pt>
                <c:pt idx="670">
                  <c:v>11.079999923706055</c:v>
                </c:pt>
                <c:pt idx="671">
                  <c:v>11.109999895095825</c:v>
                </c:pt>
                <c:pt idx="672">
                  <c:v>11.129999876022339</c:v>
                </c:pt>
                <c:pt idx="673">
                  <c:v>11.149999856948853</c:v>
                </c:pt>
                <c:pt idx="674">
                  <c:v>11.169999837875366</c:v>
                </c:pt>
                <c:pt idx="675">
                  <c:v>11.18999981880188</c:v>
                </c:pt>
                <c:pt idx="676">
                  <c:v>11.210000038146973</c:v>
                </c:pt>
                <c:pt idx="677">
                  <c:v>11.240000009536743</c:v>
                </c:pt>
                <c:pt idx="678">
                  <c:v>11.259999990463257</c:v>
                </c:pt>
                <c:pt idx="679">
                  <c:v>11.279999971389771</c:v>
                </c:pt>
                <c:pt idx="680">
                  <c:v>11.299999952316284</c:v>
                </c:pt>
                <c:pt idx="681">
                  <c:v>11.329999923706055</c:v>
                </c:pt>
                <c:pt idx="682">
                  <c:v>11.349999904632568</c:v>
                </c:pt>
                <c:pt idx="683">
                  <c:v>11.369999885559082</c:v>
                </c:pt>
                <c:pt idx="684">
                  <c:v>11.389999866485596</c:v>
                </c:pt>
                <c:pt idx="685">
                  <c:v>11.409999847412109</c:v>
                </c:pt>
                <c:pt idx="686">
                  <c:v>11.43999981880188</c:v>
                </c:pt>
                <c:pt idx="687">
                  <c:v>11.460000038146973</c:v>
                </c:pt>
                <c:pt idx="688">
                  <c:v>11.480000019073486</c:v>
                </c:pt>
                <c:pt idx="689">
                  <c:v>11.5</c:v>
                </c:pt>
                <c:pt idx="690">
                  <c:v>11.519999980926514</c:v>
                </c:pt>
                <c:pt idx="691">
                  <c:v>11.539999961853027</c:v>
                </c:pt>
                <c:pt idx="692">
                  <c:v>11.569999933242798</c:v>
                </c:pt>
                <c:pt idx="693">
                  <c:v>11.589999914169312</c:v>
                </c:pt>
                <c:pt idx="694">
                  <c:v>11.609999895095825</c:v>
                </c:pt>
                <c:pt idx="695">
                  <c:v>11.629999876022339</c:v>
                </c:pt>
                <c:pt idx="696">
                  <c:v>11.649999856948853</c:v>
                </c:pt>
                <c:pt idx="697">
                  <c:v>11.669999837875366</c:v>
                </c:pt>
                <c:pt idx="698">
                  <c:v>11.700000047683716</c:v>
                </c:pt>
                <c:pt idx="699">
                  <c:v>11.720000028610229</c:v>
                </c:pt>
                <c:pt idx="700">
                  <c:v>11.740000009536743</c:v>
                </c:pt>
                <c:pt idx="701">
                  <c:v>11.759999990463257</c:v>
                </c:pt>
                <c:pt idx="702">
                  <c:v>11.779999971389771</c:v>
                </c:pt>
                <c:pt idx="703">
                  <c:v>11.799999952316284</c:v>
                </c:pt>
                <c:pt idx="704">
                  <c:v>11.829999923706055</c:v>
                </c:pt>
                <c:pt idx="705">
                  <c:v>11.849999904632568</c:v>
                </c:pt>
                <c:pt idx="706">
                  <c:v>11.869999885559082</c:v>
                </c:pt>
                <c:pt idx="707">
                  <c:v>11.889999866485596</c:v>
                </c:pt>
                <c:pt idx="708">
                  <c:v>11.919999837875366</c:v>
                </c:pt>
                <c:pt idx="709">
                  <c:v>11.93999981880188</c:v>
                </c:pt>
                <c:pt idx="710">
                  <c:v>11.960000038146973</c:v>
                </c:pt>
                <c:pt idx="711">
                  <c:v>11.980000019073486</c:v>
                </c:pt>
                <c:pt idx="712">
                  <c:v>12</c:v>
                </c:pt>
                <c:pt idx="713">
                  <c:v>12.029999971389771</c:v>
                </c:pt>
                <c:pt idx="714">
                  <c:v>12.049999952316284</c:v>
                </c:pt>
                <c:pt idx="715">
                  <c:v>12.069999933242798</c:v>
                </c:pt>
                <c:pt idx="716">
                  <c:v>12.089999914169312</c:v>
                </c:pt>
                <c:pt idx="717">
                  <c:v>12.109999895095825</c:v>
                </c:pt>
                <c:pt idx="718">
                  <c:v>12.129999876022339</c:v>
                </c:pt>
                <c:pt idx="719">
                  <c:v>12.159999847412109</c:v>
                </c:pt>
                <c:pt idx="720">
                  <c:v>12.179999828338623</c:v>
                </c:pt>
                <c:pt idx="721">
                  <c:v>12.200000047683716</c:v>
                </c:pt>
                <c:pt idx="722">
                  <c:v>12.220000028610229</c:v>
                </c:pt>
                <c:pt idx="723">
                  <c:v>12.240000009536743</c:v>
                </c:pt>
                <c:pt idx="724">
                  <c:v>12.259999990463257</c:v>
                </c:pt>
                <c:pt idx="725">
                  <c:v>12.289999961853027</c:v>
                </c:pt>
                <c:pt idx="726">
                  <c:v>12.309999942779541</c:v>
                </c:pt>
                <c:pt idx="727">
                  <c:v>12.329999923706055</c:v>
                </c:pt>
                <c:pt idx="728">
                  <c:v>12.349999904632568</c:v>
                </c:pt>
                <c:pt idx="729">
                  <c:v>12.369999885559082</c:v>
                </c:pt>
                <c:pt idx="730">
                  <c:v>12.389999866485596</c:v>
                </c:pt>
                <c:pt idx="731">
                  <c:v>12.419999837875366</c:v>
                </c:pt>
                <c:pt idx="732">
                  <c:v>12.43999981880188</c:v>
                </c:pt>
                <c:pt idx="733">
                  <c:v>12.460000038146973</c:v>
                </c:pt>
                <c:pt idx="734">
                  <c:v>12.480000019073486</c:v>
                </c:pt>
                <c:pt idx="735">
                  <c:v>12.509999990463257</c:v>
                </c:pt>
                <c:pt idx="736">
                  <c:v>12.529999971389771</c:v>
                </c:pt>
                <c:pt idx="737">
                  <c:v>13.730000019073486</c:v>
                </c:pt>
                <c:pt idx="738">
                  <c:v>13.730000019073486</c:v>
                </c:pt>
                <c:pt idx="739">
                  <c:v>13.730000019073486</c:v>
                </c:pt>
                <c:pt idx="740">
                  <c:v>13.730000019073486</c:v>
                </c:pt>
                <c:pt idx="741">
                  <c:v>13.730000019073486</c:v>
                </c:pt>
                <c:pt idx="742">
                  <c:v>13.740000009536743</c:v>
                </c:pt>
                <c:pt idx="743">
                  <c:v>13.740000009536743</c:v>
                </c:pt>
                <c:pt idx="744">
                  <c:v>13.740000009536743</c:v>
                </c:pt>
                <c:pt idx="745">
                  <c:v>13.740000009536743</c:v>
                </c:pt>
                <c:pt idx="746">
                  <c:v>13.740000009536743</c:v>
                </c:pt>
                <c:pt idx="747">
                  <c:v>13.740000009536743</c:v>
                </c:pt>
                <c:pt idx="748">
                  <c:v>13.740000009536743</c:v>
                </c:pt>
                <c:pt idx="749">
                  <c:v>13.740000009536743</c:v>
                </c:pt>
                <c:pt idx="750">
                  <c:v>13.740000009536743</c:v>
                </c:pt>
                <c:pt idx="751">
                  <c:v>13.740000009536743</c:v>
                </c:pt>
                <c:pt idx="752">
                  <c:v>13.740000009536743</c:v>
                </c:pt>
                <c:pt idx="753">
                  <c:v>13.740000009536743</c:v>
                </c:pt>
                <c:pt idx="754">
                  <c:v>13.740000009536743</c:v>
                </c:pt>
                <c:pt idx="755">
                  <c:v>13.740000009536743</c:v>
                </c:pt>
                <c:pt idx="756">
                  <c:v>13.740000009536743</c:v>
                </c:pt>
                <c:pt idx="757">
                  <c:v>13.740000009536743</c:v>
                </c:pt>
                <c:pt idx="758">
                  <c:v>13.740000009536743</c:v>
                </c:pt>
                <c:pt idx="759">
                  <c:v>13.740000009536743</c:v>
                </c:pt>
                <c:pt idx="760">
                  <c:v>13.740000009536743</c:v>
                </c:pt>
                <c:pt idx="761">
                  <c:v>13.740000009536743</c:v>
                </c:pt>
                <c:pt idx="762">
                  <c:v>13.740000009536743</c:v>
                </c:pt>
                <c:pt idx="763">
                  <c:v>13.740000009536743</c:v>
                </c:pt>
                <c:pt idx="764">
                  <c:v>13.740000009536743</c:v>
                </c:pt>
                <c:pt idx="765">
                  <c:v>13.740000009536743</c:v>
                </c:pt>
                <c:pt idx="766">
                  <c:v>13.740000009536743</c:v>
                </c:pt>
                <c:pt idx="767">
                  <c:v>13.740000009536743</c:v>
                </c:pt>
                <c:pt idx="768">
                  <c:v>13.740000009536743</c:v>
                </c:pt>
                <c:pt idx="769">
                  <c:v>13.740000009536743</c:v>
                </c:pt>
                <c:pt idx="770">
                  <c:v>13.740000009536743</c:v>
                </c:pt>
                <c:pt idx="771">
                  <c:v>13.740000009536743</c:v>
                </c:pt>
                <c:pt idx="772">
                  <c:v>13.740000009536743</c:v>
                </c:pt>
                <c:pt idx="773">
                  <c:v>13.740000009536743</c:v>
                </c:pt>
                <c:pt idx="774">
                  <c:v>13.740000009536743</c:v>
                </c:pt>
                <c:pt idx="775">
                  <c:v>13.740000009536743</c:v>
                </c:pt>
                <c:pt idx="776">
                  <c:v>13.740000009536743</c:v>
                </c:pt>
                <c:pt idx="777">
                  <c:v>13.740000009536743</c:v>
                </c:pt>
                <c:pt idx="778">
                  <c:v>13.740000009536743</c:v>
                </c:pt>
                <c:pt idx="779">
                  <c:v>13.740000009536743</c:v>
                </c:pt>
                <c:pt idx="780">
                  <c:v>13.740000009536743</c:v>
                </c:pt>
                <c:pt idx="781">
                  <c:v>13.740000009536743</c:v>
                </c:pt>
                <c:pt idx="782">
                  <c:v>13.740000009536743</c:v>
                </c:pt>
                <c:pt idx="783">
                  <c:v>13.740000009536743</c:v>
                </c:pt>
                <c:pt idx="784">
                  <c:v>13.740000009536743</c:v>
                </c:pt>
                <c:pt idx="785">
                  <c:v>13.740000009536743</c:v>
                </c:pt>
                <c:pt idx="786">
                  <c:v>13.740000009536743</c:v>
                </c:pt>
                <c:pt idx="787">
                  <c:v>13.740000009536743</c:v>
                </c:pt>
                <c:pt idx="788">
                  <c:v>13.740000009536743</c:v>
                </c:pt>
                <c:pt idx="789">
                  <c:v>13.740000009536743</c:v>
                </c:pt>
                <c:pt idx="790">
                  <c:v>13.740000009536743</c:v>
                </c:pt>
                <c:pt idx="791">
                  <c:v>13.740000009536743</c:v>
                </c:pt>
                <c:pt idx="792">
                  <c:v>13.75</c:v>
                </c:pt>
                <c:pt idx="793">
                  <c:v>13.769999980926514</c:v>
                </c:pt>
                <c:pt idx="794">
                  <c:v>13.799999952316284</c:v>
                </c:pt>
                <c:pt idx="795">
                  <c:v>13.819999933242798</c:v>
                </c:pt>
                <c:pt idx="796">
                  <c:v>13.839999914169312</c:v>
                </c:pt>
                <c:pt idx="797">
                  <c:v>13.859999895095825</c:v>
                </c:pt>
                <c:pt idx="798">
                  <c:v>13.879999876022339</c:v>
                </c:pt>
                <c:pt idx="799">
                  <c:v>13.909999847412109</c:v>
                </c:pt>
                <c:pt idx="800">
                  <c:v>13.929999828338623</c:v>
                </c:pt>
                <c:pt idx="801">
                  <c:v>13.950000047683716</c:v>
                </c:pt>
                <c:pt idx="802">
                  <c:v>13.970000028610229</c:v>
                </c:pt>
                <c:pt idx="803">
                  <c:v>13.990000009536743</c:v>
                </c:pt>
                <c:pt idx="804">
                  <c:v>14.009999990463257</c:v>
                </c:pt>
                <c:pt idx="805">
                  <c:v>14.039999961853027</c:v>
                </c:pt>
                <c:pt idx="806">
                  <c:v>14.059999942779541</c:v>
                </c:pt>
                <c:pt idx="807">
                  <c:v>14.079999923706055</c:v>
                </c:pt>
                <c:pt idx="808">
                  <c:v>14.099999904632568</c:v>
                </c:pt>
                <c:pt idx="809">
                  <c:v>14.119999885559082</c:v>
                </c:pt>
                <c:pt idx="810">
                  <c:v>14.139999866485596</c:v>
                </c:pt>
                <c:pt idx="811">
                  <c:v>14.169999837875366</c:v>
                </c:pt>
                <c:pt idx="812">
                  <c:v>14.18999981880188</c:v>
                </c:pt>
                <c:pt idx="813">
                  <c:v>14.210000038146973</c:v>
                </c:pt>
                <c:pt idx="814">
                  <c:v>14.230000019073486</c:v>
                </c:pt>
                <c:pt idx="815">
                  <c:v>14.25</c:v>
                </c:pt>
                <c:pt idx="816">
                  <c:v>14.269999980926514</c:v>
                </c:pt>
                <c:pt idx="817">
                  <c:v>14.299999952316284</c:v>
                </c:pt>
                <c:pt idx="818">
                  <c:v>14.319999933242798</c:v>
                </c:pt>
                <c:pt idx="819">
                  <c:v>14.339999914169312</c:v>
                </c:pt>
                <c:pt idx="820">
                  <c:v>14.359999895095825</c:v>
                </c:pt>
                <c:pt idx="821">
                  <c:v>14.379999876022339</c:v>
                </c:pt>
                <c:pt idx="822">
                  <c:v>14.409999847412109</c:v>
                </c:pt>
                <c:pt idx="823">
                  <c:v>14.429999828338623</c:v>
                </c:pt>
                <c:pt idx="824">
                  <c:v>14.450000047683716</c:v>
                </c:pt>
                <c:pt idx="825">
                  <c:v>14.470000028610229</c:v>
                </c:pt>
                <c:pt idx="826">
                  <c:v>14.5</c:v>
                </c:pt>
                <c:pt idx="827">
                  <c:v>14.519999980926514</c:v>
                </c:pt>
                <c:pt idx="828">
                  <c:v>14.539999961853027</c:v>
                </c:pt>
                <c:pt idx="829">
                  <c:v>14.559999942779541</c:v>
                </c:pt>
                <c:pt idx="830">
                  <c:v>14.579999923706055</c:v>
                </c:pt>
                <c:pt idx="831">
                  <c:v>14.599999904632568</c:v>
                </c:pt>
                <c:pt idx="832">
                  <c:v>14.629999876022339</c:v>
                </c:pt>
                <c:pt idx="833">
                  <c:v>14.649999856948853</c:v>
                </c:pt>
                <c:pt idx="834">
                  <c:v>14.669999837875366</c:v>
                </c:pt>
                <c:pt idx="835">
                  <c:v>14.68999981880188</c:v>
                </c:pt>
                <c:pt idx="836">
                  <c:v>14.710000038146973</c:v>
                </c:pt>
                <c:pt idx="837">
                  <c:v>14.730000019073486</c:v>
                </c:pt>
                <c:pt idx="838">
                  <c:v>14.759999990463257</c:v>
                </c:pt>
                <c:pt idx="839">
                  <c:v>14.779999971389771</c:v>
                </c:pt>
                <c:pt idx="840">
                  <c:v>14.799999952316284</c:v>
                </c:pt>
                <c:pt idx="841">
                  <c:v>14.819999933242798</c:v>
                </c:pt>
                <c:pt idx="842">
                  <c:v>14.839999914169312</c:v>
                </c:pt>
                <c:pt idx="843">
                  <c:v>14.859999895095825</c:v>
                </c:pt>
                <c:pt idx="844">
                  <c:v>14.889999866485596</c:v>
                </c:pt>
                <c:pt idx="845">
                  <c:v>14.909999847412109</c:v>
                </c:pt>
                <c:pt idx="846">
                  <c:v>14.929999828338623</c:v>
                </c:pt>
                <c:pt idx="847">
                  <c:v>14.950000047683716</c:v>
                </c:pt>
                <c:pt idx="848">
                  <c:v>14.970000028610229</c:v>
                </c:pt>
                <c:pt idx="849">
                  <c:v>15</c:v>
                </c:pt>
                <c:pt idx="850">
                  <c:v>15.019999980926514</c:v>
                </c:pt>
                <c:pt idx="851">
                  <c:v>15.039999961853027</c:v>
                </c:pt>
                <c:pt idx="852">
                  <c:v>15.059999942779541</c:v>
                </c:pt>
                <c:pt idx="853">
                  <c:v>15.089999914169312</c:v>
                </c:pt>
                <c:pt idx="854">
                  <c:v>15.109999895095825</c:v>
                </c:pt>
                <c:pt idx="855">
                  <c:v>15.129999876022339</c:v>
                </c:pt>
                <c:pt idx="856">
                  <c:v>15.149999856948853</c:v>
                </c:pt>
                <c:pt idx="857">
                  <c:v>15.169999837875366</c:v>
                </c:pt>
                <c:pt idx="858">
                  <c:v>15.18999981880188</c:v>
                </c:pt>
                <c:pt idx="859">
                  <c:v>15.220000028610229</c:v>
                </c:pt>
                <c:pt idx="860">
                  <c:v>15.240000009536743</c:v>
                </c:pt>
                <c:pt idx="861">
                  <c:v>15.259999990463257</c:v>
                </c:pt>
                <c:pt idx="862">
                  <c:v>15.279999971389771</c:v>
                </c:pt>
                <c:pt idx="863">
                  <c:v>15.299999952316284</c:v>
                </c:pt>
                <c:pt idx="864">
                  <c:v>15.319999933242798</c:v>
                </c:pt>
                <c:pt idx="865">
                  <c:v>15.349999904632568</c:v>
                </c:pt>
                <c:pt idx="866">
                  <c:v>15.369999885559082</c:v>
                </c:pt>
                <c:pt idx="867">
                  <c:v>15.389999866485596</c:v>
                </c:pt>
                <c:pt idx="868">
                  <c:v>15.409999847412109</c:v>
                </c:pt>
                <c:pt idx="869">
                  <c:v>15.429999828338623</c:v>
                </c:pt>
                <c:pt idx="870">
                  <c:v>15.450000047683716</c:v>
                </c:pt>
                <c:pt idx="871">
                  <c:v>15.480000019073486</c:v>
                </c:pt>
                <c:pt idx="872">
                  <c:v>15.5</c:v>
                </c:pt>
                <c:pt idx="873">
                  <c:v>15.519999980926514</c:v>
                </c:pt>
                <c:pt idx="874">
                  <c:v>15.539999961853027</c:v>
                </c:pt>
                <c:pt idx="875">
                  <c:v>15.559999942779541</c:v>
                </c:pt>
                <c:pt idx="876">
                  <c:v>15.589999914169312</c:v>
                </c:pt>
                <c:pt idx="877">
                  <c:v>15.609999895095825</c:v>
                </c:pt>
                <c:pt idx="878">
                  <c:v>15.629999876022339</c:v>
                </c:pt>
                <c:pt idx="879">
                  <c:v>15.649999856948853</c:v>
                </c:pt>
                <c:pt idx="880">
                  <c:v>15.679999828338623</c:v>
                </c:pt>
                <c:pt idx="881">
                  <c:v>15.700000047683716</c:v>
                </c:pt>
                <c:pt idx="882">
                  <c:v>15.720000028610229</c:v>
                </c:pt>
                <c:pt idx="883">
                  <c:v>15.740000009536743</c:v>
                </c:pt>
                <c:pt idx="884">
                  <c:v>15.759999990463257</c:v>
                </c:pt>
                <c:pt idx="885">
                  <c:v>15.779999971389771</c:v>
                </c:pt>
                <c:pt idx="886">
                  <c:v>15.809999942779541</c:v>
                </c:pt>
                <c:pt idx="887">
                  <c:v>15.829999923706055</c:v>
                </c:pt>
                <c:pt idx="888">
                  <c:v>15.849999904632568</c:v>
                </c:pt>
                <c:pt idx="889">
                  <c:v>15.869999885559082</c:v>
                </c:pt>
                <c:pt idx="890">
                  <c:v>15.889999866485596</c:v>
                </c:pt>
                <c:pt idx="891">
                  <c:v>15.909999847412109</c:v>
                </c:pt>
                <c:pt idx="892">
                  <c:v>15.93999981880188</c:v>
                </c:pt>
                <c:pt idx="893">
                  <c:v>15.960000038146973</c:v>
                </c:pt>
                <c:pt idx="894">
                  <c:v>15.980000019073486</c:v>
                </c:pt>
                <c:pt idx="895">
                  <c:v>16</c:v>
                </c:pt>
                <c:pt idx="896">
                  <c:v>16.019999980926514</c:v>
                </c:pt>
                <c:pt idx="897">
                  <c:v>16.039999961853027</c:v>
                </c:pt>
                <c:pt idx="898">
                  <c:v>16.069999933242798</c:v>
                </c:pt>
                <c:pt idx="899">
                  <c:v>16.089999914169312</c:v>
                </c:pt>
                <c:pt idx="900">
                  <c:v>16.109999895095825</c:v>
                </c:pt>
                <c:pt idx="901">
                  <c:v>16.129999876022339</c:v>
                </c:pt>
                <c:pt idx="902">
                  <c:v>16.149999856948853</c:v>
                </c:pt>
                <c:pt idx="903">
                  <c:v>16.169999837875366</c:v>
                </c:pt>
                <c:pt idx="904">
                  <c:v>16.200000047683716</c:v>
                </c:pt>
                <c:pt idx="905">
                  <c:v>16.220000028610229</c:v>
                </c:pt>
                <c:pt idx="906">
                  <c:v>16.240000009536743</c:v>
                </c:pt>
                <c:pt idx="907">
                  <c:v>16.259999990463257</c:v>
                </c:pt>
                <c:pt idx="908">
                  <c:v>16.289999961853027</c:v>
                </c:pt>
                <c:pt idx="909">
                  <c:v>16.309999942779541</c:v>
                </c:pt>
                <c:pt idx="910">
                  <c:v>16.329999923706055</c:v>
                </c:pt>
                <c:pt idx="911">
                  <c:v>16.349999904632568</c:v>
                </c:pt>
                <c:pt idx="912">
                  <c:v>16.369999885559082</c:v>
                </c:pt>
                <c:pt idx="913">
                  <c:v>16.399999856948853</c:v>
                </c:pt>
                <c:pt idx="914">
                  <c:v>16.419999837875366</c:v>
                </c:pt>
                <c:pt idx="915">
                  <c:v>16.43999981880188</c:v>
                </c:pt>
                <c:pt idx="916">
                  <c:v>16.460000038146973</c:v>
                </c:pt>
                <c:pt idx="917">
                  <c:v>16.480000019073486</c:v>
                </c:pt>
                <c:pt idx="918">
                  <c:v>16.5</c:v>
                </c:pt>
                <c:pt idx="919">
                  <c:v>16.529999971389771</c:v>
                </c:pt>
                <c:pt idx="920">
                  <c:v>16.549999952316284</c:v>
                </c:pt>
                <c:pt idx="921">
                  <c:v>16.569999933242798</c:v>
                </c:pt>
                <c:pt idx="922">
                  <c:v>16.589999914169312</c:v>
                </c:pt>
                <c:pt idx="923">
                  <c:v>16.609999895095825</c:v>
                </c:pt>
                <c:pt idx="924">
                  <c:v>16.629999876022339</c:v>
                </c:pt>
                <c:pt idx="925">
                  <c:v>16.659999847412109</c:v>
                </c:pt>
                <c:pt idx="926">
                  <c:v>16.679999828338623</c:v>
                </c:pt>
                <c:pt idx="927">
                  <c:v>16.700000047683716</c:v>
                </c:pt>
                <c:pt idx="928">
                  <c:v>16.720000028610229</c:v>
                </c:pt>
                <c:pt idx="929">
                  <c:v>16.740000009536743</c:v>
                </c:pt>
                <c:pt idx="930">
                  <c:v>16.759999990463257</c:v>
                </c:pt>
                <c:pt idx="931">
                  <c:v>16.789999961853027</c:v>
                </c:pt>
                <c:pt idx="932">
                  <c:v>16.809999942779541</c:v>
                </c:pt>
                <c:pt idx="933">
                  <c:v>16.829999923706055</c:v>
                </c:pt>
                <c:pt idx="934">
                  <c:v>16.849999904632568</c:v>
                </c:pt>
                <c:pt idx="935">
                  <c:v>16.879999876022339</c:v>
                </c:pt>
                <c:pt idx="936">
                  <c:v>16.899999856948853</c:v>
                </c:pt>
                <c:pt idx="937">
                  <c:v>16.919999837875366</c:v>
                </c:pt>
                <c:pt idx="938">
                  <c:v>16.93999981880188</c:v>
                </c:pt>
                <c:pt idx="939">
                  <c:v>16.960000038146973</c:v>
                </c:pt>
                <c:pt idx="940">
                  <c:v>16.990000009536743</c:v>
                </c:pt>
                <c:pt idx="941">
                  <c:v>17.009999990463257</c:v>
                </c:pt>
                <c:pt idx="942">
                  <c:v>17.029999971389771</c:v>
                </c:pt>
                <c:pt idx="943">
                  <c:v>17.049999952316284</c:v>
                </c:pt>
                <c:pt idx="944">
                  <c:v>17.069999933242798</c:v>
                </c:pt>
                <c:pt idx="945">
                  <c:v>17.089999914169312</c:v>
                </c:pt>
                <c:pt idx="946">
                  <c:v>17.119999885559082</c:v>
                </c:pt>
                <c:pt idx="947">
                  <c:v>17.139999866485596</c:v>
                </c:pt>
                <c:pt idx="948">
                  <c:v>17.159999847412109</c:v>
                </c:pt>
                <c:pt idx="949">
                  <c:v>17.179999828338623</c:v>
                </c:pt>
                <c:pt idx="950">
                  <c:v>17.200000047683716</c:v>
                </c:pt>
                <c:pt idx="951">
                  <c:v>17.220000028610229</c:v>
                </c:pt>
                <c:pt idx="952">
                  <c:v>17.25</c:v>
                </c:pt>
                <c:pt idx="953">
                  <c:v>17.269999980926514</c:v>
                </c:pt>
                <c:pt idx="954">
                  <c:v>17.289999961853027</c:v>
                </c:pt>
                <c:pt idx="955">
                  <c:v>17.309999942779541</c:v>
                </c:pt>
                <c:pt idx="956">
                  <c:v>17.329999923706055</c:v>
                </c:pt>
                <c:pt idx="957">
                  <c:v>17.349999904632568</c:v>
                </c:pt>
                <c:pt idx="958">
                  <c:v>17.379999876022339</c:v>
                </c:pt>
                <c:pt idx="959">
                  <c:v>17.399999856948853</c:v>
                </c:pt>
                <c:pt idx="960">
                  <c:v>17.419999837875366</c:v>
                </c:pt>
                <c:pt idx="961">
                  <c:v>17.43999981880188</c:v>
                </c:pt>
                <c:pt idx="962">
                  <c:v>17.470000028610229</c:v>
                </c:pt>
                <c:pt idx="963">
                  <c:v>17.490000009536743</c:v>
                </c:pt>
                <c:pt idx="964">
                  <c:v>17.509999990463257</c:v>
                </c:pt>
                <c:pt idx="965">
                  <c:v>17.529999971389771</c:v>
                </c:pt>
                <c:pt idx="966">
                  <c:v>17.549999952316284</c:v>
                </c:pt>
                <c:pt idx="967">
                  <c:v>17.579999923706055</c:v>
                </c:pt>
                <c:pt idx="968">
                  <c:v>17.599999904632568</c:v>
                </c:pt>
                <c:pt idx="969">
                  <c:v>17.619999885559082</c:v>
                </c:pt>
                <c:pt idx="970">
                  <c:v>17.639999866485596</c:v>
                </c:pt>
                <c:pt idx="971">
                  <c:v>17.659999847412109</c:v>
                </c:pt>
                <c:pt idx="972">
                  <c:v>17.679999828338623</c:v>
                </c:pt>
                <c:pt idx="973">
                  <c:v>17.710000038146973</c:v>
                </c:pt>
                <c:pt idx="974">
                  <c:v>17.730000019073486</c:v>
                </c:pt>
                <c:pt idx="975">
                  <c:v>17.75</c:v>
                </c:pt>
                <c:pt idx="976">
                  <c:v>17.769999980926514</c:v>
                </c:pt>
                <c:pt idx="977">
                  <c:v>17.789999961853027</c:v>
                </c:pt>
                <c:pt idx="978">
                  <c:v>17.809999942779541</c:v>
                </c:pt>
                <c:pt idx="979">
                  <c:v>17.839999914169312</c:v>
                </c:pt>
                <c:pt idx="980">
                  <c:v>17.859999895095825</c:v>
                </c:pt>
                <c:pt idx="981">
                  <c:v>17.879999876022339</c:v>
                </c:pt>
                <c:pt idx="982">
                  <c:v>17.899999856948853</c:v>
                </c:pt>
                <c:pt idx="983">
                  <c:v>17.919999837875366</c:v>
                </c:pt>
                <c:pt idx="984">
                  <c:v>17.93999981880188</c:v>
                </c:pt>
                <c:pt idx="985">
                  <c:v>17.970000028610229</c:v>
                </c:pt>
                <c:pt idx="986">
                  <c:v>17.990000009536743</c:v>
                </c:pt>
                <c:pt idx="987">
                  <c:v>18.009999990463257</c:v>
                </c:pt>
                <c:pt idx="988">
                  <c:v>18.029999971389771</c:v>
                </c:pt>
                <c:pt idx="989">
                  <c:v>18.049999952316284</c:v>
                </c:pt>
                <c:pt idx="990">
                  <c:v>18.079999923706055</c:v>
                </c:pt>
                <c:pt idx="991">
                  <c:v>18.099999904632568</c:v>
                </c:pt>
                <c:pt idx="992">
                  <c:v>18.119999885559082</c:v>
                </c:pt>
                <c:pt idx="993">
                  <c:v>18.139999866485596</c:v>
                </c:pt>
                <c:pt idx="994">
                  <c:v>18.169999837875366</c:v>
                </c:pt>
                <c:pt idx="995">
                  <c:v>18.18999981880188</c:v>
                </c:pt>
                <c:pt idx="996">
                  <c:v>18.210000038146973</c:v>
                </c:pt>
                <c:pt idx="997">
                  <c:v>18.230000019073486</c:v>
                </c:pt>
                <c:pt idx="998">
                  <c:v>18.25</c:v>
                </c:pt>
                <c:pt idx="999">
                  <c:v>18.269999980926514</c:v>
                </c:pt>
                <c:pt idx="1000">
                  <c:v>18.299999952316284</c:v>
                </c:pt>
                <c:pt idx="1001">
                  <c:v>18.319999933242798</c:v>
                </c:pt>
                <c:pt idx="1002">
                  <c:v>18.339999914169312</c:v>
                </c:pt>
                <c:pt idx="1003">
                  <c:v>18.359999895095825</c:v>
                </c:pt>
                <c:pt idx="1004">
                  <c:v>18.379999876022339</c:v>
                </c:pt>
                <c:pt idx="1005">
                  <c:v>18.399999856948853</c:v>
                </c:pt>
                <c:pt idx="1006">
                  <c:v>18.429999828338623</c:v>
                </c:pt>
                <c:pt idx="1007">
                  <c:v>18.450000047683716</c:v>
                </c:pt>
                <c:pt idx="1008">
                  <c:v>18.470000028610229</c:v>
                </c:pt>
                <c:pt idx="1009">
                  <c:v>18.490000009536743</c:v>
                </c:pt>
                <c:pt idx="1010">
                  <c:v>18.509999990463257</c:v>
                </c:pt>
                <c:pt idx="1011">
                  <c:v>18.529999971389771</c:v>
                </c:pt>
                <c:pt idx="1012">
                  <c:v>18.559999942779541</c:v>
                </c:pt>
                <c:pt idx="1013">
                  <c:v>18.579999923706055</c:v>
                </c:pt>
                <c:pt idx="1014">
                  <c:v>18.599999904632568</c:v>
                </c:pt>
                <c:pt idx="1015">
                  <c:v>18.619999885559082</c:v>
                </c:pt>
                <c:pt idx="1016">
                  <c:v>18.639999866485596</c:v>
                </c:pt>
                <c:pt idx="1017">
                  <c:v>18.669999837875366</c:v>
                </c:pt>
                <c:pt idx="1018">
                  <c:v>18.68999981880188</c:v>
                </c:pt>
                <c:pt idx="1019">
                  <c:v>18.710000038146973</c:v>
                </c:pt>
                <c:pt idx="1020">
                  <c:v>18.730000019073486</c:v>
                </c:pt>
                <c:pt idx="1021">
                  <c:v>18.759999990463257</c:v>
                </c:pt>
                <c:pt idx="1022">
                  <c:v>19.579999923706055</c:v>
                </c:pt>
                <c:pt idx="1023">
                  <c:v>19.579999923706055</c:v>
                </c:pt>
                <c:pt idx="1024">
                  <c:v>19.579999923706055</c:v>
                </c:pt>
                <c:pt idx="1025">
                  <c:v>19.579999923706055</c:v>
                </c:pt>
                <c:pt idx="1026">
                  <c:v>19.579999923706055</c:v>
                </c:pt>
                <c:pt idx="1027">
                  <c:v>19.589999914169312</c:v>
                </c:pt>
                <c:pt idx="1028">
                  <c:v>19.589999914169312</c:v>
                </c:pt>
                <c:pt idx="1029">
                  <c:v>19.589999914169312</c:v>
                </c:pt>
                <c:pt idx="1030">
                  <c:v>19.589999914169312</c:v>
                </c:pt>
                <c:pt idx="1031">
                  <c:v>19.589999914169312</c:v>
                </c:pt>
                <c:pt idx="1032">
                  <c:v>19.589999914169312</c:v>
                </c:pt>
                <c:pt idx="1033">
                  <c:v>19.589999914169312</c:v>
                </c:pt>
                <c:pt idx="1034">
                  <c:v>19.589999914169312</c:v>
                </c:pt>
                <c:pt idx="1035">
                  <c:v>19.589999914169312</c:v>
                </c:pt>
                <c:pt idx="1036">
                  <c:v>19.589999914169312</c:v>
                </c:pt>
                <c:pt idx="1037">
                  <c:v>19.589999914169312</c:v>
                </c:pt>
                <c:pt idx="1038">
                  <c:v>19.589999914169312</c:v>
                </c:pt>
                <c:pt idx="1039">
                  <c:v>19.589999914169312</c:v>
                </c:pt>
                <c:pt idx="1040">
                  <c:v>19.589999914169312</c:v>
                </c:pt>
                <c:pt idx="1041">
                  <c:v>19.589999914169312</c:v>
                </c:pt>
                <c:pt idx="1042">
                  <c:v>19.589999914169312</c:v>
                </c:pt>
                <c:pt idx="1043">
                  <c:v>19.589999914169312</c:v>
                </c:pt>
                <c:pt idx="1044">
                  <c:v>19.589999914169312</c:v>
                </c:pt>
                <c:pt idx="1045">
                  <c:v>19.589999914169312</c:v>
                </c:pt>
                <c:pt idx="1046">
                  <c:v>19.589999914169312</c:v>
                </c:pt>
                <c:pt idx="1047">
                  <c:v>19.589999914169312</c:v>
                </c:pt>
                <c:pt idx="1048">
                  <c:v>19.589999914169312</c:v>
                </c:pt>
                <c:pt idx="1049">
                  <c:v>19.589999914169312</c:v>
                </c:pt>
                <c:pt idx="1050">
                  <c:v>19.589999914169312</c:v>
                </c:pt>
                <c:pt idx="1051">
                  <c:v>19.589999914169312</c:v>
                </c:pt>
                <c:pt idx="1052">
                  <c:v>19.589999914169312</c:v>
                </c:pt>
                <c:pt idx="1053">
                  <c:v>19.589999914169312</c:v>
                </c:pt>
                <c:pt idx="1054">
                  <c:v>19.589999914169312</c:v>
                </c:pt>
                <c:pt idx="1055">
                  <c:v>19.589999914169312</c:v>
                </c:pt>
                <c:pt idx="1056">
                  <c:v>19.589999914169312</c:v>
                </c:pt>
                <c:pt idx="1057">
                  <c:v>19.589999914169312</c:v>
                </c:pt>
                <c:pt idx="1058">
                  <c:v>19.589999914169312</c:v>
                </c:pt>
                <c:pt idx="1059">
                  <c:v>19.589999914169312</c:v>
                </c:pt>
                <c:pt idx="1060">
                  <c:v>19.609999895095825</c:v>
                </c:pt>
                <c:pt idx="1061">
                  <c:v>19.629999876022339</c:v>
                </c:pt>
                <c:pt idx="1062">
                  <c:v>19.649999856948853</c:v>
                </c:pt>
                <c:pt idx="1063">
                  <c:v>19.669999837875366</c:v>
                </c:pt>
                <c:pt idx="1064">
                  <c:v>19.68999981880188</c:v>
                </c:pt>
                <c:pt idx="1065">
                  <c:v>19.710000038146973</c:v>
                </c:pt>
                <c:pt idx="1066">
                  <c:v>19.740000009536743</c:v>
                </c:pt>
                <c:pt idx="1067">
                  <c:v>19.759999990463257</c:v>
                </c:pt>
                <c:pt idx="1068">
                  <c:v>19.779999971389771</c:v>
                </c:pt>
                <c:pt idx="1069">
                  <c:v>19.799999952316284</c:v>
                </c:pt>
                <c:pt idx="1070">
                  <c:v>19.819999933242798</c:v>
                </c:pt>
                <c:pt idx="1071">
                  <c:v>19.839999914169312</c:v>
                </c:pt>
                <c:pt idx="1072">
                  <c:v>19.869999885559082</c:v>
                </c:pt>
                <c:pt idx="1073">
                  <c:v>19.889999866485596</c:v>
                </c:pt>
                <c:pt idx="1074">
                  <c:v>19.909999847412109</c:v>
                </c:pt>
                <c:pt idx="1075">
                  <c:v>19.929999828338623</c:v>
                </c:pt>
                <c:pt idx="1076">
                  <c:v>19.960000038146973</c:v>
                </c:pt>
                <c:pt idx="1077">
                  <c:v>19.980000019073486</c:v>
                </c:pt>
                <c:pt idx="1078">
                  <c:v>20</c:v>
                </c:pt>
                <c:pt idx="1079">
                  <c:v>20.019999980926514</c:v>
                </c:pt>
                <c:pt idx="1080">
                  <c:v>20.039999961853027</c:v>
                </c:pt>
                <c:pt idx="1081">
                  <c:v>20.069999933242798</c:v>
                </c:pt>
                <c:pt idx="1082">
                  <c:v>20.089999914169312</c:v>
                </c:pt>
                <c:pt idx="1083">
                  <c:v>20.109999895095825</c:v>
                </c:pt>
                <c:pt idx="1084">
                  <c:v>20.129999876022339</c:v>
                </c:pt>
                <c:pt idx="1085">
                  <c:v>20.149999856948853</c:v>
                </c:pt>
                <c:pt idx="1086">
                  <c:v>20.169999837875366</c:v>
                </c:pt>
                <c:pt idx="1087">
                  <c:v>20.200000047683716</c:v>
                </c:pt>
                <c:pt idx="1088">
                  <c:v>20.220000028610229</c:v>
                </c:pt>
                <c:pt idx="1089">
                  <c:v>20.240000009536743</c:v>
                </c:pt>
                <c:pt idx="1090">
                  <c:v>20.259999990463257</c:v>
                </c:pt>
                <c:pt idx="1091">
                  <c:v>20.279999971389771</c:v>
                </c:pt>
                <c:pt idx="1092">
                  <c:v>20.299999952316284</c:v>
                </c:pt>
                <c:pt idx="1093">
                  <c:v>20.329999923706055</c:v>
                </c:pt>
                <c:pt idx="1094">
                  <c:v>20.349999904632568</c:v>
                </c:pt>
                <c:pt idx="1095">
                  <c:v>20.369999885559082</c:v>
                </c:pt>
                <c:pt idx="1096">
                  <c:v>20.389999866485596</c:v>
                </c:pt>
                <c:pt idx="1097">
                  <c:v>20.409999847412109</c:v>
                </c:pt>
                <c:pt idx="1098">
                  <c:v>20.429999828338623</c:v>
                </c:pt>
                <c:pt idx="1099">
                  <c:v>20.460000038146973</c:v>
                </c:pt>
                <c:pt idx="1100">
                  <c:v>20.480000019073486</c:v>
                </c:pt>
                <c:pt idx="1101">
                  <c:v>20.5</c:v>
                </c:pt>
                <c:pt idx="1102">
                  <c:v>20.519999980926514</c:v>
                </c:pt>
                <c:pt idx="1103">
                  <c:v>20.549999952316284</c:v>
                </c:pt>
                <c:pt idx="1104">
                  <c:v>20.569999933242798</c:v>
                </c:pt>
                <c:pt idx="1105">
                  <c:v>20.589999914169312</c:v>
                </c:pt>
                <c:pt idx="1106">
                  <c:v>20.609999895095825</c:v>
                </c:pt>
                <c:pt idx="1107">
                  <c:v>20.629999876022339</c:v>
                </c:pt>
                <c:pt idx="1108">
                  <c:v>20.659999847412109</c:v>
                </c:pt>
                <c:pt idx="1109">
                  <c:v>20.679999828338623</c:v>
                </c:pt>
                <c:pt idx="1110">
                  <c:v>20.700000047683716</c:v>
                </c:pt>
                <c:pt idx="1111">
                  <c:v>20.720000028610229</c:v>
                </c:pt>
                <c:pt idx="1112">
                  <c:v>20.740000009536743</c:v>
                </c:pt>
                <c:pt idx="1113">
                  <c:v>20.759999990463257</c:v>
                </c:pt>
                <c:pt idx="1114">
                  <c:v>20.789999961853027</c:v>
                </c:pt>
                <c:pt idx="1115">
                  <c:v>20.809999942779541</c:v>
                </c:pt>
                <c:pt idx="1116">
                  <c:v>20.829999923706055</c:v>
                </c:pt>
                <c:pt idx="1117">
                  <c:v>20.849999904632568</c:v>
                </c:pt>
                <c:pt idx="1118">
                  <c:v>20.869999885559082</c:v>
                </c:pt>
                <c:pt idx="1119">
                  <c:v>20.889999866485596</c:v>
                </c:pt>
                <c:pt idx="1120">
                  <c:v>20.919999837875366</c:v>
                </c:pt>
                <c:pt idx="1121">
                  <c:v>20.93999981880188</c:v>
                </c:pt>
                <c:pt idx="1122">
                  <c:v>20.960000038146973</c:v>
                </c:pt>
                <c:pt idx="1123">
                  <c:v>20.980000019073486</c:v>
                </c:pt>
                <c:pt idx="1124">
                  <c:v>21</c:v>
                </c:pt>
                <c:pt idx="1125">
                  <c:v>21.019999980926514</c:v>
                </c:pt>
                <c:pt idx="1126">
                  <c:v>21.049999952316284</c:v>
                </c:pt>
                <c:pt idx="1127">
                  <c:v>21.069999933242798</c:v>
                </c:pt>
                <c:pt idx="1128">
                  <c:v>21.089999914169312</c:v>
                </c:pt>
                <c:pt idx="1129">
                  <c:v>21.109999895095825</c:v>
                </c:pt>
                <c:pt idx="1130">
                  <c:v>21.129999876022339</c:v>
                </c:pt>
                <c:pt idx="1131">
                  <c:v>21.159999847412109</c:v>
                </c:pt>
                <c:pt idx="1132">
                  <c:v>21.179999828338623</c:v>
                </c:pt>
                <c:pt idx="1133">
                  <c:v>21.200000047683716</c:v>
                </c:pt>
                <c:pt idx="1134">
                  <c:v>21.220000028610229</c:v>
                </c:pt>
                <c:pt idx="1135">
                  <c:v>21.25</c:v>
                </c:pt>
                <c:pt idx="1136">
                  <c:v>21.269999980926514</c:v>
                </c:pt>
                <c:pt idx="1137">
                  <c:v>21.289999961853027</c:v>
                </c:pt>
                <c:pt idx="1138">
                  <c:v>21.309999942779541</c:v>
                </c:pt>
                <c:pt idx="1139">
                  <c:v>21.329999923706055</c:v>
                </c:pt>
                <c:pt idx="1140">
                  <c:v>21.349999904632568</c:v>
                </c:pt>
                <c:pt idx="1141">
                  <c:v>21.379999876022339</c:v>
                </c:pt>
                <c:pt idx="1142">
                  <c:v>21.399999856948853</c:v>
                </c:pt>
                <c:pt idx="1143">
                  <c:v>21.419999837875366</c:v>
                </c:pt>
                <c:pt idx="1144">
                  <c:v>21.43999981880188</c:v>
                </c:pt>
                <c:pt idx="1145">
                  <c:v>21.460000038146973</c:v>
                </c:pt>
                <c:pt idx="1146">
                  <c:v>21.480000019073486</c:v>
                </c:pt>
                <c:pt idx="1147">
                  <c:v>21.509999990463257</c:v>
                </c:pt>
                <c:pt idx="1148">
                  <c:v>21.529999971389771</c:v>
                </c:pt>
                <c:pt idx="1149">
                  <c:v>21.549999952316284</c:v>
                </c:pt>
                <c:pt idx="1150">
                  <c:v>21.569999933242798</c:v>
                </c:pt>
                <c:pt idx="1151">
                  <c:v>21.589999914169312</c:v>
                </c:pt>
                <c:pt idx="1152">
                  <c:v>21.619999885559082</c:v>
                </c:pt>
                <c:pt idx="1153">
                  <c:v>21.639999866485596</c:v>
                </c:pt>
                <c:pt idx="1154">
                  <c:v>21.659999847412109</c:v>
                </c:pt>
                <c:pt idx="1155">
                  <c:v>21.679999828338623</c:v>
                </c:pt>
                <c:pt idx="1156">
                  <c:v>21.700000047683716</c:v>
                </c:pt>
                <c:pt idx="1157">
                  <c:v>21.720000028610229</c:v>
                </c:pt>
                <c:pt idx="1158">
                  <c:v>21.75</c:v>
                </c:pt>
                <c:pt idx="1159">
                  <c:v>21.769999980926514</c:v>
                </c:pt>
                <c:pt idx="1160">
                  <c:v>21.789999961853027</c:v>
                </c:pt>
                <c:pt idx="1161">
                  <c:v>21.809999942779541</c:v>
                </c:pt>
                <c:pt idx="1162">
                  <c:v>21.839999914169312</c:v>
                </c:pt>
                <c:pt idx="1163">
                  <c:v>21.859999895095825</c:v>
                </c:pt>
                <c:pt idx="1164">
                  <c:v>21.879999876022339</c:v>
                </c:pt>
                <c:pt idx="1165">
                  <c:v>21.899999856948853</c:v>
                </c:pt>
                <c:pt idx="1166">
                  <c:v>21.919999837875366</c:v>
                </c:pt>
                <c:pt idx="1167">
                  <c:v>21.950000047683716</c:v>
                </c:pt>
                <c:pt idx="1168">
                  <c:v>21.970000028610229</c:v>
                </c:pt>
                <c:pt idx="1169">
                  <c:v>21.990000009536743</c:v>
                </c:pt>
                <c:pt idx="1170">
                  <c:v>22.009999990463257</c:v>
                </c:pt>
                <c:pt idx="1171">
                  <c:v>22.029999971389771</c:v>
                </c:pt>
                <c:pt idx="1172">
                  <c:v>22.049999952316284</c:v>
                </c:pt>
                <c:pt idx="1173">
                  <c:v>22.079999923706055</c:v>
                </c:pt>
                <c:pt idx="1174">
                  <c:v>22.099999904632568</c:v>
                </c:pt>
                <c:pt idx="1175">
                  <c:v>22.119999885559082</c:v>
                </c:pt>
                <c:pt idx="1176">
                  <c:v>22.139999866485596</c:v>
                </c:pt>
                <c:pt idx="1177">
                  <c:v>22.159999847412109</c:v>
                </c:pt>
                <c:pt idx="1178">
                  <c:v>22.179999828338623</c:v>
                </c:pt>
                <c:pt idx="1179">
                  <c:v>22.210000038146973</c:v>
                </c:pt>
                <c:pt idx="1180">
                  <c:v>22.230000019073486</c:v>
                </c:pt>
                <c:pt idx="1181">
                  <c:v>22.25</c:v>
                </c:pt>
                <c:pt idx="1182">
                  <c:v>22.269999980926514</c:v>
                </c:pt>
                <c:pt idx="1183">
                  <c:v>22.289999961853027</c:v>
                </c:pt>
                <c:pt idx="1184">
                  <c:v>22.309999942779541</c:v>
                </c:pt>
                <c:pt idx="1185">
                  <c:v>22.339999914169312</c:v>
                </c:pt>
                <c:pt idx="1186">
                  <c:v>22.359999895095825</c:v>
                </c:pt>
                <c:pt idx="1187">
                  <c:v>22.379999876022339</c:v>
                </c:pt>
                <c:pt idx="1188">
                  <c:v>22.399999856948853</c:v>
                </c:pt>
                <c:pt idx="1189">
                  <c:v>22.429999828338623</c:v>
                </c:pt>
                <c:pt idx="1190">
                  <c:v>22.450000047683716</c:v>
                </c:pt>
                <c:pt idx="1191">
                  <c:v>22.470000028610229</c:v>
                </c:pt>
                <c:pt idx="1192">
                  <c:v>22.490000009536743</c:v>
                </c:pt>
                <c:pt idx="1193">
                  <c:v>22.509999990463257</c:v>
                </c:pt>
                <c:pt idx="1194">
                  <c:v>22.539999961853027</c:v>
                </c:pt>
                <c:pt idx="1195">
                  <c:v>22.559999942779541</c:v>
                </c:pt>
                <c:pt idx="1196">
                  <c:v>22.579999923706055</c:v>
                </c:pt>
                <c:pt idx="1197">
                  <c:v>22.599999904632568</c:v>
                </c:pt>
                <c:pt idx="1198">
                  <c:v>22.619999885559082</c:v>
                </c:pt>
                <c:pt idx="1199">
                  <c:v>22.639999866485596</c:v>
                </c:pt>
                <c:pt idx="1200">
                  <c:v>22.669999837875366</c:v>
                </c:pt>
                <c:pt idx="1201">
                  <c:v>22.68999981880188</c:v>
                </c:pt>
                <c:pt idx="1202">
                  <c:v>22.710000038146973</c:v>
                </c:pt>
                <c:pt idx="1203">
                  <c:v>22.730000019073486</c:v>
                </c:pt>
                <c:pt idx="1204">
                  <c:v>22.75</c:v>
                </c:pt>
                <c:pt idx="1205">
                  <c:v>22.769999980926514</c:v>
                </c:pt>
                <c:pt idx="1206">
                  <c:v>22.799999952316284</c:v>
                </c:pt>
                <c:pt idx="1207">
                  <c:v>22.819999933242798</c:v>
                </c:pt>
                <c:pt idx="1208">
                  <c:v>22.839999914169312</c:v>
                </c:pt>
                <c:pt idx="1209">
                  <c:v>22.859999895095825</c:v>
                </c:pt>
                <c:pt idx="1210">
                  <c:v>22.879999876022339</c:v>
                </c:pt>
                <c:pt idx="1211">
                  <c:v>22.899999856948853</c:v>
                </c:pt>
                <c:pt idx="1212">
                  <c:v>22.929999828338623</c:v>
                </c:pt>
                <c:pt idx="1213">
                  <c:v>22.950000047683716</c:v>
                </c:pt>
                <c:pt idx="1214">
                  <c:v>22.970000028610229</c:v>
                </c:pt>
                <c:pt idx="1215">
                  <c:v>22.990000009536743</c:v>
                </c:pt>
                <c:pt idx="1216">
                  <c:v>23.009999990463257</c:v>
                </c:pt>
                <c:pt idx="1217">
                  <c:v>23.039999961853027</c:v>
                </c:pt>
                <c:pt idx="1218">
                  <c:v>23.059999942779541</c:v>
                </c:pt>
                <c:pt idx="1219">
                  <c:v>23.079999923706055</c:v>
                </c:pt>
                <c:pt idx="1220">
                  <c:v>23.099999904632568</c:v>
                </c:pt>
                <c:pt idx="1221">
                  <c:v>23.129999876022339</c:v>
                </c:pt>
                <c:pt idx="1222">
                  <c:v>23.149999856948853</c:v>
                </c:pt>
                <c:pt idx="1223">
                  <c:v>23.169999837875366</c:v>
                </c:pt>
                <c:pt idx="1224">
                  <c:v>23.18999981880188</c:v>
                </c:pt>
                <c:pt idx="1225">
                  <c:v>23.210000038146973</c:v>
                </c:pt>
                <c:pt idx="1226">
                  <c:v>23.230000019073486</c:v>
                </c:pt>
                <c:pt idx="1227">
                  <c:v>23.259999990463257</c:v>
                </c:pt>
                <c:pt idx="1228">
                  <c:v>23.279999971389771</c:v>
                </c:pt>
                <c:pt idx="1229">
                  <c:v>23.299999952316284</c:v>
                </c:pt>
                <c:pt idx="1230">
                  <c:v>23.319999933242798</c:v>
                </c:pt>
                <c:pt idx="1231">
                  <c:v>23.339999914169312</c:v>
                </c:pt>
                <c:pt idx="1232">
                  <c:v>23.359999895095825</c:v>
                </c:pt>
                <c:pt idx="1233">
                  <c:v>23.389999866485596</c:v>
                </c:pt>
                <c:pt idx="1234">
                  <c:v>23.409999847412109</c:v>
                </c:pt>
                <c:pt idx="1235">
                  <c:v>23.429999828338623</c:v>
                </c:pt>
                <c:pt idx="1236">
                  <c:v>23.450000047683716</c:v>
                </c:pt>
                <c:pt idx="1237">
                  <c:v>23.470000028610229</c:v>
                </c:pt>
                <c:pt idx="1238">
                  <c:v>23.490000009536743</c:v>
                </c:pt>
                <c:pt idx="1239">
                  <c:v>23.519999980926514</c:v>
                </c:pt>
                <c:pt idx="1240">
                  <c:v>23.539999961853027</c:v>
                </c:pt>
                <c:pt idx="1241">
                  <c:v>23.559999942779541</c:v>
                </c:pt>
                <c:pt idx="1242">
                  <c:v>23.579999923706055</c:v>
                </c:pt>
                <c:pt idx="1243">
                  <c:v>23.599999904632568</c:v>
                </c:pt>
                <c:pt idx="1244">
                  <c:v>23.629999876022339</c:v>
                </c:pt>
                <c:pt idx="1245">
                  <c:v>23.649999856948853</c:v>
                </c:pt>
                <c:pt idx="1246">
                  <c:v>23.669999837875366</c:v>
                </c:pt>
                <c:pt idx="1247">
                  <c:v>23.68999981880188</c:v>
                </c:pt>
                <c:pt idx="1248">
                  <c:v>23.720000028610229</c:v>
                </c:pt>
                <c:pt idx="1249">
                  <c:v>23.740000009536743</c:v>
                </c:pt>
                <c:pt idx="1250">
                  <c:v>23.759999990463257</c:v>
                </c:pt>
                <c:pt idx="1251">
                  <c:v>23.779999971389771</c:v>
                </c:pt>
                <c:pt idx="1252">
                  <c:v>23.799999952316284</c:v>
                </c:pt>
                <c:pt idx="1253">
                  <c:v>23.819999933242798</c:v>
                </c:pt>
                <c:pt idx="1254">
                  <c:v>23.849999904632568</c:v>
                </c:pt>
                <c:pt idx="1255">
                  <c:v>23.869999885559082</c:v>
                </c:pt>
                <c:pt idx="1256">
                  <c:v>23.889999866485596</c:v>
                </c:pt>
                <c:pt idx="1257">
                  <c:v>23.909999847412109</c:v>
                </c:pt>
                <c:pt idx="1258">
                  <c:v>23.929999828338623</c:v>
                </c:pt>
                <c:pt idx="1259">
                  <c:v>23.950000047683716</c:v>
                </c:pt>
                <c:pt idx="1260">
                  <c:v>23.980000019073486</c:v>
                </c:pt>
                <c:pt idx="1261">
                  <c:v>24</c:v>
                </c:pt>
                <c:pt idx="1262">
                  <c:v>24.019999980926514</c:v>
                </c:pt>
                <c:pt idx="1263">
                  <c:v>24.039999961853027</c:v>
                </c:pt>
                <c:pt idx="1264">
                  <c:v>24.059999942779541</c:v>
                </c:pt>
                <c:pt idx="1265">
                  <c:v>24.079999923706055</c:v>
                </c:pt>
                <c:pt idx="1266">
                  <c:v>24.109999895095825</c:v>
                </c:pt>
                <c:pt idx="1267">
                  <c:v>24.129999876022339</c:v>
                </c:pt>
                <c:pt idx="1268">
                  <c:v>24.149999856948853</c:v>
                </c:pt>
                <c:pt idx="1269">
                  <c:v>24.169999837875366</c:v>
                </c:pt>
                <c:pt idx="1270">
                  <c:v>24.18999981880188</c:v>
                </c:pt>
                <c:pt idx="1271">
                  <c:v>24.210000038146973</c:v>
                </c:pt>
                <c:pt idx="1272">
                  <c:v>24.240000009536743</c:v>
                </c:pt>
                <c:pt idx="1273">
                  <c:v>24.259999990463257</c:v>
                </c:pt>
                <c:pt idx="1274">
                  <c:v>24.279999971389771</c:v>
                </c:pt>
                <c:pt idx="1275">
                  <c:v>24.309999942779541</c:v>
                </c:pt>
                <c:pt idx="1276">
                  <c:v>24.329999923706055</c:v>
                </c:pt>
                <c:pt idx="1277">
                  <c:v>24.349999904632568</c:v>
                </c:pt>
                <c:pt idx="1278">
                  <c:v>24.369999885559082</c:v>
                </c:pt>
                <c:pt idx="1279">
                  <c:v>24.389999866485596</c:v>
                </c:pt>
                <c:pt idx="1280">
                  <c:v>24.409999847412109</c:v>
                </c:pt>
                <c:pt idx="1281">
                  <c:v>24.43999981880188</c:v>
                </c:pt>
                <c:pt idx="1282">
                  <c:v>24.460000038146973</c:v>
                </c:pt>
                <c:pt idx="1283">
                  <c:v>24.480000019073486</c:v>
                </c:pt>
                <c:pt idx="1284">
                  <c:v>24.5</c:v>
                </c:pt>
                <c:pt idx="1285">
                  <c:v>24.519999980926514</c:v>
                </c:pt>
                <c:pt idx="1286">
                  <c:v>24.539999961853027</c:v>
                </c:pt>
                <c:pt idx="1287">
                  <c:v>24.569999933242798</c:v>
                </c:pt>
                <c:pt idx="1288">
                  <c:v>24.589999914169312</c:v>
                </c:pt>
                <c:pt idx="1289">
                  <c:v>25.769999980926514</c:v>
                </c:pt>
                <c:pt idx="1290">
                  <c:v>25.769999980926514</c:v>
                </c:pt>
                <c:pt idx="1291">
                  <c:v>25.769999980926514</c:v>
                </c:pt>
                <c:pt idx="1292">
                  <c:v>25.769999980926514</c:v>
                </c:pt>
                <c:pt idx="1293">
                  <c:v>25.769999980926514</c:v>
                </c:pt>
                <c:pt idx="1294">
                  <c:v>25.769999980926514</c:v>
                </c:pt>
                <c:pt idx="1295">
                  <c:v>25.769999980926514</c:v>
                </c:pt>
                <c:pt idx="1296">
                  <c:v>25.769999980926514</c:v>
                </c:pt>
                <c:pt idx="1297">
                  <c:v>25.769999980926514</c:v>
                </c:pt>
                <c:pt idx="1298">
                  <c:v>25.769999980926514</c:v>
                </c:pt>
                <c:pt idx="1299">
                  <c:v>25.769999980926514</c:v>
                </c:pt>
                <c:pt idx="1300">
                  <c:v>25.769999980926514</c:v>
                </c:pt>
                <c:pt idx="1301">
                  <c:v>25.769999980926514</c:v>
                </c:pt>
                <c:pt idx="1302">
                  <c:v>25.769999980926514</c:v>
                </c:pt>
                <c:pt idx="1303">
                  <c:v>25.769999980926514</c:v>
                </c:pt>
                <c:pt idx="1304">
                  <c:v>25.769999980926514</c:v>
                </c:pt>
                <c:pt idx="1305">
                  <c:v>25.769999980926514</c:v>
                </c:pt>
                <c:pt idx="1306">
                  <c:v>25.769999980926514</c:v>
                </c:pt>
                <c:pt idx="1307">
                  <c:v>25.769999980926514</c:v>
                </c:pt>
                <c:pt idx="1308">
                  <c:v>25.769999980926514</c:v>
                </c:pt>
                <c:pt idx="1309">
                  <c:v>25.769999980926514</c:v>
                </c:pt>
                <c:pt idx="1310">
                  <c:v>25.769999980926514</c:v>
                </c:pt>
                <c:pt idx="1311">
                  <c:v>25.769999980926514</c:v>
                </c:pt>
                <c:pt idx="1312">
                  <c:v>25.769999980926514</c:v>
                </c:pt>
                <c:pt idx="1313">
                  <c:v>25.769999980926514</c:v>
                </c:pt>
                <c:pt idx="1314">
                  <c:v>25.769999980926514</c:v>
                </c:pt>
                <c:pt idx="1315">
                  <c:v>25.769999980926514</c:v>
                </c:pt>
                <c:pt idx="1316">
                  <c:v>25.769999980926514</c:v>
                </c:pt>
                <c:pt idx="1317">
                  <c:v>25.769999980926514</c:v>
                </c:pt>
                <c:pt idx="1318">
                  <c:v>25.769999980926514</c:v>
                </c:pt>
                <c:pt idx="1319">
                  <c:v>25.769999980926514</c:v>
                </c:pt>
                <c:pt idx="1320">
                  <c:v>25.769999980926514</c:v>
                </c:pt>
                <c:pt idx="1321">
                  <c:v>25.769999980926514</c:v>
                </c:pt>
                <c:pt idx="1322">
                  <c:v>25.769999980926514</c:v>
                </c:pt>
                <c:pt idx="1323">
                  <c:v>25.769999980926514</c:v>
                </c:pt>
                <c:pt idx="1324">
                  <c:v>25.769999980926514</c:v>
                </c:pt>
                <c:pt idx="1325">
                  <c:v>25.769999980926514</c:v>
                </c:pt>
                <c:pt idx="1326">
                  <c:v>25.769999980926514</c:v>
                </c:pt>
                <c:pt idx="1327">
                  <c:v>25.769999980926514</c:v>
                </c:pt>
                <c:pt idx="1328">
                  <c:v>25.769999980926514</c:v>
                </c:pt>
                <c:pt idx="1329">
                  <c:v>25.769999980926514</c:v>
                </c:pt>
                <c:pt idx="1330">
                  <c:v>25.769999980926514</c:v>
                </c:pt>
                <c:pt idx="1331">
                  <c:v>25.769999980926514</c:v>
                </c:pt>
                <c:pt idx="1332">
                  <c:v>25.769999980926514</c:v>
                </c:pt>
                <c:pt idx="1333">
                  <c:v>25.769999980926514</c:v>
                </c:pt>
                <c:pt idx="1334">
                  <c:v>25.769999980926514</c:v>
                </c:pt>
                <c:pt idx="1335">
                  <c:v>25.769999980926514</c:v>
                </c:pt>
                <c:pt idx="1336">
                  <c:v>25.769999980926514</c:v>
                </c:pt>
                <c:pt idx="1337">
                  <c:v>25.769999980926514</c:v>
                </c:pt>
                <c:pt idx="1338">
                  <c:v>25.769999980926514</c:v>
                </c:pt>
                <c:pt idx="1339">
                  <c:v>25.769999980926514</c:v>
                </c:pt>
                <c:pt idx="1340">
                  <c:v>25.769999980926514</c:v>
                </c:pt>
                <c:pt idx="1341">
                  <c:v>25.779999971389771</c:v>
                </c:pt>
                <c:pt idx="1342">
                  <c:v>25.779999971389771</c:v>
                </c:pt>
                <c:pt idx="1343">
                  <c:v>25.789999961853027</c:v>
                </c:pt>
                <c:pt idx="1344">
                  <c:v>25.809999942779541</c:v>
                </c:pt>
                <c:pt idx="1345">
                  <c:v>25.829999923706055</c:v>
                </c:pt>
                <c:pt idx="1346">
                  <c:v>25.849999904632568</c:v>
                </c:pt>
                <c:pt idx="1347">
                  <c:v>25.879999876022339</c:v>
                </c:pt>
                <c:pt idx="1348">
                  <c:v>25.899999856948853</c:v>
                </c:pt>
                <c:pt idx="1349">
                  <c:v>25.919999837875366</c:v>
                </c:pt>
                <c:pt idx="1350">
                  <c:v>25.93999981880188</c:v>
                </c:pt>
                <c:pt idx="1351">
                  <c:v>25.960000038146973</c:v>
                </c:pt>
                <c:pt idx="1352">
                  <c:v>25.980000019073486</c:v>
                </c:pt>
                <c:pt idx="1353">
                  <c:v>26.009999990463257</c:v>
                </c:pt>
                <c:pt idx="1354">
                  <c:v>26.029999971389771</c:v>
                </c:pt>
                <c:pt idx="1355">
                  <c:v>26.049999952316284</c:v>
                </c:pt>
                <c:pt idx="1356">
                  <c:v>26.069999933242798</c:v>
                </c:pt>
                <c:pt idx="1357">
                  <c:v>26.089999914169312</c:v>
                </c:pt>
                <c:pt idx="1358">
                  <c:v>26.119999885559082</c:v>
                </c:pt>
                <c:pt idx="1359">
                  <c:v>26.139999866485596</c:v>
                </c:pt>
                <c:pt idx="1360">
                  <c:v>26.159999847412109</c:v>
                </c:pt>
                <c:pt idx="1361">
                  <c:v>26.179999828338623</c:v>
                </c:pt>
                <c:pt idx="1362">
                  <c:v>26.210000038146973</c:v>
                </c:pt>
                <c:pt idx="1363">
                  <c:v>26.230000019073486</c:v>
                </c:pt>
                <c:pt idx="1364">
                  <c:v>26.25</c:v>
                </c:pt>
                <c:pt idx="1365">
                  <c:v>26.269999980926514</c:v>
                </c:pt>
                <c:pt idx="1366">
                  <c:v>26.289999961853027</c:v>
                </c:pt>
                <c:pt idx="1367">
                  <c:v>26.309999942779541</c:v>
                </c:pt>
                <c:pt idx="1368">
                  <c:v>26.339999914169312</c:v>
                </c:pt>
                <c:pt idx="1369">
                  <c:v>26.359999895095825</c:v>
                </c:pt>
                <c:pt idx="1370">
                  <c:v>26.379999876022339</c:v>
                </c:pt>
                <c:pt idx="1371">
                  <c:v>26.399999856948853</c:v>
                </c:pt>
                <c:pt idx="1372">
                  <c:v>26.419999837875366</c:v>
                </c:pt>
                <c:pt idx="1373">
                  <c:v>26.43999981880188</c:v>
                </c:pt>
                <c:pt idx="1374">
                  <c:v>26.470000028610229</c:v>
                </c:pt>
                <c:pt idx="1375">
                  <c:v>26.490000009536743</c:v>
                </c:pt>
                <c:pt idx="1376">
                  <c:v>26.509999990463257</c:v>
                </c:pt>
                <c:pt idx="1377">
                  <c:v>26.529999971389771</c:v>
                </c:pt>
                <c:pt idx="1378">
                  <c:v>26.549999952316284</c:v>
                </c:pt>
                <c:pt idx="1379">
                  <c:v>26.569999933242798</c:v>
                </c:pt>
                <c:pt idx="1380">
                  <c:v>26.599999904632568</c:v>
                </c:pt>
                <c:pt idx="1381">
                  <c:v>26.619999885559082</c:v>
                </c:pt>
                <c:pt idx="1382">
                  <c:v>26.639999866485596</c:v>
                </c:pt>
                <c:pt idx="1383">
                  <c:v>26.659999847412109</c:v>
                </c:pt>
                <c:pt idx="1384">
                  <c:v>26.679999828338623</c:v>
                </c:pt>
                <c:pt idx="1385">
                  <c:v>26.710000038146973</c:v>
                </c:pt>
                <c:pt idx="1386">
                  <c:v>26.730000019073486</c:v>
                </c:pt>
                <c:pt idx="1387">
                  <c:v>26.75</c:v>
                </c:pt>
                <c:pt idx="1388">
                  <c:v>26.769999980926514</c:v>
                </c:pt>
                <c:pt idx="1389">
                  <c:v>26.799999952316284</c:v>
                </c:pt>
                <c:pt idx="1390">
                  <c:v>26.819999933242798</c:v>
                </c:pt>
                <c:pt idx="1391">
                  <c:v>26.839999914169312</c:v>
                </c:pt>
                <c:pt idx="1392">
                  <c:v>26.859999895095825</c:v>
                </c:pt>
                <c:pt idx="1393">
                  <c:v>26.879999876022339</c:v>
                </c:pt>
                <c:pt idx="1394">
                  <c:v>26.899999856948853</c:v>
                </c:pt>
                <c:pt idx="1395">
                  <c:v>26.929999828338623</c:v>
                </c:pt>
                <c:pt idx="1396">
                  <c:v>26.950000047683716</c:v>
                </c:pt>
                <c:pt idx="1397">
                  <c:v>26.970000028610229</c:v>
                </c:pt>
                <c:pt idx="1398">
                  <c:v>26.990000009536743</c:v>
                </c:pt>
                <c:pt idx="1399">
                  <c:v>27.009999990463257</c:v>
                </c:pt>
                <c:pt idx="1400">
                  <c:v>27.029999971389771</c:v>
                </c:pt>
                <c:pt idx="1401">
                  <c:v>27.059999942779541</c:v>
                </c:pt>
                <c:pt idx="1402">
                  <c:v>27.079999923706055</c:v>
                </c:pt>
                <c:pt idx="1403">
                  <c:v>27.099999904632568</c:v>
                </c:pt>
                <c:pt idx="1404">
                  <c:v>27.119999885559082</c:v>
                </c:pt>
                <c:pt idx="1405">
                  <c:v>27.139999866485596</c:v>
                </c:pt>
                <c:pt idx="1406">
                  <c:v>27.159999847412109</c:v>
                </c:pt>
                <c:pt idx="1407">
                  <c:v>27.18999981880188</c:v>
                </c:pt>
                <c:pt idx="1408">
                  <c:v>27.210000038146973</c:v>
                </c:pt>
                <c:pt idx="1409">
                  <c:v>27.230000019073486</c:v>
                </c:pt>
                <c:pt idx="1410">
                  <c:v>27.25</c:v>
                </c:pt>
                <c:pt idx="1411">
                  <c:v>27.269999980926514</c:v>
                </c:pt>
                <c:pt idx="1412">
                  <c:v>27.289999961853027</c:v>
                </c:pt>
                <c:pt idx="1413">
                  <c:v>27.319999933242798</c:v>
                </c:pt>
                <c:pt idx="1414">
                  <c:v>27.339999914169312</c:v>
                </c:pt>
                <c:pt idx="1415">
                  <c:v>27.359999895095825</c:v>
                </c:pt>
                <c:pt idx="1416">
                  <c:v>27.389999866485596</c:v>
                </c:pt>
                <c:pt idx="1417">
                  <c:v>27.409999847412109</c:v>
                </c:pt>
                <c:pt idx="1418">
                  <c:v>27.429999828338623</c:v>
                </c:pt>
                <c:pt idx="1419">
                  <c:v>27.450000047683716</c:v>
                </c:pt>
                <c:pt idx="1420">
                  <c:v>27.470000028610229</c:v>
                </c:pt>
                <c:pt idx="1421">
                  <c:v>27.490000009536743</c:v>
                </c:pt>
                <c:pt idx="1422">
                  <c:v>27.519999980926514</c:v>
                </c:pt>
                <c:pt idx="1423">
                  <c:v>27.539999961853027</c:v>
                </c:pt>
                <c:pt idx="1424">
                  <c:v>27.559999942779541</c:v>
                </c:pt>
                <c:pt idx="1425">
                  <c:v>27.579999923706055</c:v>
                </c:pt>
                <c:pt idx="1426">
                  <c:v>27.599999904632568</c:v>
                </c:pt>
                <c:pt idx="1427">
                  <c:v>27.619999885559082</c:v>
                </c:pt>
                <c:pt idx="1428">
                  <c:v>27.649999856948853</c:v>
                </c:pt>
                <c:pt idx="1429">
                  <c:v>27.669999837875366</c:v>
                </c:pt>
                <c:pt idx="1430">
                  <c:v>27.68999981880188</c:v>
                </c:pt>
                <c:pt idx="1431">
                  <c:v>27.710000038146973</c:v>
                </c:pt>
                <c:pt idx="1432">
                  <c:v>27.730000019073486</c:v>
                </c:pt>
                <c:pt idx="1433">
                  <c:v>27.75</c:v>
                </c:pt>
                <c:pt idx="1434">
                  <c:v>27.779999971389771</c:v>
                </c:pt>
                <c:pt idx="1435">
                  <c:v>27.799999952316284</c:v>
                </c:pt>
                <c:pt idx="1436">
                  <c:v>27.819999933242798</c:v>
                </c:pt>
                <c:pt idx="1437">
                  <c:v>27.839999914169312</c:v>
                </c:pt>
                <c:pt idx="1438">
                  <c:v>27.859999895095825</c:v>
                </c:pt>
                <c:pt idx="1439">
                  <c:v>27.879999876022339</c:v>
                </c:pt>
                <c:pt idx="1440">
                  <c:v>27.909999847412109</c:v>
                </c:pt>
                <c:pt idx="1441">
                  <c:v>27.929999828338623</c:v>
                </c:pt>
                <c:pt idx="1442">
                  <c:v>27.950000047683716</c:v>
                </c:pt>
                <c:pt idx="1443">
                  <c:v>27.970000028610229</c:v>
                </c:pt>
                <c:pt idx="1444">
                  <c:v>28</c:v>
                </c:pt>
                <c:pt idx="1445">
                  <c:v>28.019999980926514</c:v>
                </c:pt>
                <c:pt idx="1446">
                  <c:v>28.039999961853027</c:v>
                </c:pt>
                <c:pt idx="1447">
                  <c:v>28.059999942779541</c:v>
                </c:pt>
                <c:pt idx="1448">
                  <c:v>28.079999923706055</c:v>
                </c:pt>
                <c:pt idx="1449">
                  <c:v>28.109999895095825</c:v>
                </c:pt>
                <c:pt idx="1450">
                  <c:v>28.129999876022339</c:v>
                </c:pt>
                <c:pt idx="1451">
                  <c:v>28.149999856948853</c:v>
                </c:pt>
                <c:pt idx="1452">
                  <c:v>28.169999837875366</c:v>
                </c:pt>
                <c:pt idx="1453">
                  <c:v>28.18999981880188</c:v>
                </c:pt>
                <c:pt idx="1454">
                  <c:v>28.210000038146973</c:v>
                </c:pt>
                <c:pt idx="1455">
                  <c:v>28.240000009536743</c:v>
                </c:pt>
                <c:pt idx="1456">
                  <c:v>28.259999990463257</c:v>
                </c:pt>
                <c:pt idx="1457">
                  <c:v>28.279999971389771</c:v>
                </c:pt>
                <c:pt idx="1458">
                  <c:v>28.299999952316284</c:v>
                </c:pt>
                <c:pt idx="1459">
                  <c:v>28.319999933242798</c:v>
                </c:pt>
                <c:pt idx="1460">
                  <c:v>28.339999914169312</c:v>
                </c:pt>
                <c:pt idx="1461">
                  <c:v>28.369999885559082</c:v>
                </c:pt>
                <c:pt idx="1462">
                  <c:v>28.389999866485596</c:v>
                </c:pt>
                <c:pt idx="1463">
                  <c:v>28.409999847412109</c:v>
                </c:pt>
                <c:pt idx="1464">
                  <c:v>28.429999828338623</c:v>
                </c:pt>
                <c:pt idx="1465">
                  <c:v>28.450000047683716</c:v>
                </c:pt>
                <c:pt idx="1466">
                  <c:v>28.470000028610229</c:v>
                </c:pt>
                <c:pt idx="1467">
                  <c:v>28.5</c:v>
                </c:pt>
                <c:pt idx="1468">
                  <c:v>28.519999980926514</c:v>
                </c:pt>
                <c:pt idx="1469">
                  <c:v>28.539999961853027</c:v>
                </c:pt>
                <c:pt idx="1470">
                  <c:v>28.559999942779541</c:v>
                </c:pt>
                <c:pt idx="1471">
                  <c:v>28.589999914169312</c:v>
                </c:pt>
                <c:pt idx="1472">
                  <c:v>28.609999895095825</c:v>
                </c:pt>
                <c:pt idx="1473">
                  <c:v>28.629999876022339</c:v>
                </c:pt>
                <c:pt idx="1474">
                  <c:v>28.649999856948853</c:v>
                </c:pt>
                <c:pt idx="1475">
                  <c:v>28.669999837875366</c:v>
                </c:pt>
                <c:pt idx="1476">
                  <c:v>28.700000047683716</c:v>
                </c:pt>
                <c:pt idx="1477">
                  <c:v>28.720000028610229</c:v>
                </c:pt>
                <c:pt idx="1478">
                  <c:v>28.740000009536743</c:v>
                </c:pt>
                <c:pt idx="1479">
                  <c:v>28.759999990463257</c:v>
                </c:pt>
                <c:pt idx="1480">
                  <c:v>28.779999971389771</c:v>
                </c:pt>
                <c:pt idx="1481">
                  <c:v>28.799999952316284</c:v>
                </c:pt>
                <c:pt idx="1482">
                  <c:v>28.829999923706055</c:v>
                </c:pt>
                <c:pt idx="1483">
                  <c:v>28.849999904632568</c:v>
                </c:pt>
                <c:pt idx="1484">
                  <c:v>28.869999885559082</c:v>
                </c:pt>
                <c:pt idx="1485">
                  <c:v>28.889999866485596</c:v>
                </c:pt>
                <c:pt idx="1486">
                  <c:v>28.909999847412109</c:v>
                </c:pt>
                <c:pt idx="1487">
                  <c:v>28.929999828338623</c:v>
                </c:pt>
                <c:pt idx="1488">
                  <c:v>28.960000038146973</c:v>
                </c:pt>
                <c:pt idx="1489">
                  <c:v>28.980000019073486</c:v>
                </c:pt>
                <c:pt idx="1490">
                  <c:v>29</c:v>
                </c:pt>
                <c:pt idx="1491">
                  <c:v>29.019999980926514</c:v>
                </c:pt>
                <c:pt idx="1492">
                  <c:v>29.039999961853027</c:v>
                </c:pt>
                <c:pt idx="1493">
                  <c:v>29.059999942779541</c:v>
                </c:pt>
                <c:pt idx="1494">
                  <c:v>29.089999914169312</c:v>
                </c:pt>
                <c:pt idx="1495">
                  <c:v>29.109999895095825</c:v>
                </c:pt>
                <c:pt idx="1496">
                  <c:v>29.129999876022339</c:v>
                </c:pt>
                <c:pt idx="1497">
                  <c:v>29.149999856948853</c:v>
                </c:pt>
                <c:pt idx="1498">
                  <c:v>29.169999837875366</c:v>
                </c:pt>
                <c:pt idx="1499">
                  <c:v>29.200000047683716</c:v>
                </c:pt>
                <c:pt idx="1500">
                  <c:v>29.220000028610229</c:v>
                </c:pt>
                <c:pt idx="1501">
                  <c:v>29.240000009536743</c:v>
                </c:pt>
                <c:pt idx="1502">
                  <c:v>29.259999990463257</c:v>
                </c:pt>
                <c:pt idx="1503">
                  <c:v>29.289999961853027</c:v>
                </c:pt>
                <c:pt idx="1504">
                  <c:v>29.309999942779541</c:v>
                </c:pt>
                <c:pt idx="1505">
                  <c:v>29.329999923706055</c:v>
                </c:pt>
                <c:pt idx="1506">
                  <c:v>29.349999904632568</c:v>
                </c:pt>
                <c:pt idx="1507">
                  <c:v>29.369999885559082</c:v>
                </c:pt>
                <c:pt idx="1508">
                  <c:v>29.389999866485596</c:v>
                </c:pt>
                <c:pt idx="1509">
                  <c:v>29.419999837875366</c:v>
                </c:pt>
                <c:pt idx="1510">
                  <c:v>29.43999981880188</c:v>
                </c:pt>
                <c:pt idx="1511">
                  <c:v>29.460000038146973</c:v>
                </c:pt>
                <c:pt idx="1512">
                  <c:v>29.480000019073486</c:v>
                </c:pt>
                <c:pt idx="1513">
                  <c:v>29.5</c:v>
                </c:pt>
                <c:pt idx="1514">
                  <c:v>29.519999980926514</c:v>
                </c:pt>
                <c:pt idx="1515">
                  <c:v>29.549999952316284</c:v>
                </c:pt>
                <c:pt idx="1516">
                  <c:v>29.569999933242798</c:v>
                </c:pt>
                <c:pt idx="1517">
                  <c:v>29.589999914169312</c:v>
                </c:pt>
                <c:pt idx="1518">
                  <c:v>29.609999895095825</c:v>
                </c:pt>
                <c:pt idx="1519">
                  <c:v>29.629999876022339</c:v>
                </c:pt>
                <c:pt idx="1520">
                  <c:v>29.649999856948853</c:v>
                </c:pt>
                <c:pt idx="1521">
                  <c:v>29.679999828338623</c:v>
                </c:pt>
                <c:pt idx="1522">
                  <c:v>29.700000047683716</c:v>
                </c:pt>
                <c:pt idx="1523">
                  <c:v>29.720000028610229</c:v>
                </c:pt>
                <c:pt idx="1524">
                  <c:v>29.740000009536743</c:v>
                </c:pt>
                <c:pt idx="1525">
                  <c:v>29.759999990463257</c:v>
                </c:pt>
                <c:pt idx="1526">
                  <c:v>29.789999961853027</c:v>
                </c:pt>
                <c:pt idx="1527">
                  <c:v>29.809999942779541</c:v>
                </c:pt>
                <c:pt idx="1528">
                  <c:v>29.829999923706055</c:v>
                </c:pt>
                <c:pt idx="1529">
                  <c:v>29.849999904632568</c:v>
                </c:pt>
                <c:pt idx="1530">
                  <c:v>29.879999876022339</c:v>
                </c:pt>
                <c:pt idx="1531">
                  <c:v>29.899999856948853</c:v>
                </c:pt>
                <c:pt idx="1532">
                  <c:v>29.919999837875366</c:v>
                </c:pt>
                <c:pt idx="1533">
                  <c:v>29.93999981880188</c:v>
                </c:pt>
                <c:pt idx="1534">
                  <c:v>29.960000038146973</c:v>
                </c:pt>
                <c:pt idx="1535">
                  <c:v>29.980000019073486</c:v>
                </c:pt>
                <c:pt idx="1536">
                  <c:v>30.009999990463257</c:v>
                </c:pt>
                <c:pt idx="1537">
                  <c:v>30.029999971389771</c:v>
                </c:pt>
                <c:pt idx="1538">
                  <c:v>30.049999952316284</c:v>
                </c:pt>
                <c:pt idx="1539">
                  <c:v>30.069999933242798</c:v>
                </c:pt>
                <c:pt idx="1540">
                  <c:v>30.089999914169312</c:v>
                </c:pt>
                <c:pt idx="1541">
                  <c:v>30.119999885559082</c:v>
                </c:pt>
                <c:pt idx="1542">
                  <c:v>30.139999866485596</c:v>
                </c:pt>
                <c:pt idx="1543">
                  <c:v>30.159999847412109</c:v>
                </c:pt>
                <c:pt idx="1544">
                  <c:v>30.179999828338623</c:v>
                </c:pt>
                <c:pt idx="1545">
                  <c:v>30.200000047683716</c:v>
                </c:pt>
                <c:pt idx="1546">
                  <c:v>30.220000028610229</c:v>
                </c:pt>
                <c:pt idx="1547">
                  <c:v>30.25</c:v>
                </c:pt>
                <c:pt idx="1548">
                  <c:v>30.269999980926514</c:v>
                </c:pt>
                <c:pt idx="1549">
                  <c:v>30.289999961853027</c:v>
                </c:pt>
                <c:pt idx="1550">
                  <c:v>30.309999942779541</c:v>
                </c:pt>
                <c:pt idx="1551">
                  <c:v>30.329999923706055</c:v>
                </c:pt>
                <c:pt idx="1552">
                  <c:v>30.349999904632568</c:v>
                </c:pt>
                <c:pt idx="1553">
                  <c:v>30.379999876022339</c:v>
                </c:pt>
                <c:pt idx="1554">
                  <c:v>30.399999856948853</c:v>
                </c:pt>
                <c:pt idx="1555">
                  <c:v>30.419999837875366</c:v>
                </c:pt>
                <c:pt idx="1556">
                  <c:v>30.43999981880188</c:v>
                </c:pt>
                <c:pt idx="1557">
                  <c:v>30.470000028610229</c:v>
                </c:pt>
                <c:pt idx="1558">
                  <c:v>30.490000009536743</c:v>
                </c:pt>
                <c:pt idx="1559">
                  <c:v>30.509999990463257</c:v>
                </c:pt>
                <c:pt idx="1560">
                  <c:v>30.529999971389771</c:v>
                </c:pt>
                <c:pt idx="1561">
                  <c:v>30.549999952316284</c:v>
                </c:pt>
                <c:pt idx="1562">
                  <c:v>30.579999923706055</c:v>
                </c:pt>
                <c:pt idx="1563">
                  <c:v>30.599999904632568</c:v>
                </c:pt>
                <c:pt idx="1564">
                  <c:v>30.619999885559082</c:v>
                </c:pt>
                <c:pt idx="1565">
                  <c:v>30.639999866485596</c:v>
                </c:pt>
                <c:pt idx="1566">
                  <c:v>30.659999847412109</c:v>
                </c:pt>
                <c:pt idx="1567">
                  <c:v>30.679999828338623</c:v>
                </c:pt>
                <c:pt idx="1568">
                  <c:v>30.710000038146973</c:v>
                </c:pt>
                <c:pt idx="1569">
                  <c:v>30.730000019073486</c:v>
                </c:pt>
                <c:pt idx="1570">
                  <c:v>30.75</c:v>
                </c:pt>
                <c:pt idx="1571">
                  <c:v>30.769999980926514</c:v>
                </c:pt>
                <c:pt idx="1572">
                  <c:v>32.399999856948853</c:v>
                </c:pt>
                <c:pt idx="1573">
                  <c:v>32.399999856948853</c:v>
                </c:pt>
                <c:pt idx="1574">
                  <c:v>32.399999856948853</c:v>
                </c:pt>
                <c:pt idx="1575">
                  <c:v>32.399999856948853</c:v>
                </c:pt>
                <c:pt idx="1576">
                  <c:v>32.399999856948853</c:v>
                </c:pt>
                <c:pt idx="1577">
                  <c:v>32.399999856948853</c:v>
                </c:pt>
                <c:pt idx="1578">
                  <c:v>32.399999856948853</c:v>
                </c:pt>
                <c:pt idx="1579">
                  <c:v>32.399999856948853</c:v>
                </c:pt>
                <c:pt idx="1580">
                  <c:v>32.399999856948853</c:v>
                </c:pt>
                <c:pt idx="1581">
                  <c:v>32.399999856948853</c:v>
                </c:pt>
                <c:pt idx="1582">
                  <c:v>32.399999856948853</c:v>
                </c:pt>
                <c:pt idx="1583">
                  <c:v>32.399999856948853</c:v>
                </c:pt>
                <c:pt idx="1584">
                  <c:v>32.399999856948853</c:v>
                </c:pt>
                <c:pt idx="1585">
                  <c:v>32.399999856948853</c:v>
                </c:pt>
                <c:pt idx="1586">
                  <c:v>32.399999856948853</c:v>
                </c:pt>
                <c:pt idx="1587">
                  <c:v>32.399999856948853</c:v>
                </c:pt>
                <c:pt idx="1588">
                  <c:v>32.399999856948853</c:v>
                </c:pt>
                <c:pt idx="1589">
                  <c:v>32.399999856948853</c:v>
                </c:pt>
                <c:pt idx="1590">
                  <c:v>32.399999856948853</c:v>
                </c:pt>
                <c:pt idx="1591">
                  <c:v>32.399999856948853</c:v>
                </c:pt>
                <c:pt idx="1592">
                  <c:v>32.399999856948853</c:v>
                </c:pt>
                <c:pt idx="1593">
                  <c:v>32.399999856948853</c:v>
                </c:pt>
                <c:pt idx="1594">
                  <c:v>32.399999856948853</c:v>
                </c:pt>
                <c:pt idx="1595">
                  <c:v>32.399999856948853</c:v>
                </c:pt>
                <c:pt idx="1596">
                  <c:v>32.399999856948853</c:v>
                </c:pt>
                <c:pt idx="1597">
                  <c:v>32.399999856948853</c:v>
                </c:pt>
                <c:pt idx="1598">
                  <c:v>32.399999856948853</c:v>
                </c:pt>
                <c:pt idx="1599">
                  <c:v>32.399999856948853</c:v>
                </c:pt>
                <c:pt idx="1600">
                  <c:v>32.399999856948853</c:v>
                </c:pt>
                <c:pt idx="1601">
                  <c:v>32.399999856948853</c:v>
                </c:pt>
                <c:pt idx="1602">
                  <c:v>32.399999856948853</c:v>
                </c:pt>
                <c:pt idx="1603">
                  <c:v>32.399999856948853</c:v>
                </c:pt>
                <c:pt idx="1604">
                  <c:v>32.399999856948853</c:v>
                </c:pt>
                <c:pt idx="1605">
                  <c:v>32.399999856948853</c:v>
                </c:pt>
                <c:pt idx="1606">
                  <c:v>32.399999856948853</c:v>
                </c:pt>
                <c:pt idx="1607">
                  <c:v>32.399999856948853</c:v>
                </c:pt>
                <c:pt idx="1608">
                  <c:v>32.399999856948853</c:v>
                </c:pt>
                <c:pt idx="1609">
                  <c:v>32.399999856948853</c:v>
                </c:pt>
                <c:pt idx="1610">
                  <c:v>32.399999856948853</c:v>
                </c:pt>
                <c:pt idx="1611">
                  <c:v>32.399999856948853</c:v>
                </c:pt>
                <c:pt idx="1612">
                  <c:v>32.399999856948853</c:v>
                </c:pt>
                <c:pt idx="1613">
                  <c:v>32.399999856948853</c:v>
                </c:pt>
                <c:pt idx="1614">
                  <c:v>32.399999856948853</c:v>
                </c:pt>
                <c:pt idx="1615">
                  <c:v>32.399999856948853</c:v>
                </c:pt>
                <c:pt idx="1616">
                  <c:v>32.399999856948853</c:v>
                </c:pt>
                <c:pt idx="1617">
                  <c:v>32.399999856948853</c:v>
                </c:pt>
                <c:pt idx="1618">
                  <c:v>32.399999856948853</c:v>
                </c:pt>
                <c:pt idx="1619">
                  <c:v>32.399999856948853</c:v>
                </c:pt>
                <c:pt idx="1620">
                  <c:v>32.399999856948853</c:v>
                </c:pt>
                <c:pt idx="1621">
                  <c:v>32.399999856948853</c:v>
                </c:pt>
                <c:pt idx="1622">
                  <c:v>32.409999847412109</c:v>
                </c:pt>
                <c:pt idx="1623">
                  <c:v>32.409999847412109</c:v>
                </c:pt>
                <c:pt idx="1624">
                  <c:v>32.409999847412109</c:v>
                </c:pt>
                <c:pt idx="1625">
                  <c:v>32.409999847412109</c:v>
                </c:pt>
                <c:pt idx="1626">
                  <c:v>32.409999847412109</c:v>
                </c:pt>
                <c:pt idx="1627">
                  <c:v>32.409999847412109</c:v>
                </c:pt>
                <c:pt idx="1628">
                  <c:v>32.409999847412109</c:v>
                </c:pt>
                <c:pt idx="1629">
                  <c:v>32.409999847412109</c:v>
                </c:pt>
                <c:pt idx="1630">
                  <c:v>32.409999847412109</c:v>
                </c:pt>
                <c:pt idx="1631">
                  <c:v>32.409999847412109</c:v>
                </c:pt>
                <c:pt idx="1632">
                  <c:v>32.409999847412109</c:v>
                </c:pt>
                <c:pt idx="1633">
                  <c:v>32.409999847412109</c:v>
                </c:pt>
                <c:pt idx="1634">
                  <c:v>32.409999847412109</c:v>
                </c:pt>
                <c:pt idx="1635">
                  <c:v>32.409999847412109</c:v>
                </c:pt>
                <c:pt idx="1636">
                  <c:v>32.409999847412109</c:v>
                </c:pt>
                <c:pt idx="1637">
                  <c:v>32.409999847412109</c:v>
                </c:pt>
                <c:pt idx="1638">
                  <c:v>32.409999847412109</c:v>
                </c:pt>
                <c:pt idx="1639">
                  <c:v>32.409999847412109</c:v>
                </c:pt>
                <c:pt idx="1640">
                  <c:v>32.409999847412109</c:v>
                </c:pt>
                <c:pt idx="1641">
                  <c:v>32.409999847412109</c:v>
                </c:pt>
                <c:pt idx="1642">
                  <c:v>32.409999847412109</c:v>
                </c:pt>
                <c:pt idx="1643">
                  <c:v>32.409999847412109</c:v>
                </c:pt>
                <c:pt idx="1644">
                  <c:v>32.409999847412109</c:v>
                </c:pt>
                <c:pt idx="1645">
                  <c:v>32.409999847412109</c:v>
                </c:pt>
                <c:pt idx="1646">
                  <c:v>32.409999847412109</c:v>
                </c:pt>
                <c:pt idx="1647">
                  <c:v>32.429999828338623</c:v>
                </c:pt>
                <c:pt idx="1648">
                  <c:v>32.450000047683716</c:v>
                </c:pt>
                <c:pt idx="1649">
                  <c:v>32.480000019073486</c:v>
                </c:pt>
                <c:pt idx="1650">
                  <c:v>32.5</c:v>
                </c:pt>
                <c:pt idx="1651">
                  <c:v>32.519999980926514</c:v>
                </c:pt>
                <c:pt idx="1652">
                  <c:v>32.539999961853027</c:v>
                </c:pt>
                <c:pt idx="1653">
                  <c:v>32.559999942779541</c:v>
                </c:pt>
                <c:pt idx="1654">
                  <c:v>32.579999923706055</c:v>
                </c:pt>
                <c:pt idx="1655">
                  <c:v>32.609999895095825</c:v>
                </c:pt>
                <c:pt idx="1656">
                  <c:v>32.629999876022339</c:v>
                </c:pt>
                <c:pt idx="1657">
                  <c:v>32.649999856948853</c:v>
                </c:pt>
                <c:pt idx="1658">
                  <c:v>32.669999837875366</c:v>
                </c:pt>
                <c:pt idx="1659">
                  <c:v>32.68999981880188</c:v>
                </c:pt>
                <c:pt idx="1660">
                  <c:v>32.710000038146973</c:v>
                </c:pt>
                <c:pt idx="1661">
                  <c:v>32.740000009536743</c:v>
                </c:pt>
                <c:pt idx="1662">
                  <c:v>32.759999990463257</c:v>
                </c:pt>
                <c:pt idx="1663">
                  <c:v>32.779999971389771</c:v>
                </c:pt>
                <c:pt idx="1664">
                  <c:v>32.799999952316284</c:v>
                </c:pt>
                <c:pt idx="1665">
                  <c:v>32.819999933242798</c:v>
                </c:pt>
                <c:pt idx="1666">
                  <c:v>32.839999914169312</c:v>
                </c:pt>
                <c:pt idx="1667">
                  <c:v>32.869999885559082</c:v>
                </c:pt>
                <c:pt idx="1668">
                  <c:v>32.889999866485596</c:v>
                </c:pt>
                <c:pt idx="1669">
                  <c:v>32.909999847412109</c:v>
                </c:pt>
                <c:pt idx="1670">
                  <c:v>32.929999828338623</c:v>
                </c:pt>
                <c:pt idx="1671">
                  <c:v>32.960000038146973</c:v>
                </c:pt>
                <c:pt idx="1672">
                  <c:v>32.980000019073486</c:v>
                </c:pt>
                <c:pt idx="1673">
                  <c:v>33</c:v>
                </c:pt>
                <c:pt idx="1674">
                  <c:v>33.019999980926514</c:v>
                </c:pt>
                <c:pt idx="1675">
                  <c:v>33.039999961853027</c:v>
                </c:pt>
                <c:pt idx="1676">
                  <c:v>33.069999933242798</c:v>
                </c:pt>
                <c:pt idx="1677">
                  <c:v>33.089999914169312</c:v>
                </c:pt>
                <c:pt idx="1678">
                  <c:v>33.109999895095825</c:v>
                </c:pt>
                <c:pt idx="1679">
                  <c:v>33.129999876022339</c:v>
                </c:pt>
                <c:pt idx="1680">
                  <c:v>33.149999856948853</c:v>
                </c:pt>
                <c:pt idx="1681">
                  <c:v>33.169999837875366</c:v>
                </c:pt>
                <c:pt idx="1682">
                  <c:v>33.200000047683716</c:v>
                </c:pt>
                <c:pt idx="1683">
                  <c:v>33.220000028610229</c:v>
                </c:pt>
                <c:pt idx="1684">
                  <c:v>33.240000009536743</c:v>
                </c:pt>
                <c:pt idx="1685">
                  <c:v>33.259999990463257</c:v>
                </c:pt>
                <c:pt idx="1686">
                  <c:v>33.279999971389771</c:v>
                </c:pt>
                <c:pt idx="1687">
                  <c:v>33.299999952316284</c:v>
                </c:pt>
                <c:pt idx="1688">
                  <c:v>33.329999923706055</c:v>
                </c:pt>
                <c:pt idx="1689">
                  <c:v>33.349999904632568</c:v>
                </c:pt>
                <c:pt idx="1690">
                  <c:v>33.369999885559082</c:v>
                </c:pt>
                <c:pt idx="1691">
                  <c:v>33.389999866485596</c:v>
                </c:pt>
                <c:pt idx="1692">
                  <c:v>33.409999847412109</c:v>
                </c:pt>
                <c:pt idx="1693">
                  <c:v>33.429999828338623</c:v>
                </c:pt>
                <c:pt idx="1694">
                  <c:v>33.460000038146973</c:v>
                </c:pt>
                <c:pt idx="1695">
                  <c:v>33.480000019073486</c:v>
                </c:pt>
                <c:pt idx="1696">
                  <c:v>33.5</c:v>
                </c:pt>
                <c:pt idx="1697">
                  <c:v>33.519999980926514</c:v>
                </c:pt>
                <c:pt idx="1698">
                  <c:v>33.549999952316284</c:v>
                </c:pt>
                <c:pt idx="1699">
                  <c:v>33.569999933242798</c:v>
                </c:pt>
                <c:pt idx="1700">
                  <c:v>33.589999914169312</c:v>
                </c:pt>
                <c:pt idx="1701">
                  <c:v>33.609999895095825</c:v>
                </c:pt>
                <c:pt idx="1702">
                  <c:v>33.629999876022339</c:v>
                </c:pt>
                <c:pt idx="1703">
                  <c:v>33.659999847412109</c:v>
                </c:pt>
                <c:pt idx="1704">
                  <c:v>33.679999828338623</c:v>
                </c:pt>
                <c:pt idx="1705">
                  <c:v>33.700000047683716</c:v>
                </c:pt>
                <c:pt idx="1706">
                  <c:v>33.720000028610229</c:v>
                </c:pt>
                <c:pt idx="1707">
                  <c:v>33.740000009536743</c:v>
                </c:pt>
                <c:pt idx="1708">
                  <c:v>33.759999990463257</c:v>
                </c:pt>
                <c:pt idx="1709">
                  <c:v>33.789999961853027</c:v>
                </c:pt>
                <c:pt idx="1710">
                  <c:v>33.809999942779541</c:v>
                </c:pt>
                <c:pt idx="1711">
                  <c:v>33.829999923706055</c:v>
                </c:pt>
                <c:pt idx="1712">
                  <c:v>33.849999904632568</c:v>
                </c:pt>
                <c:pt idx="1713">
                  <c:v>33.869999885559082</c:v>
                </c:pt>
                <c:pt idx="1714">
                  <c:v>33.889999866485596</c:v>
                </c:pt>
                <c:pt idx="1715">
                  <c:v>33.919999837875366</c:v>
                </c:pt>
                <c:pt idx="1716">
                  <c:v>33.93999981880188</c:v>
                </c:pt>
                <c:pt idx="1717">
                  <c:v>33.960000038146973</c:v>
                </c:pt>
                <c:pt idx="1718">
                  <c:v>33.980000019073486</c:v>
                </c:pt>
                <c:pt idx="1719">
                  <c:v>34</c:v>
                </c:pt>
                <c:pt idx="1720">
                  <c:v>34.019999980926514</c:v>
                </c:pt>
                <c:pt idx="1721">
                  <c:v>34.049999952316284</c:v>
                </c:pt>
                <c:pt idx="1722">
                  <c:v>34.069999933242798</c:v>
                </c:pt>
                <c:pt idx="1723">
                  <c:v>34.089999914169312</c:v>
                </c:pt>
                <c:pt idx="1724">
                  <c:v>34.109999895095825</c:v>
                </c:pt>
                <c:pt idx="1725">
                  <c:v>34.129999876022339</c:v>
                </c:pt>
                <c:pt idx="1726">
                  <c:v>34.159999847412109</c:v>
                </c:pt>
                <c:pt idx="1727">
                  <c:v>34.179999828338623</c:v>
                </c:pt>
                <c:pt idx="1728">
                  <c:v>34.200000047683716</c:v>
                </c:pt>
                <c:pt idx="1729">
                  <c:v>34.220000028610229</c:v>
                </c:pt>
                <c:pt idx="1730">
                  <c:v>34.25</c:v>
                </c:pt>
                <c:pt idx="1731">
                  <c:v>34.269999980926514</c:v>
                </c:pt>
                <c:pt idx="1732">
                  <c:v>34.289999961853027</c:v>
                </c:pt>
                <c:pt idx="1733">
                  <c:v>34.309999942779541</c:v>
                </c:pt>
                <c:pt idx="1734">
                  <c:v>34.329999923706055</c:v>
                </c:pt>
                <c:pt idx="1735">
                  <c:v>34.349999904632568</c:v>
                </c:pt>
                <c:pt idx="1736">
                  <c:v>34.379999876022339</c:v>
                </c:pt>
                <c:pt idx="1737">
                  <c:v>34.399999856948853</c:v>
                </c:pt>
                <c:pt idx="1738">
                  <c:v>34.419999837875366</c:v>
                </c:pt>
                <c:pt idx="1739">
                  <c:v>34.43999981880188</c:v>
                </c:pt>
                <c:pt idx="1740">
                  <c:v>34.460000038146973</c:v>
                </c:pt>
                <c:pt idx="1741">
                  <c:v>34.480000019073486</c:v>
                </c:pt>
                <c:pt idx="1742">
                  <c:v>34.509999990463257</c:v>
                </c:pt>
                <c:pt idx="1743">
                  <c:v>34.529999971389771</c:v>
                </c:pt>
                <c:pt idx="1744">
                  <c:v>34.549999952316284</c:v>
                </c:pt>
                <c:pt idx="1745">
                  <c:v>34.569999933242798</c:v>
                </c:pt>
                <c:pt idx="1746">
                  <c:v>34.589999914169312</c:v>
                </c:pt>
                <c:pt idx="1747">
                  <c:v>34.609999895095825</c:v>
                </c:pt>
                <c:pt idx="1748">
                  <c:v>34.639999866485596</c:v>
                </c:pt>
                <c:pt idx="1749">
                  <c:v>34.659999847412109</c:v>
                </c:pt>
                <c:pt idx="1750">
                  <c:v>34.679999828338623</c:v>
                </c:pt>
                <c:pt idx="1751">
                  <c:v>34.700000047683716</c:v>
                </c:pt>
                <c:pt idx="1752">
                  <c:v>34.720000028610229</c:v>
                </c:pt>
                <c:pt idx="1753">
                  <c:v>34.75</c:v>
                </c:pt>
                <c:pt idx="1754">
                  <c:v>34.769999980926514</c:v>
                </c:pt>
                <c:pt idx="1755">
                  <c:v>34.789999961853027</c:v>
                </c:pt>
                <c:pt idx="1756">
                  <c:v>34.809999942779541</c:v>
                </c:pt>
                <c:pt idx="1757">
                  <c:v>34.839999914169312</c:v>
                </c:pt>
                <c:pt idx="1758">
                  <c:v>34.859999895095825</c:v>
                </c:pt>
                <c:pt idx="1759">
                  <c:v>34.879999876022339</c:v>
                </c:pt>
                <c:pt idx="1760">
                  <c:v>34.899999856948853</c:v>
                </c:pt>
                <c:pt idx="1761">
                  <c:v>34.919999837875366</c:v>
                </c:pt>
                <c:pt idx="1762">
                  <c:v>34.93999981880188</c:v>
                </c:pt>
                <c:pt idx="1763">
                  <c:v>34.970000028610229</c:v>
                </c:pt>
                <c:pt idx="1764">
                  <c:v>34.990000009536743</c:v>
                </c:pt>
                <c:pt idx="1765">
                  <c:v>35.009999990463257</c:v>
                </c:pt>
                <c:pt idx="1766">
                  <c:v>35.029999971389771</c:v>
                </c:pt>
                <c:pt idx="1767">
                  <c:v>35.049999952316284</c:v>
                </c:pt>
                <c:pt idx="1768">
                  <c:v>35.069999933242798</c:v>
                </c:pt>
                <c:pt idx="1769">
                  <c:v>35.099999904632568</c:v>
                </c:pt>
                <c:pt idx="1770">
                  <c:v>35.119999885559082</c:v>
                </c:pt>
                <c:pt idx="1771">
                  <c:v>35.139999866485596</c:v>
                </c:pt>
                <c:pt idx="1772">
                  <c:v>35.159999847412109</c:v>
                </c:pt>
                <c:pt idx="1773">
                  <c:v>35.179999828338623</c:v>
                </c:pt>
                <c:pt idx="1774">
                  <c:v>35.200000047683716</c:v>
                </c:pt>
                <c:pt idx="1775">
                  <c:v>35.230000019073486</c:v>
                </c:pt>
                <c:pt idx="1776">
                  <c:v>35.25</c:v>
                </c:pt>
                <c:pt idx="1777">
                  <c:v>35.269999980926514</c:v>
                </c:pt>
                <c:pt idx="1778">
                  <c:v>35.289999961853027</c:v>
                </c:pt>
                <c:pt idx="1779">
                  <c:v>35.309999942779541</c:v>
                </c:pt>
                <c:pt idx="1780">
                  <c:v>35.339999914169312</c:v>
                </c:pt>
                <c:pt idx="1781">
                  <c:v>35.359999895095825</c:v>
                </c:pt>
                <c:pt idx="1782">
                  <c:v>35.379999876022339</c:v>
                </c:pt>
                <c:pt idx="1783">
                  <c:v>35.399999856948853</c:v>
                </c:pt>
                <c:pt idx="1784">
                  <c:v>35.429999828338623</c:v>
                </c:pt>
                <c:pt idx="1785">
                  <c:v>35.450000047683716</c:v>
                </c:pt>
                <c:pt idx="1786">
                  <c:v>35.470000028610229</c:v>
                </c:pt>
                <c:pt idx="1787">
                  <c:v>35.490000009536743</c:v>
                </c:pt>
                <c:pt idx="1788">
                  <c:v>35.509999990463257</c:v>
                </c:pt>
                <c:pt idx="1789">
                  <c:v>35.529999971389771</c:v>
                </c:pt>
                <c:pt idx="1790">
                  <c:v>35.559999942779541</c:v>
                </c:pt>
                <c:pt idx="1791">
                  <c:v>35.579999923706055</c:v>
                </c:pt>
                <c:pt idx="1792">
                  <c:v>35.599999904632568</c:v>
                </c:pt>
                <c:pt idx="1793">
                  <c:v>35.619999885559082</c:v>
                </c:pt>
                <c:pt idx="1794">
                  <c:v>35.639999866485596</c:v>
                </c:pt>
                <c:pt idx="1795">
                  <c:v>35.659999847412109</c:v>
                </c:pt>
                <c:pt idx="1796">
                  <c:v>35.68999981880188</c:v>
                </c:pt>
                <c:pt idx="1797">
                  <c:v>35.710000038146973</c:v>
                </c:pt>
                <c:pt idx="1798">
                  <c:v>35.730000019073486</c:v>
                </c:pt>
                <c:pt idx="1799">
                  <c:v>35.75</c:v>
                </c:pt>
                <c:pt idx="1800">
                  <c:v>35.769999980926514</c:v>
                </c:pt>
                <c:pt idx="1801">
                  <c:v>35.789999961853027</c:v>
                </c:pt>
                <c:pt idx="1802">
                  <c:v>35.819999933242798</c:v>
                </c:pt>
                <c:pt idx="1803">
                  <c:v>35.839999914169312</c:v>
                </c:pt>
                <c:pt idx="1804">
                  <c:v>35.859999895095825</c:v>
                </c:pt>
                <c:pt idx="1805">
                  <c:v>35.879999876022339</c:v>
                </c:pt>
                <c:pt idx="1806">
                  <c:v>35.899999856948853</c:v>
                </c:pt>
                <c:pt idx="1807">
                  <c:v>35.919999837875366</c:v>
                </c:pt>
                <c:pt idx="1808">
                  <c:v>35.950000047683716</c:v>
                </c:pt>
                <c:pt idx="1809">
                  <c:v>35.970000028610229</c:v>
                </c:pt>
                <c:pt idx="1810">
                  <c:v>35.990000009536743</c:v>
                </c:pt>
                <c:pt idx="1811">
                  <c:v>36.009999990463257</c:v>
                </c:pt>
                <c:pt idx="1812">
                  <c:v>36.039999961853027</c:v>
                </c:pt>
                <c:pt idx="1813">
                  <c:v>36.059999942779541</c:v>
                </c:pt>
                <c:pt idx="1814">
                  <c:v>36.079999923706055</c:v>
                </c:pt>
                <c:pt idx="1815">
                  <c:v>36.099999904632568</c:v>
                </c:pt>
                <c:pt idx="1816">
                  <c:v>36.119999885559082</c:v>
                </c:pt>
                <c:pt idx="1817">
                  <c:v>36.149999856948853</c:v>
                </c:pt>
                <c:pt idx="1818">
                  <c:v>36.169999837875366</c:v>
                </c:pt>
                <c:pt idx="1819">
                  <c:v>36.18999981880188</c:v>
                </c:pt>
                <c:pt idx="1820">
                  <c:v>36.210000038146973</c:v>
                </c:pt>
                <c:pt idx="1821">
                  <c:v>36.230000019073486</c:v>
                </c:pt>
                <c:pt idx="1822">
                  <c:v>36.25</c:v>
                </c:pt>
                <c:pt idx="1823">
                  <c:v>36.279999971389771</c:v>
                </c:pt>
                <c:pt idx="1824">
                  <c:v>36.299999952316284</c:v>
                </c:pt>
                <c:pt idx="1825">
                  <c:v>36.319999933242798</c:v>
                </c:pt>
                <c:pt idx="1826">
                  <c:v>36.339999914169312</c:v>
                </c:pt>
                <c:pt idx="1827">
                  <c:v>36.359999895095825</c:v>
                </c:pt>
                <c:pt idx="1828">
                  <c:v>36.379999876022339</c:v>
                </c:pt>
                <c:pt idx="1829">
                  <c:v>36.409999847412109</c:v>
                </c:pt>
                <c:pt idx="1830">
                  <c:v>36.429999828338623</c:v>
                </c:pt>
                <c:pt idx="1831">
                  <c:v>36.450000047683716</c:v>
                </c:pt>
                <c:pt idx="1832">
                  <c:v>36.470000028610229</c:v>
                </c:pt>
                <c:pt idx="1833">
                  <c:v>36.490000009536743</c:v>
                </c:pt>
                <c:pt idx="1834">
                  <c:v>36.509999990463257</c:v>
                </c:pt>
                <c:pt idx="1835">
                  <c:v>36.539999961853027</c:v>
                </c:pt>
                <c:pt idx="1836">
                  <c:v>36.559999942779541</c:v>
                </c:pt>
                <c:pt idx="1837">
                  <c:v>36.579999923706055</c:v>
                </c:pt>
                <c:pt idx="1838">
                  <c:v>36.599999904632568</c:v>
                </c:pt>
                <c:pt idx="1839">
                  <c:v>36.629999876022339</c:v>
                </c:pt>
                <c:pt idx="1840">
                  <c:v>36.649999856948853</c:v>
                </c:pt>
                <c:pt idx="1841">
                  <c:v>36.669999837875366</c:v>
                </c:pt>
                <c:pt idx="1842">
                  <c:v>36.68999981880188</c:v>
                </c:pt>
                <c:pt idx="1843">
                  <c:v>36.710000038146973</c:v>
                </c:pt>
                <c:pt idx="1844">
                  <c:v>36.740000009536743</c:v>
                </c:pt>
                <c:pt idx="1845">
                  <c:v>36.759999990463257</c:v>
                </c:pt>
                <c:pt idx="1846">
                  <c:v>36.779999971389771</c:v>
                </c:pt>
                <c:pt idx="1847">
                  <c:v>36.799999952316284</c:v>
                </c:pt>
                <c:pt idx="1848">
                  <c:v>36.819999933242798</c:v>
                </c:pt>
                <c:pt idx="1849">
                  <c:v>36.839999914169312</c:v>
                </c:pt>
                <c:pt idx="1850">
                  <c:v>36.869999885559082</c:v>
                </c:pt>
                <c:pt idx="1851">
                  <c:v>36.889999866485596</c:v>
                </c:pt>
                <c:pt idx="1852">
                  <c:v>36.909999847412109</c:v>
                </c:pt>
                <c:pt idx="1853">
                  <c:v>36.929999828338623</c:v>
                </c:pt>
                <c:pt idx="1854">
                  <c:v>36.950000047683716</c:v>
                </c:pt>
                <c:pt idx="1855">
                  <c:v>36.970000028610229</c:v>
                </c:pt>
                <c:pt idx="1856">
                  <c:v>37</c:v>
                </c:pt>
                <c:pt idx="1857">
                  <c:v>37.019999980926514</c:v>
                </c:pt>
                <c:pt idx="1858">
                  <c:v>37.039999961853027</c:v>
                </c:pt>
                <c:pt idx="1859">
                  <c:v>37.059999942779541</c:v>
                </c:pt>
                <c:pt idx="1860">
                  <c:v>37.079999923706055</c:v>
                </c:pt>
                <c:pt idx="1861">
                  <c:v>37.099999904632568</c:v>
                </c:pt>
                <c:pt idx="1862">
                  <c:v>37.129999876022339</c:v>
                </c:pt>
                <c:pt idx="1863">
                  <c:v>37.149999856948853</c:v>
                </c:pt>
                <c:pt idx="1864">
                  <c:v>37.169999837875366</c:v>
                </c:pt>
                <c:pt idx="1865">
                  <c:v>37.18999981880188</c:v>
                </c:pt>
                <c:pt idx="1866">
                  <c:v>37.210000038146973</c:v>
                </c:pt>
                <c:pt idx="1867">
                  <c:v>37.240000009536743</c:v>
                </c:pt>
                <c:pt idx="1868">
                  <c:v>37.259999990463257</c:v>
                </c:pt>
                <c:pt idx="1869">
                  <c:v>37.279999971389771</c:v>
                </c:pt>
                <c:pt idx="1870">
                  <c:v>37.299999952316284</c:v>
                </c:pt>
                <c:pt idx="1871">
                  <c:v>37.329999923706055</c:v>
                </c:pt>
                <c:pt idx="1872">
                  <c:v>37.349999904632568</c:v>
                </c:pt>
                <c:pt idx="1873">
                  <c:v>37.369999885559082</c:v>
                </c:pt>
                <c:pt idx="1874">
                  <c:v>37.389999866485596</c:v>
                </c:pt>
                <c:pt idx="1875">
                  <c:v>37.409999847412109</c:v>
                </c:pt>
                <c:pt idx="1876">
                  <c:v>38.149999856948853</c:v>
                </c:pt>
                <c:pt idx="1877">
                  <c:v>38.149999856948853</c:v>
                </c:pt>
                <c:pt idx="1878">
                  <c:v>38.149999856948853</c:v>
                </c:pt>
                <c:pt idx="1879">
                  <c:v>38.149999856948853</c:v>
                </c:pt>
                <c:pt idx="1880">
                  <c:v>38.149999856948853</c:v>
                </c:pt>
                <c:pt idx="1881">
                  <c:v>38.149999856948853</c:v>
                </c:pt>
                <c:pt idx="1882">
                  <c:v>38.149999856948853</c:v>
                </c:pt>
                <c:pt idx="1883">
                  <c:v>38.149999856948853</c:v>
                </c:pt>
                <c:pt idx="1884">
                  <c:v>38.149999856948853</c:v>
                </c:pt>
                <c:pt idx="1885">
                  <c:v>38.149999856948853</c:v>
                </c:pt>
                <c:pt idx="1886">
                  <c:v>38.159999847412109</c:v>
                </c:pt>
                <c:pt idx="1887">
                  <c:v>38.159999847412109</c:v>
                </c:pt>
                <c:pt idx="1888">
                  <c:v>38.159999847412109</c:v>
                </c:pt>
                <c:pt idx="1889">
                  <c:v>38.159999847412109</c:v>
                </c:pt>
                <c:pt idx="1890">
                  <c:v>38.159999847412109</c:v>
                </c:pt>
                <c:pt idx="1891">
                  <c:v>38.159999847412109</c:v>
                </c:pt>
                <c:pt idx="1892">
                  <c:v>38.159999847412109</c:v>
                </c:pt>
                <c:pt idx="1893">
                  <c:v>38.159999847412109</c:v>
                </c:pt>
                <c:pt idx="1894">
                  <c:v>38.159999847412109</c:v>
                </c:pt>
                <c:pt idx="1895">
                  <c:v>38.159999847412109</c:v>
                </c:pt>
                <c:pt idx="1896">
                  <c:v>38.159999847412109</c:v>
                </c:pt>
                <c:pt idx="1897">
                  <c:v>38.159999847412109</c:v>
                </c:pt>
                <c:pt idx="1898">
                  <c:v>38.159999847412109</c:v>
                </c:pt>
                <c:pt idx="1899">
                  <c:v>38.159999847412109</c:v>
                </c:pt>
                <c:pt idx="1900">
                  <c:v>38.159999847412109</c:v>
                </c:pt>
                <c:pt idx="1901">
                  <c:v>38.159999847412109</c:v>
                </c:pt>
                <c:pt idx="1902">
                  <c:v>38.159999847412109</c:v>
                </c:pt>
                <c:pt idx="1903">
                  <c:v>38.159999847412109</c:v>
                </c:pt>
                <c:pt idx="1904">
                  <c:v>38.159999847412109</c:v>
                </c:pt>
                <c:pt idx="1905">
                  <c:v>38.159999847412109</c:v>
                </c:pt>
                <c:pt idx="1906">
                  <c:v>38.159999847412109</c:v>
                </c:pt>
                <c:pt idx="1907">
                  <c:v>38.159999847412109</c:v>
                </c:pt>
                <c:pt idx="1908">
                  <c:v>38.159999847412109</c:v>
                </c:pt>
                <c:pt idx="1909">
                  <c:v>38.159999847412109</c:v>
                </c:pt>
                <c:pt idx="1910">
                  <c:v>38.179999828338623</c:v>
                </c:pt>
                <c:pt idx="1911">
                  <c:v>38.200000047683716</c:v>
                </c:pt>
                <c:pt idx="1912">
                  <c:v>38.220000028610229</c:v>
                </c:pt>
                <c:pt idx="1913">
                  <c:v>38.240000009536743</c:v>
                </c:pt>
                <c:pt idx="1914">
                  <c:v>38.259999990463257</c:v>
                </c:pt>
                <c:pt idx="1915">
                  <c:v>38.279999971389771</c:v>
                </c:pt>
                <c:pt idx="1916">
                  <c:v>38.309999942779541</c:v>
                </c:pt>
                <c:pt idx="1917">
                  <c:v>38.329999923706055</c:v>
                </c:pt>
                <c:pt idx="1918">
                  <c:v>38.349999904632568</c:v>
                </c:pt>
                <c:pt idx="1919">
                  <c:v>38.369999885559082</c:v>
                </c:pt>
                <c:pt idx="1920">
                  <c:v>38.389999866485596</c:v>
                </c:pt>
                <c:pt idx="1921">
                  <c:v>38.419999837875366</c:v>
                </c:pt>
                <c:pt idx="1922">
                  <c:v>38.43999981880188</c:v>
                </c:pt>
                <c:pt idx="1923">
                  <c:v>38.460000038146973</c:v>
                </c:pt>
                <c:pt idx="1924">
                  <c:v>38.480000019073486</c:v>
                </c:pt>
                <c:pt idx="1925">
                  <c:v>38.509999990463257</c:v>
                </c:pt>
                <c:pt idx="1926">
                  <c:v>38.529999971389771</c:v>
                </c:pt>
                <c:pt idx="1927">
                  <c:v>38.549999952316284</c:v>
                </c:pt>
                <c:pt idx="1928">
                  <c:v>38.569999933242798</c:v>
                </c:pt>
                <c:pt idx="1929">
                  <c:v>38.589999914169312</c:v>
                </c:pt>
                <c:pt idx="1930">
                  <c:v>38.619999885559082</c:v>
                </c:pt>
                <c:pt idx="1931">
                  <c:v>38.639999866485596</c:v>
                </c:pt>
                <c:pt idx="1932">
                  <c:v>38.659999847412109</c:v>
                </c:pt>
                <c:pt idx="1933">
                  <c:v>38.679999828338623</c:v>
                </c:pt>
                <c:pt idx="1934">
                  <c:v>38.700000047683716</c:v>
                </c:pt>
                <c:pt idx="1935">
                  <c:v>38.720000028610229</c:v>
                </c:pt>
                <c:pt idx="1936">
                  <c:v>38.75</c:v>
                </c:pt>
                <c:pt idx="1937">
                  <c:v>38.769999980926514</c:v>
                </c:pt>
                <c:pt idx="1938">
                  <c:v>38.789999961853027</c:v>
                </c:pt>
                <c:pt idx="1939">
                  <c:v>38.809999942779541</c:v>
                </c:pt>
                <c:pt idx="1940">
                  <c:v>38.829999923706055</c:v>
                </c:pt>
                <c:pt idx="1941">
                  <c:v>38.849999904632568</c:v>
                </c:pt>
                <c:pt idx="1942">
                  <c:v>38.879999876022339</c:v>
                </c:pt>
                <c:pt idx="1943">
                  <c:v>38.899999856948853</c:v>
                </c:pt>
                <c:pt idx="1944">
                  <c:v>38.919999837875366</c:v>
                </c:pt>
                <c:pt idx="1945">
                  <c:v>38.93999981880188</c:v>
                </c:pt>
                <c:pt idx="1946">
                  <c:v>38.960000038146973</c:v>
                </c:pt>
                <c:pt idx="1947">
                  <c:v>38.980000019073486</c:v>
                </c:pt>
                <c:pt idx="1948">
                  <c:v>39.009999990463257</c:v>
                </c:pt>
                <c:pt idx="1949">
                  <c:v>39.029999971389771</c:v>
                </c:pt>
                <c:pt idx="1950">
                  <c:v>39.049999952316284</c:v>
                </c:pt>
                <c:pt idx="1951">
                  <c:v>39.069999933242798</c:v>
                </c:pt>
                <c:pt idx="1952">
                  <c:v>39.089999914169312</c:v>
                </c:pt>
                <c:pt idx="1953">
                  <c:v>39.119999885559082</c:v>
                </c:pt>
                <c:pt idx="1954">
                  <c:v>39.139999866485596</c:v>
                </c:pt>
                <c:pt idx="1955">
                  <c:v>39.159999847412109</c:v>
                </c:pt>
                <c:pt idx="1956">
                  <c:v>39.179999828338623</c:v>
                </c:pt>
                <c:pt idx="1957">
                  <c:v>39.210000038146973</c:v>
                </c:pt>
                <c:pt idx="1958">
                  <c:v>39.230000019073486</c:v>
                </c:pt>
                <c:pt idx="1959">
                  <c:v>39.25</c:v>
                </c:pt>
                <c:pt idx="1960">
                  <c:v>39.269999980926514</c:v>
                </c:pt>
                <c:pt idx="1961">
                  <c:v>39.289999961853027</c:v>
                </c:pt>
                <c:pt idx="1962">
                  <c:v>39.309999942779541</c:v>
                </c:pt>
                <c:pt idx="1963">
                  <c:v>39.339999914169312</c:v>
                </c:pt>
                <c:pt idx="1964">
                  <c:v>39.359999895095825</c:v>
                </c:pt>
                <c:pt idx="1965">
                  <c:v>39.379999876022339</c:v>
                </c:pt>
                <c:pt idx="1966">
                  <c:v>39.399999856948853</c:v>
                </c:pt>
                <c:pt idx="1967">
                  <c:v>39.419999837875366</c:v>
                </c:pt>
                <c:pt idx="1968">
                  <c:v>39.43999981880188</c:v>
                </c:pt>
                <c:pt idx="1969">
                  <c:v>39.470000028610229</c:v>
                </c:pt>
                <c:pt idx="1970">
                  <c:v>39.490000009536743</c:v>
                </c:pt>
                <c:pt idx="1971">
                  <c:v>39.509999990463257</c:v>
                </c:pt>
                <c:pt idx="1972">
                  <c:v>39.529999971389771</c:v>
                </c:pt>
                <c:pt idx="1973">
                  <c:v>39.549999952316284</c:v>
                </c:pt>
                <c:pt idx="1974">
                  <c:v>39.569999933242798</c:v>
                </c:pt>
                <c:pt idx="1975">
                  <c:v>39.599999904632568</c:v>
                </c:pt>
                <c:pt idx="1976">
                  <c:v>39.619999885559082</c:v>
                </c:pt>
                <c:pt idx="1977">
                  <c:v>39.639999866485596</c:v>
                </c:pt>
                <c:pt idx="1978">
                  <c:v>39.659999847412109</c:v>
                </c:pt>
                <c:pt idx="1979">
                  <c:v>39.679999828338623</c:v>
                </c:pt>
                <c:pt idx="1980">
                  <c:v>39.710000038146973</c:v>
                </c:pt>
                <c:pt idx="1981">
                  <c:v>39.730000019073486</c:v>
                </c:pt>
                <c:pt idx="1982">
                  <c:v>39.75</c:v>
                </c:pt>
                <c:pt idx="1983">
                  <c:v>39.769999980926514</c:v>
                </c:pt>
                <c:pt idx="1984">
                  <c:v>39.799999952316284</c:v>
                </c:pt>
                <c:pt idx="1985">
                  <c:v>39.819999933242798</c:v>
                </c:pt>
                <c:pt idx="1986">
                  <c:v>39.839999914169312</c:v>
                </c:pt>
                <c:pt idx="1987">
                  <c:v>39.859999895095825</c:v>
                </c:pt>
                <c:pt idx="1988">
                  <c:v>39.879999876022339</c:v>
                </c:pt>
                <c:pt idx="1989">
                  <c:v>39.899999856948853</c:v>
                </c:pt>
                <c:pt idx="1990">
                  <c:v>39.929999828338623</c:v>
                </c:pt>
                <c:pt idx="1991">
                  <c:v>39.950000047683716</c:v>
                </c:pt>
                <c:pt idx="1992">
                  <c:v>39.970000028610229</c:v>
                </c:pt>
                <c:pt idx="1993">
                  <c:v>39.990000009536743</c:v>
                </c:pt>
                <c:pt idx="1994">
                  <c:v>40.009999990463257</c:v>
                </c:pt>
                <c:pt idx="1995">
                  <c:v>40.029999971389771</c:v>
                </c:pt>
                <c:pt idx="1996">
                  <c:v>40.059999942779541</c:v>
                </c:pt>
                <c:pt idx="1997">
                  <c:v>40.079999923706055</c:v>
                </c:pt>
                <c:pt idx="1998">
                  <c:v>40.099999904632568</c:v>
                </c:pt>
                <c:pt idx="1999">
                  <c:v>40.119999885559082</c:v>
                </c:pt>
                <c:pt idx="2000">
                  <c:v>40.139999866485596</c:v>
                </c:pt>
                <c:pt idx="2001">
                  <c:v>40.159999847412109</c:v>
                </c:pt>
                <c:pt idx="2002">
                  <c:v>40.18999981880188</c:v>
                </c:pt>
                <c:pt idx="2003">
                  <c:v>40.210000038146973</c:v>
                </c:pt>
                <c:pt idx="2004">
                  <c:v>40.230000019073486</c:v>
                </c:pt>
                <c:pt idx="2005">
                  <c:v>40.25</c:v>
                </c:pt>
                <c:pt idx="2006">
                  <c:v>40.269999980926514</c:v>
                </c:pt>
                <c:pt idx="2007">
                  <c:v>40.299999952316284</c:v>
                </c:pt>
                <c:pt idx="2008">
                  <c:v>40.319999933242798</c:v>
                </c:pt>
                <c:pt idx="2009">
                  <c:v>40.339999914169312</c:v>
                </c:pt>
                <c:pt idx="2010">
                  <c:v>40.359999895095825</c:v>
                </c:pt>
                <c:pt idx="2011">
                  <c:v>40.389999866485596</c:v>
                </c:pt>
                <c:pt idx="2012">
                  <c:v>40.409999847412109</c:v>
                </c:pt>
                <c:pt idx="2013">
                  <c:v>40.429999828338623</c:v>
                </c:pt>
                <c:pt idx="2014">
                  <c:v>40.450000047683716</c:v>
                </c:pt>
                <c:pt idx="2015">
                  <c:v>40.470000028610229</c:v>
                </c:pt>
                <c:pt idx="2016">
                  <c:v>40.490000009536743</c:v>
                </c:pt>
                <c:pt idx="2017">
                  <c:v>40.519999980926514</c:v>
                </c:pt>
                <c:pt idx="2018">
                  <c:v>40.539999961853027</c:v>
                </c:pt>
                <c:pt idx="2019">
                  <c:v>40.559999942779541</c:v>
                </c:pt>
                <c:pt idx="2020">
                  <c:v>40.579999923706055</c:v>
                </c:pt>
                <c:pt idx="2021">
                  <c:v>40.599999904632568</c:v>
                </c:pt>
                <c:pt idx="2022">
                  <c:v>40.619999885559082</c:v>
                </c:pt>
                <c:pt idx="2023">
                  <c:v>40.649999856948853</c:v>
                </c:pt>
                <c:pt idx="2024">
                  <c:v>40.669999837875366</c:v>
                </c:pt>
                <c:pt idx="2025">
                  <c:v>40.68999981880188</c:v>
                </c:pt>
                <c:pt idx="2026">
                  <c:v>40.710000038146973</c:v>
                </c:pt>
                <c:pt idx="2027">
                  <c:v>40.730000019073486</c:v>
                </c:pt>
                <c:pt idx="2028">
                  <c:v>40.75</c:v>
                </c:pt>
                <c:pt idx="2029">
                  <c:v>40.779999971389771</c:v>
                </c:pt>
                <c:pt idx="2030">
                  <c:v>40.799999952316284</c:v>
                </c:pt>
                <c:pt idx="2031">
                  <c:v>40.819999933242798</c:v>
                </c:pt>
                <c:pt idx="2032">
                  <c:v>40.839999914169312</c:v>
                </c:pt>
                <c:pt idx="2033">
                  <c:v>40.859999895095825</c:v>
                </c:pt>
                <c:pt idx="2034">
                  <c:v>40.879999876022339</c:v>
                </c:pt>
                <c:pt idx="2035">
                  <c:v>40.909999847412109</c:v>
                </c:pt>
                <c:pt idx="2036">
                  <c:v>40.929999828338623</c:v>
                </c:pt>
                <c:pt idx="2037">
                  <c:v>40.950000047683716</c:v>
                </c:pt>
                <c:pt idx="2038">
                  <c:v>40.970000028610229</c:v>
                </c:pt>
                <c:pt idx="2039">
                  <c:v>41</c:v>
                </c:pt>
                <c:pt idx="2040">
                  <c:v>41.019999980926514</c:v>
                </c:pt>
                <c:pt idx="2041">
                  <c:v>41.039999961853027</c:v>
                </c:pt>
                <c:pt idx="2042">
                  <c:v>41.059999942779541</c:v>
                </c:pt>
                <c:pt idx="2043">
                  <c:v>41.079999923706055</c:v>
                </c:pt>
                <c:pt idx="2044">
                  <c:v>41.109999895095825</c:v>
                </c:pt>
                <c:pt idx="2045">
                  <c:v>41.129999876022339</c:v>
                </c:pt>
                <c:pt idx="2046">
                  <c:v>41.149999856948853</c:v>
                </c:pt>
                <c:pt idx="2047">
                  <c:v>41.169999837875366</c:v>
                </c:pt>
                <c:pt idx="2048">
                  <c:v>41.18999981880188</c:v>
                </c:pt>
                <c:pt idx="2049">
                  <c:v>41.210000038146973</c:v>
                </c:pt>
                <c:pt idx="2050">
                  <c:v>41.240000009536743</c:v>
                </c:pt>
                <c:pt idx="2051">
                  <c:v>41.259999990463257</c:v>
                </c:pt>
                <c:pt idx="2052">
                  <c:v>41.279999971389771</c:v>
                </c:pt>
                <c:pt idx="2053">
                  <c:v>41.299999952316284</c:v>
                </c:pt>
                <c:pt idx="2054">
                  <c:v>41.319999933242798</c:v>
                </c:pt>
                <c:pt idx="2055">
                  <c:v>41.339999914169312</c:v>
                </c:pt>
                <c:pt idx="2056">
                  <c:v>41.369999885559082</c:v>
                </c:pt>
                <c:pt idx="2057">
                  <c:v>41.389999866485596</c:v>
                </c:pt>
                <c:pt idx="2058">
                  <c:v>41.409999847412109</c:v>
                </c:pt>
                <c:pt idx="2059">
                  <c:v>41.429999828338623</c:v>
                </c:pt>
                <c:pt idx="2060">
                  <c:v>41.450000047683716</c:v>
                </c:pt>
                <c:pt idx="2061">
                  <c:v>41.470000028610229</c:v>
                </c:pt>
                <c:pt idx="2062">
                  <c:v>41.5</c:v>
                </c:pt>
                <c:pt idx="2063">
                  <c:v>41.519999980926514</c:v>
                </c:pt>
                <c:pt idx="2064">
                  <c:v>41.539999961853027</c:v>
                </c:pt>
                <c:pt idx="2065">
                  <c:v>41.559999942779541</c:v>
                </c:pt>
                <c:pt idx="2066">
                  <c:v>41.589999914169312</c:v>
                </c:pt>
                <c:pt idx="2067">
                  <c:v>41.609999895095825</c:v>
                </c:pt>
                <c:pt idx="2068">
                  <c:v>41.629999876022339</c:v>
                </c:pt>
                <c:pt idx="2069">
                  <c:v>41.649999856948853</c:v>
                </c:pt>
                <c:pt idx="2070">
                  <c:v>41.669999837875366</c:v>
                </c:pt>
                <c:pt idx="2071">
                  <c:v>41.700000047683716</c:v>
                </c:pt>
                <c:pt idx="2072">
                  <c:v>41.720000028610229</c:v>
                </c:pt>
                <c:pt idx="2073">
                  <c:v>41.740000009536743</c:v>
                </c:pt>
                <c:pt idx="2074">
                  <c:v>41.759999990463257</c:v>
                </c:pt>
                <c:pt idx="2075">
                  <c:v>41.779999971389771</c:v>
                </c:pt>
                <c:pt idx="2076">
                  <c:v>41.799999952316284</c:v>
                </c:pt>
                <c:pt idx="2077">
                  <c:v>41.829999923706055</c:v>
                </c:pt>
                <c:pt idx="2078">
                  <c:v>41.849999904632568</c:v>
                </c:pt>
                <c:pt idx="2079">
                  <c:v>41.869999885559082</c:v>
                </c:pt>
                <c:pt idx="2080">
                  <c:v>41.889999866485596</c:v>
                </c:pt>
                <c:pt idx="2081">
                  <c:v>41.909999847412109</c:v>
                </c:pt>
                <c:pt idx="2082">
                  <c:v>41.929999828338623</c:v>
                </c:pt>
                <c:pt idx="2083">
                  <c:v>41.960000038146973</c:v>
                </c:pt>
                <c:pt idx="2084">
                  <c:v>41.980000019073486</c:v>
                </c:pt>
                <c:pt idx="2085">
                  <c:v>42</c:v>
                </c:pt>
                <c:pt idx="2086">
                  <c:v>42.019999980926514</c:v>
                </c:pt>
                <c:pt idx="2087">
                  <c:v>42.039999961853027</c:v>
                </c:pt>
                <c:pt idx="2088">
                  <c:v>42.059999942779541</c:v>
                </c:pt>
                <c:pt idx="2089">
                  <c:v>42.089999914169312</c:v>
                </c:pt>
                <c:pt idx="2090">
                  <c:v>42.109999895095825</c:v>
                </c:pt>
                <c:pt idx="2091">
                  <c:v>42.129999876022339</c:v>
                </c:pt>
                <c:pt idx="2092">
                  <c:v>42.149999856948853</c:v>
                </c:pt>
                <c:pt idx="2093">
                  <c:v>42.169999837875366</c:v>
                </c:pt>
                <c:pt idx="2094">
                  <c:v>42.200000047683716</c:v>
                </c:pt>
                <c:pt idx="2095">
                  <c:v>42.220000028610229</c:v>
                </c:pt>
                <c:pt idx="2096">
                  <c:v>42.240000009536743</c:v>
                </c:pt>
                <c:pt idx="2097">
                  <c:v>42.259999990463257</c:v>
                </c:pt>
                <c:pt idx="2098">
                  <c:v>42.289999961853027</c:v>
                </c:pt>
                <c:pt idx="2099">
                  <c:v>42.309999942779541</c:v>
                </c:pt>
                <c:pt idx="2100">
                  <c:v>42.329999923706055</c:v>
                </c:pt>
                <c:pt idx="2101">
                  <c:v>42.349999904632568</c:v>
                </c:pt>
                <c:pt idx="2102">
                  <c:v>42.369999885559082</c:v>
                </c:pt>
                <c:pt idx="2103">
                  <c:v>42.389999866485596</c:v>
                </c:pt>
                <c:pt idx="2104">
                  <c:v>42.419999837875366</c:v>
                </c:pt>
                <c:pt idx="2105">
                  <c:v>42.43999981880188</c:v>
                </c:pt>
                <c:pt idx="2106">
                  <c:v>42.460000038146973</c:v>
                </c:pt>
                <c:pt idx="2107">
                  <c:v>42.480000019073486</c:v>
                </c:pt>
                <c:pt idx="2108">
                  <c:v>42.5</c:v>
                </c:pt>
                <c:pt idx="2109">
                  <c:v>42.519999980926514</c:v>
                </c:pt>
                <c:pt idx="2110">
                  <c:v>42.549999952316284</c:v>
                </c:pt>
                <c:pt idx="2111">
                  <c:v>42.569999933242798</c:v>
                </c:pt>
                <c:pt idx="2112">
                  <c:v>42.589999914169312</c:v>
                </c:pt>
                <c:pt idx="2113">
                  <c:v>42.609999895095825</c:v>
                </c:pt>
                <c:pt idx="2114">
                  <c:v>42.629999876022339</c:v>
                </c:pt>
                <c:pt idx="2115">
                  <c:v>42.649999856948853</c:v>
                </c:pt>
                <c:pt idx="2116">
                  <c:v>42.679999828338623</c:v>
                </c:pt>
                <c:pt idx="2117">
                  <c:v>42.700000047683716</c:v>
                </c:pt>
                <c:pt idx="2118">
                  <c:v>42.720000028610229</c:v>
                </c:pt>
                <c:pt idx="2119">
                  <c:v>42.740000009536743</c:v>
                </c:pt>
                <c:pt idx="2120">
                  <c:v>42.759999990463257</c:v>
                </c:pt>
                <c:pt idx="2121">
                  <c:v>42.789999961853027</c:v>
                </c:pt>
                <c:pt idx="2122">
                  <c:v>42.809999942779541</c:v>
                </c:pt>
                <c:pt idx="2123">
                  <c:v>42.829999923706055</c:v>
                </c:pt>
                <c:pt idx="2124">
                  <c:v>42.849999904632568</c:v>
                </c:pt>
                <c:pt idx="2125">
                  <c:v>42.879999876022339</c:v>
                </c:pt>
                <c:pt idx="2126">
                  <c:v>42.899999856948853</c:v>
                </c:pt>
                <c:pt idx="2127">
                  <c:v>42.919999837875366</c:v>
                </c:pt>
                <c:pt idx="2128">
                  <c:v>42.93999981880188</c:v>
                </c:pt>
                <c:pt idx="2129">
                  <c:v>42.960000038146973</c:v>
                </c:pt>
                <c:pt idx="2130">
                  <c:v>42.980000019073486</c:v>
                </c:pt>
                <c:pt idx="2131">
                  <c:v>43.009999990463257</c:v>
                </c:pt>
                <c:pt idx="2132">
                  <c:v>43.029999971389771</c:v>
                </c:pt>
                <c:pt idx="2133">
                  <c:v>43.049999952316284</c:v>
                </c:pt>
                <c:pt idx="2134">
                  <c:v>43.069999933242798</c:v>
                </c:pt>
                <c:pt idx="2135">
                  <c:v>43.089999914169312</c:v>
                </c:pt>
                <c:pt idx="2136">
                  <c:v>43.109999895095825</c:v>
                </c:pt>
                <c:pt idx="2137">
                  <c:v>43.139999866485596</c:v>
                </c:pt>
                <c:pt idx="2138">
                  <c:v>43.159999847412109</c:v>
                </c:pt>
                <c:pt idx="2139">
                  <c:v>44.039999961853027</c:v>
                </c:pt>
                <c:pt idx="2140">
                  <c:v>44.039999961853027</c:v>
                </c:pt>
                <c:pt idx="2141">
                  <c:v>44.039999961853027</c:v>
                </c:pt>
                <c:pt idx="2142">
                  <c:v>44.039999961853027</c:v>
                </c:pt>
                <c:pt idx="2143">
                  <c:v>44.039999961853027</c:v>
                </c:pt>
                <c:pt idx="2144">
                  <c:v>44.039999961853027</c:v>
                </c:pt>
                <c:pt idx="2145">
                  <c:v>44.039999961853027</c:v>
                </c:pt>
                <c:pt idx="2146">
                  <c:v>44.039999961853027</c:v>
                </c:pt>
                <c:pt idx="2147">
                  <c:v>44.039999961853027</c:v>
                </c:pt>
                <c:pt idx="2148">
                  <c:v>44.049999952316284</c:v>
                </c:pt>
                <c:pt idx="2149">
                  <c:v>44.049999952316284</c:v>
                </c:pt>
                <c:pt idx="2150">
                  <c:v>44.049999952316284</c:v>
                </c:pt>
                <c:pt idx="2151">
                  <c:v>44.049999952316284</c:v>
                </c:pt>
                <c:pt idx="2152">
                  <c:v>44.049999952316284</c:v>
                </c:pt>
                <c:pt idx="2153">
                  <c:v>44.049999952316284</c:v>
                </c:pt>
                <c:pt idx="2154">
                  <c:v>44.049999952316284</c:v>
                </c:pt>
                <c:pt idx="2155">
                  <c:v>44.049999952316284</c:v>
                </c:pt>
                <c:pt idx="2156">
                  <c:v>44.049999952316284</c:v>
                </c:pt>
                <c:pt idx="2157">
                  <c:v>44.049999952316284</c:v>
                </c:pt>
                <c:pt idx="2158">
                  <c:v>44.049999952316284</c:v>
                </c:pt>
                <c:pt idx="2159">
                  <c:v>44.049999952316284</c:v>
                </c:pt>
                <c:pt idx="2160">
                  <c:v>44.049999952316284</c:v>
                </c:pt>
                <c:pt idx="2161">
                  <c:v>44.049999952316284</c:v>
                </c:pt>
                <c:pt idx="2162">
                  <c:v>44.049999952316284</c:v>
                </c:pt>
                <c:pt idx="2163">
                  <c:v>44.049999952316284</c:v>
                </c:pt>
                <c:pt idx="2164">
                  <c:v>44.049999952316284</c:v>
                </c:pt>
                <c:pt idx="2165">
                  <c:v>44.049999952316284</c:v>
                </c:pt>
                <c:pt idx="2166">
                  <c:v>44.049999952316284</c:v>
                </c:pt>
                <c:pt idx="2167">
                  <c:v>44.049999952316284</c:v>
                </c:pt>
                <c:pt idx="2168">
                  <c:v>44.049999952316284</c:v>
                </c:pt>
                <c:pt idx="2169">
                  <c:v>44.049999952316284</c:v>
                </c:pt>
                <c:pt idx="2170">
                  <c:v>44.049999952316284</c:v>
                </c:pt>
                <c:pt idx="2171">
                  <c:v>44.049999952316284</c:v>
                </c:pt>
                <c:pt idx="2172">
                  <c:v>44.049999952316284</c:v>
                </c:pt>
                <c:pt idx="2173">
                  <c:v>44.049999952316284</c:v>
                </c:pt>
                <c:pt idx="2174">
                  <c:v>44.049999952316284</c:v>
                </c:pt>
                <c:pt idx="2175">
                  <c:v>44.049999952316284</c:v>
                </c:pt>
                <c:pt idx="2176">
                  <c:v>44.049999952316284</c:v>
                </c:pt>
                <c:pt idx="2177">
                  <c:v>44.049999952316284</c:v>
                </c:pt>
                <c:pt idx="2178">
                  <c:v>44.049999952316284</c:v>
                </c:pt>
                <c:pt idx="2179">
                  <c:v>44.049999952316284</c:v>
                </c:pt>
                <c:pt idx="2180">
                  <c:v>44.079999923706055</c:v>
                </c:pt>
                <c:pt idx="2181">
                  <c:v>44.099999904632568</c:v>
                </c:pt>
                <c:pt idx="2182">
                  <c:v>44.119999885559082</c:v>
                </c:pt>
                <c:pt idx="2183">
                  <c:v>44.139999866485596</c:v>
                </c:pt>
                <c:pt idx="2184">
                  <c:v>44.159999847412109</c:v>
                </c:pt>
                <c:pt idx="2185">
                  <c:v>44.18999981880188</c:v>
                </c:pt>
                <c:pt idx="2186">
                  <c:v>44.210000038146973</c:v>
                </c:pt>
                <c:pt idx="2187">
                  <c:v>44.230000019073486</c:v>
                </c:pt>
                <c:pt idx="2188">
                  <c:v>44.25</c:v>
                </c:pt>
                <c:pt idx="2189">
                  <c:v>44.269999980926514</c:v>
                </c:pt>
                <c:pt idx="2190">
                  <c:v>44.289999961853027</c:v>
                </c:pt>
                <c:pt idx="2191">
                  <c:v>44.319999933242798</c:v>
                </c:pt>
                <c:pt idx="2192">
                  <c:v>44.339999914169312</c:v>
                </c:pt>
                <c:pt idx="2193">
                  <c:v>44.359999895095825</c:v>
                </c:pt>
                <c:pt idx="2194">
                  <c:v>44.379999876022339</c:v>
                </c:pt>
                <c:pt idx="2195">
                  <c:v>44.399999856948853</c:v>
                </c:pt>
                <c:pt idx="2196">
                  <c:v>44.419999837875366</c:v>
                </c:pt>
                <c:pt idx="2197">
                  <c:v>44.450000047683716</c:v>
                </c:pt>
                <c:pt idx="2198">
                  <c:v>44.470000028610229</c:v>
                </c:pt>
                <c:pt idx="2199">
                  <c:v>44.490000009536743</c:v>
                </c:pt>
                <c:pt idx="2200">
                  <c:v>44.509999990463257</c:v>
                </c:pt>
                <c:pt idx="2201">
                  <c:v>44.529999971389771</c:v>
                </c:pt>
                <c:pt idx="2202">
                  <c:v>44.549999952316284</c:v>
                </c:pt>
                <c:pt idx="2203">
                  <c:v>44.579999923706055</c:v>
                </c:pt>
                <c:pt idx="2204">
                  <c:v>44.599999904632568</c:v>
                </c:pt>
                <c:pt idx="2205">
                  <c:v>44.619999885559082</c:v>
                </c:pt>
                <c:pt idx="2206">
                  <c:v>44.639999866485596</c:v>
                </c:pt>
                <c:pt idx="2207">
                  <c:v>44.669999837875366</c:v>
                </c:pt>
                <c:pt idx="2208">
                  <c:v>44.68999981880188</c:v>
                </c:pt>
                <c:pt idx="2209">
                  <c:v>44.710000038146973</c:v>
                </c:pt>
                <c:pt idx="2210">
                  <c:v>44.730000019073486</c:v>
                </c:pt>
                <c:pt idx="2211">
                  <c:v>44.75</c:v>
                </c:pt>
                <c:pt idx="2212">
                  <c:v>44.779999971389771</c:v>
                </c:pt>
                <c:pt idx="2213">
                  <c:v>44.799999952316284</c:v>
                </c:pt>
                <c:pt idx="2214">
                  <c:v>44.819999933242798</c:v>
                </c:pt>
                <c:pt idx="2215">
                  <c:v>44.839999914169312</c:v>
                </c:pt>
                <c:pt idx="2216">
                  <c:v>44.859999895095825</c:v>
                </c:pt>
                <c:pt idx="2217">
                  <c:v>44.879999876022339</c:v>
                </c:pt>
                <c:pt idx="2218">
                  <c:v>44.909999847412109</c:v>
                </c:pt>
                <c:pt idx="2219">
                  <c:v>44.929999828338623</c:v>
                </c:pt>
                <c:pt idx="2220">
                  <c:v>44.950000047683716</c:v>
                </c:pt>
                <c:pt idx="2221">
                  <c:v>44.970000028610229</c:v>
                </c:pt>
                <c:pt idx="2222">
                  <c:v>44.990000009536743</c:v>
                </c:pt>
                <c:pt idx="2223">
                  <c:v>45.009999990463257</c:v>
                </c:pt>
                <c:pt idx="2224">
                  <c:v>45.039999961853027</c:v>
                </c:pt>
                <c:pt idx="2225">
                  <c:v>45.059999942779541</c:v>
                </c:pt>
                <c:pt idx="2226">
                  <c:v>45.079999923706055</c:v>
                </c:pt>
                <c:pt idx="2227">
                  <c:v>45.099999904632568</c:v>
                </c:pt>
                <c:pt idx="2228">
                  <c:v>45.119999885559082</c:v>
                </c:pt>
                <c:pt idx="2229">
                  <c:v>45.139999866485596</c:v>
                </c:pt>
                <c:pt idx="2230">
                  <c:v>45.169999837875366</c:v>
                </c:pt>
                <c:pt idx="2231">
                  <c:v>45.18999981880188</c:v>
                </c:pt>
                <c:pt idx="2232">
                  <c:v>45.210000038146973</c:v>
                </c:pt>
                <c:pt idx="2233">
                  <c:v>45.230000019073486</c:v>
                </c:pt>
                <c:pt idx="2234">
                  <c:v>45.259999990463257</c:v>
                </c:pt>
                <c:pt idx="2235">
                  <c:v>45.279999971389771</c:v>
                </c:pt>
                <c:pt idx="2236">
                  <c:v>45.299999952316284</c:v>
                </c:pt>
                <c:pt idx="2237">
                  <c:v>45.319999933242798</c:v>
                </c:pt>
                <c:pt idx="2238">
                  <c:v>45.339999914169312</c:v>
                </c:pt>
                <c:pt idx="2239">
                  <c:v>45.369999885559082</c:v>
                </c:pt>
                <c:pt idx="2240">
                  <c:v>45.389999866485596</c:v>
                </c:pt>
                <c:pt idx="2241">
                  <c:v>45.409999847412109</c:v>
                </c:pt>
                <c:pt idx="2242">
                  <c:v>45.429999828338623</c:v>
                </c:pt>
                <c:pt idx="2243">
                  <c:v>45.450000047683716</c:v>
                </c:pt>
                <c:pt idx="2244">
                  <c:v>45.470000028610229</c:v>
                </c:pt>
                <c:pt idx="2245">
                  <c:v>45.5</c:v>
                </c:pt>
                <c:pt idx="2246">
                  <c:v>45.519999980926514</c:v>
                </c:pt>
                <c:pt idx="2247">
                  <c:v>45.539999961853027</c:v>
                </c:pt>
                <c:pt idx="2248">
                  <c:v>45.559999942779541</c:v>
                </c:pt>
                <c:pt idx="2249">
                  <c:v>45.579999923706055</c:v>
                </c:pt>
                <c:pt idx="2250">
                  <c:v>45.599999904632568</c:v>
                </c:pt>
                <c:pt idx="2251">
                  <c:v>45.629999876022339</c:v>
                </c:pt>
                <c:pt idx="2252">
                  <c:v>45.649999856948853</c:v>
                </c:pt>
                <c:pt idx="2253">
                  <c:v>45.669999837875366</c:v>
                </c:pt>
                <c:pt idx="2254">
                  <c:v>45.68999981880188</c:v>
                </c:pt>
                <c:pt idx="2255">
                  <c:v>45.710000038146973</c:v>
                </c:pt>
                <c:pt idx="2256">
                  <c:v>45.730000019073486</c:v>
                </c:pt>
                <c:pt idx="2257">
                  <c:v>45.759999990463257</c:v>
                </c:pt>
                <c:pt idx="2258">
                  <c:v>45.779999971389771</c:v>
                </c:pt>
                <c:pt idx="2259">
                  <c:v>45.799999952316284</c:v>
                </c:pt>
                <c:pt idx="2260">
                  <c:v>45.819999933242798</c:v>
                </c:pt>
                <c:pt idx="2261">
                  <c:v>45.839999914169312</c:v>
                </c:pt>
                <c:pt idx="2262">
                  <c:v>45.869999885559082</c:v>
                </c:pt>
                <c:pt idx="2263">
                  <c:v>45.889999866485596</c:v>
                </c:pt>
                <c:pt idx="2264">
                  <c:v>45.909999847412109</c:v>
                </c:pt>
                <c:pt idx="2265">
                  <c:v>45.929999828338623</c:v>
                </c:pt>
                <c:pt idx="2266">
                  <c:v>45.960000038146973</c:v>
                </c:pt>
                <c:pt idx="2267">
                  <c:v>45.980000019073486</c:v>
                </c:pt>
                <c:pt idx="2268">
                  <c:v>46</c:v>
                </c:pt>
                <c:pt idx="2269">
                  <c:v>46.019999980926514</c:v>
                </c:pt>
                <c:pt idx="2270">
                  <c:v>46.039999961853027</c:v>
                </c:pt>
                <c:pt idx="2271">
                  <c:v>46.059999942779541</c:v>
                </c:pt>
                <c:pt idx="2272">
                  <c:v>46.089999914169312</c:v>
                </c:pt>
                <c:pt idx="2273">
                  <c:v>46.109999895095825</c:v>
                </c:pt>
                <c:pt idx="2274">
                  <c:v>46.129999876022339</c:v>
                </c:pt>
                <c:pt idx="2275">
                  <c:v>46.149999856948853</c:v>
                </c:pt>
                <c:pt idx="2276">
                  <c:v>46.169999837875366</c:v>
                </c:pt>
                <c:pt idx="2277">
                  <c:v>46.18999981880188</c:v>
                </c:pt>
                <c:pt idx="2278">
                  <c:v>46.220000028610229</c:v>
                </c:pt>
                <c:pt idx="2279">
                  <c:v>46.240000009536743</c:v>
                </c:pt>
                <c:pt idx="2280">
                  <c:v>46.259999990463257</c:v>
                </c:pt>
                <c:pt idx="2281">
                  <c:v>46.279999971389771</c:v>
                </c:pt>
                <c:pt idx="2282">
                  <c:v>46.299999952316284</c:v>
                </c:pt>
                <c:pt idx="2283">
                  <c:v>46.319999933242798</c:v>
                </c:pt>
                <c:pt idx="2284">
                  <c:v>46.349999904632568</c:v>
                </c:pt>
                <c:pt idx="2285">
                  <c:v>46.369999885559082</c:v>
                </c:pt>
                <c:pt idx="2286">
                  <c:v>46.389999866485596</c:v>
                </c:pt>
                <c:pt idx="2287">
                  <c:v>46.409999847412109</c:v>
                </c:pt>
                <c:pt idx="2288">
                  <c:v>46.429999828338623</c:v>
                </c:pt>
                <c:pt idx="2289">
                  <c:v>46.460000038146973</c:v>
                </c:pt>
                <c:pt idx="2290">
                  <c:v>46.480000019073486</c:v>
                </c:pt>
                <c:pt idx="2291">
                  <c:v>46.5</c:v>
                </c:pt>
                <c:pt idx="2292">
                  <c:v>46.519999980926514</c:v>
                </c:pt>
                <c:pt idx="2293">
                  <c:v>46.549999952316284</c:v>
                </c:pt>
                <c:pt idx="2294">
                  <c:v>46.569999933242798</c:v>
                </c:pt>
                <c:pt idx="2295">
                  <c:v>46.589999914169312</c:v>
                </c:pt>
                <c:pt idx="2296">
                  <c:v>46.609999895095825</c:v>
                </c:pt>
                <c:pt idx="2297">
                  <c:v>46.629999876022339</c:v>
                </c:pt>
                <c:pt idx="2298">
                  <c:v>46.649999856948853</c:v>
                </c:pt>
                <c:pt idx="2299">
                  <c:v>46.679999828338623</c:v>
                </c:pt>
                <c:pt idx="2300">
                  <c:v>46.700000047683716</c:v>
                </c:pt>
                <c:pt idx="2301">
                  <c:v>46.720000028610229</c:v>
                </c:pt>
                <c:pt idx="2302">
                  <c:v>46.740000009536743</c:v>
                </c:pt>
                <c:pt idx="2303">
                  <c:v>46.759999990463257</c:v>
                </c:pt>
                <c:pt idx="2304">
                  <c:v>46.779999971389771</c:v>
                </c:pt>
                <c:pt idx="2305">
                  <c:v>46.809999942779541</c:v>
                </c:pt>
                <c:pt idx="2306">
                  <c:v>46.829999923706055</c:v>
                </c:pt>
                <c:pt idx="2307">
                  <c:v>46.849999904632568</c:v>
                </c:pt>
                <c:pt idx="2308">
                  <c:v>46.869999885559082</c:v>
                </c:pt>
                <c:pt idx="2309">
                  <c:v>46.889999866485596</c:v>
                </c:pt>
                <c:pt idx="2310">
                  <c:v>46.909999847412109</c:v>
                </c:pt>
                <c:pt idx="2311">
                  <c:v>46.93999981880188</c:v>
                </c:pt>
                <c:pt idx="2312">
                  <c:v>46.960000038146973</c:v>
                </c:pt>
                <c:pt idx="2313">
                  <c:v>46.980000019073486</c:v>
                </c:pt>
                <c:pt idx="2314">
                  <c:v>47</c:v>
                </c:pt>
                <c:pt idx="2315">
                  <c:v>47.019999980926514</c:v>
                </c:pt>
                <c:pt idx="2316">
                  <c:v>47.049999952316284</c:v>
                </c:pt>
                <c:pt idx="2317">
                  <c:v>47.069999933242798</c:v>
                </c:pt>
                <c:pt idx="2318">
                  <c:v>47.089999914169312</c:v>
                </c:pt>
                <c:pt idx="2319">
                  <c:v>47.109999895095825</c:v>
                </c:pt>
                <c:pt idx="2320">
                  <c:v>47.129999876022339</c:v>
                </c:pt>
                <c:pt idx="2321">
                  <c:v>47.159999847412109</c:v>
                </c:pt>
                <c:pt idx="2322">
                  <c:v>47.179999828338623</c:v>
                </c:pt>
                <c:pt idx="2323">
                  <c:v>47.200000047683716</c:v>
                </c:pt>
                <c:pt idx="2324">
                  <c:v>47.220000028610229</c:v>
                </c:pt>
                <c:pt idx="2325">
                  <c:v>47.25</c:v>
                </c:pt>
                <c:pt idx="2326">
                  <c:v>47.269999980926514</c:v>
                </c:pt>
                <c:pt idx="2327">
                  <c:v>47.289999961853027</c:v>
                </c:pt>
                <c:pt idx="2328">
                  <c:v>47.309999942779541</c:v>
                </c:pt>
                <c:pt idx="2329">
                  <c:v>47.329999923706055</c:v>
                </c:pt>
                <c:pt idx="2330">
                  <c:v>47.349999904632568</c:v>
                </c:pt>
                <c:pt idx="2331">
                  <c:v>47.379999876022339</c:v>
                </c:pt>
                <c:pt idx="2332">
                  <c:v>47.399999856948853</c:v>
                </c:pt>
                <c:pt idx="2333">
                  <c:v>47.419999837875366</c:v>
                </c:pt>
                <c:pt idx="2334">
                  <c:v>47.43999981880188</c:v>
                </c:pt>
                <c:pt idx="2335">
                  <c:v>47.460000038146973</c:v>
                </c:pt>
                <c:pt idx="2336">
                  <c:v>47.480000019073486</c:v>
                </c:pt>
                <c:pt idx="2337">
                  <c:v>47.509999990463257</c:v>
                </c:pt>
                <c:pt idx="2338">
                  <c:v>47.529999971389771</c:v>
                </c:pt>
                <c:pt idx="2339">
                  <c:v>47.549999952316284</c:v>
                </c:pt>
                <c:pt idx="2340">
                  <c:v>47.569999933242798</c:v>
                </c:pt>
                <c:pt idx="2341">
                  <c:v>47.589999914169312</c:v>
                </c:pt>
                <c:pt idx="2342">
                  <c:v>47.609999895095825</c:v>
                </c:pt>
                <c:pt idx="2343">
                  <c:v>47.639999866485596</c:v>
                </c:pt>
                <c:pt idx="2344">
                  <c:v>47.659999847412109</c:v>
                </c:pt>
                <c:pt idx="2345">
                  <c:v>47.679999828338623</c:v>
                </c:pt>
                <c:pt idx="2346">
                  <c:v>47.700000047683716</c:v>
                </c:pt>
                <c:pt idx="2347">
                  <c:v>47.720000028610229</c:v>
                </c:pt>
                <c:pt idx="2348">
                  <c:v>47.75</c:v>
                </c:pt>
                <c:pt idx="2349">
                  <c:v>47.769999980926514</c:v>
                </c:pt>
                <c:pt idx="2350">
                  <c:v>47.789999961853027</c:v>
                </c:pt>
                <c:pt idx="2351">
                  <c:v>47.809999942779541</c:v>
                </c:pt>
                <c:pt idx="2352">
                  <c:v>47.839999914169312</c:v>
                </c:pt>
                <c:pt idx="2353">
                  <c:v>47.859999895095825</c:v>
                </c:pt>
                <c:pt idx="2354">
                  <c:v>47.879999876022339</c:v>
                </c:pt>
                <c:pt idx="2355">
                  <c:v>47.899999856948853</c:v>
                </c:pt>
                <c:pt idx="2356">
                  <c:v>47.919999837875366</c:v>
                </c:pt>
                <c:pt idx="2357">
                  <c:v>47.93999981880188</c:v>
                </c:pt>
                <c:pt idx="2358">
                  <c:v>47.970000028610229</c:v>
                </c:pt>
                <c:pt idx="2359">
                  <c:v>47.990000009536743</c:v>
                </c:pt>
                <c:pt idx="2360">
                  <c:v>48.009999990463257</c:v>
                </c:pt>
                <c:pt idx="2361">
                  <c:v>48.029999971389771</c:v>
                </c:pt>
                <c:pt idx="2362">
                  <c:v>48.049999952316284</c:v>
                </c:pt>
                <c:pt idx="2363">
                  <c:v>48.069999933242798</c:v>
                </c:pt>
                <c:pt idx="2364">
                  <c:v>48.099999904632568</c:v>
                </c:pt>
                <c:pt idx="2365">
                  <c:v>48.119999885559082</c:v>
                </c:pt>
                <c:pt idx="2366">
                  <c:v>48.139999866485596</c:v>
                </c:pt>
                <c:pt idx="2367">
                  <c:v>48.159999847412109</c:v>
                </c:pt>
                <c:pt idx="2368">
                  <c:v>48.179999828338623</c:v>
                </c:pt>
                <c:pt idx="2369">
                  <c:v>48.200000047683716</c:v>
                </c:pt>
                <c:pt idx="2370">
                  <c:v>48.230000019073486</c:v>
                </c:pt>
                <c:pt idx="2371">
                  <c:v>48.25</c:v>
                </c:pt>
                <c:pt idx="2372">
                  <c:v>48.269999980926514</c:v>
                </c:pt>
                <c:pt idx="2373">
                  <c:v>48.289999961853027</c:v>
                </c:pt>
                <c:pt idx="2374">
                  <c:v>48.309999942779541</c:v>
                </c:pt>
                <c:pt idx="2375">
                  <c:v>48.339999914169312</c:v>
                </c:pt>
                <c:pt idx="2376">
                  <c:v>48.359999895095825</c:v>
                </c:pt>
                <c:pt idx="2377">
                  <c:v>48.379999876022339</c:v>
                </c:pt>
                <c:pt idx="2378">
                  <c:v>48.399999856948853</c:v>
                </c:pt>
                <c:pt idx="2379">
                  <c:v>48.429999828338623</c:v>
                </c:pt>
                <c:pt idx="2380">
                  <c:v>48.450000047683716</c:v>
                </c:pt>
                <c:pt idx="2381">
                  <c:v>48.470000028610229</c:v>
                </c:pt>
                <c:pt idx="2382">
                  <c:v>48.490000009536743</c:v>
                </c:pt>
                <c:pt idx="2383">
                  <c:v>48.509999990463257</c:v>
                </c:pt>
                <c:pt idx="2384">
                  <c:v>48.529999971389771</c:v>
                </c:pt>
                <c:pt idx="2385">
                  <c:v>48.559999942779541</c:v>
                </c:pt>
                <c:pt idx="2386">
                  <c:v>48.579999923706055</c:v>
                </c:pt>
                <c:pt idx="2387">
                  <c:v>48.599999904632568</c:v>
                </c:pt>
                <c:pt idx="2388">
                  <c:v>48.619999885559082</c:v>
                </c:pt>
                <c:pt idx="2389">
                  <c:v>48.639999866485596</c:v>
                </c:pt>
                <c:pt idx="2390">
                  <c:v>48.659999847412109</c:v>
                </c:pt>
                <c:pt idx="2391">
                  <c:v>48.68999981880188</c:v>
                </c:pt>
                <c:pt idx="2392">
                  <c:v>48.710000038146973</c:v>
                </c:pt>
                <c:pt idx="2393">
                  <c:v>48.730000019073486</c:v>
                </c:pt>
                <c:pt idx="2394">
                  <c:v>48.75</c:v>
                </c:pt>
                <c:pt idx="2395">
                  <c:v>48.769999980926514</c:v>
                </c:pt>
                <c:pt idx="2396">
                  <c:v>48.789999961853027</c:v>
                </c:pt>
                <c:pt idx="2397">
                  <c:v>48.819999933242798</c:v>
                </c:pt>
                <c:pt idx="2398">
                  <c:v>48.839999914169312</c:v>
                </c:pt>
                <c:pt idx="2399">
                  <c:v>48.859999895095825</c:v>
                </c:pt>
                <c:pt idx="2400">
                  <c:v>48.879999876022339</c:v>
                </c:pt>
                <c:pt idx="2401">
                  <c:v>48.899999856948853</c:v>
                </c:pt>
                <c:pt idx="2402">
                  <c:v>48.919999837875366</c:v>
                </c:pt>
                <c:pt idx="2403">
                  <c:v>48.950000047683716</c:v>
                </c:pt>
                <c:pt idx="2404">
                  <c:v>48.970000028610229</c:v>
                </c:pt>
                <c:pt idx="2405">
                  <c:v>48.990000009536743</c:v>
                </c:pt>
                <c:pt idx="2406">
                  <c:v>49.019999980926514</c:v>
                </c:pt>
                <c:pt idx="2407">
                  <c:v>49.039999961853027</c:v>
                </c:pt>
                <c:pt idx="2408">
                  <c:v>49.059999942779541</c:v>
                </c:pt>
                <c:pt idx="2409">
                  <c:v>49.859999895095825</c:v>
                </c:pt>
                <c:pt idx="2410">
                  <c:v>49.859999895095825</c:v>
                </c:pt>
                <c:pt idx="2411">
                  <c:v>49.859999895095825</c:v>
                </c:pt>
                <c:pt idx="2412">
                  <c:v>49.859999895095825</c:v>
                </c:pt>
                <c:pt idx="2413">
                  <c:v>49.869999885559082</c:v>
                </c:pt>
                <c:pt idx="2414">
                  <c:v>49.869999885559082</c:v>
                </c:pt>
                <c:pt idx="2415">
                  <c:v>49.869999885559082</c:v>
                </c:pt>
                <c:pt idx="2416">
                  <c:v>49.869999885559082</c:v>
                </c:pt>
                <c:pt idx="2417">
                  <c:v>49.869999885559082</c:v>
                </c:pt>
                <c:pt idx="2418">
                  <c:v>49.869999885559082</c:v>
                </c:pt>
                <c:pt idx="2419">
                  <c:v>49.869999885559082</c:v>
                </c:pt>
                <c:pt idx="2420">
                  <c:v>49.869999885559082</c:v>
                </c:pt>
                <c:pt idx="2421">
                  <c:v>49.869999885559082</c:v>
                </c:pt>
                <c:pt idx="2422">
                  <c:v>49.869999885559082</c:v>
                </c:pt>
                <c:pt idx="2423">
                  <c:v>49.869999885559082</c:v>
                </c:pt>
                <c:pt idx="2424">
                  <c:v>49.869999885559082</c:v>
                </c:pt>
                <c:pt idx="2425">
                  <c:v>49.869999885559082</c:v>
                </c:pt>
                <c:pt idx="2426">
                  <c:v>49.869999885559082</c:v>
                </c:pt>
                <c:pt idx="2427">
                  <c:v>49.869999885559082</c:v>
                </c:pt>
                <c:pt idx="2428">
                  <c:v>49.869999885559082</c:v>
                </c:pt>
                <c:pt idx="2429">
                  <c:v>49.869999885559082</c:v>
                </c:pt>
                <c:pt idx="2430">
                  <c:v>49.869999885559082</c:v>
                </c:pt>
                <c:pt idx="2431">
                  <c:v>49.869999885559082</c:v>
                </c:pt>
                <c:pt idx="2432">
                  <c:v>49.869999885559082</c:v>
                </c:pt>
                <c:pt idx="2433">
                  <c:v>49.869999885559082</c:v>
                </c:pt>
                <c:pt idx="2434">
                  <c:v>49.869999885559082</c:v>
                </c:pt>
                <c:pt idx="2435">
                  <c:v>49.869999885559082</c:v>
                </c:pt>
                <c:pt idx="2436">
                  <c:v>49.869999885559082</c:v>
                </c:pt>
                <c:pt idx="2437">
                  <c:v>49.869999885559082</c:v>
                </c:pt>
                <c:pt idx="2438">
                  <c:v>49.869999885559082</c:v>
                </c:pt>
                <c:pt idx="2439">
                  <c:v>49.869999885559082</c:v>
                </c:pt>
                <c:pt idx="2440">
                  <c:v>49.869999885559082</c:v>
                </c:pt>
                <c:pt idx="2441">
                  <c:v>49.869999885559082</c:v>
                </c:pt>
                <c:pt idx="2442">
                  <c:v>49.869999885559082</c:v>
                </c:pt>
                <c:pt idx="2443">
                  <c:v>49.869999885559082</c:v>
                </c:pt>
                <c:pt idx="2444">
                  <c:v>49.869999885559082</c:v>
                </c:pt>
                <c:pt idx="2445">
                  <c:v>49.869999885559082</c:v>
                </c:pt>
                <c:pt idx="2446">
                  <c:v>49.889999866485596</c:v>
                </c:pt>
                <c:pt idx="2447">
                  <c:v>49.909999847412109</c:v>
                </c:pt>
                <c:pt idx="2448">
                  <c:v>49.929999828338623</c:v>
                </c:pt>
                <c:pt idx="2449">
                  <c:v>49.950000047683716</c:v>
                </c:pt>
                <c:pt idx="2450">
                  <c:v>49.970000028610229</c:v>
                </c:pt>
                <c:pt idx="2451">
                  <c:v>50</c:v>
                </c:pt>
                <c:pt idx="2452">
                  <c:v>50.019999980926514</c:v>
                </c:pt>
                <c:pt idx="2453">
                  <c:v>50.039999961853027</c:v>
                </c:pt>
                <c:pt idx="2454">
                  <c:v>50.059999942779541</c:v>
                </c:pt>
                <c:pt idx="2455">
                  <c:v>50.079999923706055</c:v>
                </c:pt>
                <c:pt idx="2456">
                  <c:v>50.099999904632568</c:v>
                </c:pt>
                <c:pt idx="2457">
                  <c:v>50.129999876022339</c:v>
                </c:pt>
                <c:pt idx="2458">
                  <c:v>50.149999856948853</c:v>
                </c:pt>
                <c:pt idx="2459">
                  <c:v>50.169999837875366</c:v>
                </c:pt>
                <c:pt idx="2460">
                  <c:v>50.18999981880188</c:v>
                </c:pt>
                <c:pt idx="2461">
                  <c:v>50.220000028610229</c:v>
                </c:pt>
                <c:pt idx="2462">
                  <c:v>50.240000009536743</c:v>
                </c:pt>
                <c:pt idx="2463">
                  <c:v>50.259999990463257</c:v>
                </c:pt>
                <c:pt idx="2464">
                  <c:v>50.279999971389771</c:v>
                </c:pt>
                <c:pt idx="2465">
                  <c:v>50.299999952316284</c:v>
                </c:pt>
                <c:pt idx="2466">
                  <c:v>50.329999923706055</c:v>
                </c:pt>
                <c:pt idx="2467">
                  <c:v>50.349999904632568</c:v>
                </c:pt>
                <c:pt idx="2468">
                  <c:v>50.369999885559082</c:v>
                </c:pt>
                <c:pt idx="2469">
                  <c:v>50.389999866485596</c:v>
                </c:pt>
                <c:pt idx="2470">
                  <c:v>50.409999847412109</c:v>
                </c:pt>
                <c:pt idx="2471">
                  <c:v>50.429999828338623</c:v>
                </c:pt>
                <c:pt idx="2472">
                  <c:v>50.460000038146973</c:v>
                </c:pt>
                <c:pt idx="2473">
                  <c:v>50.480000019073486</c:v>
                </c:pt>
                <c:pt idx="2474">
                  <c:v>50.5</c:v>
                </c:pt>
                <c:pt idx="2475">
                  <c:v>50.519999980926514</c:v>
                </c:pt>
                <c:pt idx="2476">
                  <c:v>50.539999961853027</c:v>
                </c:pt>
                <c:pt idx="2477">
                  <c:v>50.559999942779541</c:v>
                </c:pt>
                <c:pt idx="2478">
                  <c:v>50.589999914169312</c:v>
                </c:pt>
                <c:pt idx="2479">
                  <c:v>50.609999895095825</c:v>
                </c:pt>
                <c:pt idx="2480">
                  <c:v>50.629999876022339</c:v>
                </c:pt>
                <c:pt idx="2481">
                  <c:v>50.649999856948853</c:v>
                </c:pt>
                <c:pt idx="2482">
                  <c:v>50.669999837875366</c:v>
                </c:pt>
                <c:pt idx="2483">
                  <c:v>50.68999981880188</c:v>
                </c:pt>
                <c:pt idx="2484">
                  <c:v>50.720000028610229</c:v>
                </c:pt>
                <c:pt idx="2485">
                  <c:v>50.740000009536743</c:v>
                </c:pt>
                <c:pt idx="2486">
                  <c:v>50.759999990463257</c:v>
                </c:pt>
                <c:pt idx="2487">
                  <c:v>50.779999971389771</c:v>
                </c:pt>
                <c:pt idx="2488">
                  <c:v>50.799999952316284</c:v>
                </c:pt>
                <c:pt idx="2489">
                  <c:v>50.829999923706055</c:v>
                </c:pt>
                <c:pt idx="2490">
                  <c:v>50.849999904632568</c:v>
                </c:pt>
                <c:pt idx="2491">
                  <c:v>50.869999885559082</c:v>
                </c:pt>
                <c:pt idx="2492">
                  <c:v>50.889999866485596</c:v>
                </c:pt>
                <c:pt idx="2493">
                  <c:v>50.919999837875366</c:v>
                </c:pt>
                <c:pt idx="2494">
                  <c:v>50.93999981880188</c:v>
                </c:pt>
                <c:pt idx="2495">
                  <c:v>50.960000038146973</c:v>
                </c:pt>
                <c:pt idx="2496">
                  <c:v>50.980000019073486</c:v>
                </c:pt>
                <c:pt idx="2497">
                  <c:v>51</c:v>
                </c:pt>
                <c:pt idx="2498">
                  <c:v>51.019999980926514</c:v>
                </c:pt>
                <c:pt idx="2499">
                  <c:v>51.049999952316284</c:v>
                </c:pt>
                <c:pt idx="2500">
                  <c:v>51.069999933242798</c:v>
                </c:pt>
                <c:pt idx="2501">
                  <c:v>51.089999914169312</c:v>
                </c:pt>
                <c:pt idx="2502">
                  <c:v>51.109999895095825</c:v>
                </c:pt>
                <c:pt idx="2503">
                  <c:v>51.129999876022339</c:v>
                </c:pt>
                <c:pt idx="2504">
                  <c:v>51.149999856948853</c:v>
                </c:pt>
                <c:pt idx="2505">
                  <c:v>51.179999828338623</c:v>
                </c:pt>
                <c:pt idx="2506">
                  <c:v>51.200000047683716</c:v>
                </c:pt>
                <c:pt idx="2507">
                  <c:v>51.220000028610229</c:v>
                </c:pt>
                <c:pt idx="2508">
                  <c:v>51.240000009536743</c:v>
                </c:pt>
                <c:pt idx="2509">
                  <c:v>51.259999990463257</c:v>
                </c:pt>
                <c:pt idx="2510">
                  <c:v>51.279999971389771</c:v>
                </c:pt>
                <c:pt idx="2511">
                  <c:v>51.309999942779541</c:v>
                </c:pt>
                <c:pt idx="2512">
                  <c:v>51.329999923706055</c:v>
                </c:pt>
                <c:pt idx="2513">
                  <c:v>51.349999904632568</c:v>
                </c:pt>
                <c:pt idx="2514">
                  <c:v>51.369999885559082</c:v>
                </c:pt>
                <c:pt idx="2515">
                  <c:v>51.389999866485596</c:v>
                </c:pt>
                <c:pt idx="2516">
                  <c:v>51.419999837875366</c:v>
                </c:pt>
                <c:pt idx="2517">
                  <c:v>51.43999981880188</c:v>
                </c:pt>
                <c:pt idx="2518">
                  <c:v>51.460000038146973</c:v>
                </c:pt>
                <c:pt idx="2519">
                  <c:v>51.480000019073486</c:v>
                </c:pt>
                <c:pt idx="2520">
                  <c:v>51.509999990463257</c:v>
                </c:pt>
                <c:pt idx="2521">
                  <c:v>51.529999971389771</c:v>
                </c:pt>
                <c:pt idx="2522">
                  <c:v>51.549999952316284</c:v>
                </c:pt>
                <c:pt idx="2523">
                  <c:v>51.569999933242798</c:v>
                </c:pt>
                <c:pt idx="2524">
                  <c:v>51.589999914169312</c:v>
                </c:pt>
                <c:pt idx="2525">
                  <c:v>51.609999895095825</c:v>
                </c:pt>
                <c:pt idx="2526">
                  <c:v>51.639999866485596</c:v>
                </c:pt>
                <c:pt idx="2527">
                  <c:v>51.659999847412109</c:v>
                </c:pt>
                <c:pt idx="2528">
                  <c:v>51.679999828338623</c:v>
                </c:pt>
                <c:pt idx="2529">
                  <c:v>51.700000047683716</c:v>
                </c:pt>
                <c:pt idx="2530">
                  <c:v>51.720000028610229</c:v>
                </c:pt>
                <c:pt idx="2531">
                  <c:v>51.740000009536743</c:v>
                </c:pt>
                <c:pt idx="2532">
                  <c:v>51.769999980926514</c:v>
                </c:pt>
                <c:pt idx="2533">
                  <c:v>51.789999961853027</c:v>
                </c:pt>
                <c:pt idx="2534">
                  <c:v>51.809999942779541</c:v>
                </c:pt>
                <c:pt idx="2535">
                  <c:v>51.829999923706055</c:v>
                </c:pt>
                <c:pt idx="2536">
                  <c:v>51.849999904632568</c:v>
                </c:pt>
                <c:pt idx="2537">
                  <c:v>51.869999885559082</c:v>
                </c:pt>
                <c:pt idx="2538">
                  <c:v>51.899999856948853</c:v>
                </c:pt>
                <c:pt idx="2539">
                  <c:v>51.919999837875366</c:v>
                </c:pt>
                <c:pt idx="2540">
                  <c:v>51.93999981880188</c:v>
                </c:pt>
                <c:pt idx="2541">
                  <c:v>51.960000038146973</c:v>
                </c:pt>
                <c:pt idx="2542">
                  <c:v>51.980000019073486</c:v>
                </c:pt>
                <c:pt idx="2543">
                  <c:v>52</c:v>
                </c:pt>
                <c:pt idx="2544">
                  <c:v>52.029999971389771</c:v>
                </c:pt>
                <c:pt idx="2545">
                  <c:v>52.049999952316284</c:v>
                </c:pt>
                <c:pt idx="2546">
                  <c:v>52.069999933242798</c:v>
                </c:pt>
                <c:pt idx="2547">
                  <c:v>52.099999904632568</c:v>
                </c:pt>
                <c:pt idx="2548">
                  <c:v>52.119999885559082</c:v>
                </c:pt>
                <c:pt idx="2549">
                  <c:v>52.139999866485596</c:v>
                </c:pt>
                <c:pt idx="2550">
                  <c:v>52.159999847412109</c:v>
                </c:pt>
                <c:pt idx="2551">
                  <c:v>52.179999828338623</c:v>
                </c:pt>
                <c:pt idx="2552">
                  <c:v>52.200000047683716</c:v>
                </c:pt>
                <c:pt idx="2553">
                  <c:v>52.230000019073486</c:v>
                </c:pt>
                <c:pt idx="2554">
                  <c:v>52.25</c:v>
                </c:pt>
                <c:pt idx="2555">
                  <c:v>52.269999980926514</c:v>
                </c:pt>
                <c:pt idx="2556">
                  <c:v>52.289999961853027</c:v>
                </c:pt>
                <c:pt idx="2557">
                  <c:v>52.309999942779541</c:v>
                </c:pt>
                <c:pt idx="2558">
                  <c:v>52.329999923706055</c:v>
                </c:pt>
                <c:pt idx="2559">
                  <c:v>52.359999895095825</c:v>
                </c:pt>
                <c:pt idx="2560">
                  <c:v>52.379999876022339</c:v>
                </c:pt>
                <c:pt idx="2561">
                  <c:v>52.399999856948853</c:v>
                </c:pt>
                <c:pt idx="2562">
                  <c:v>52.419999837875366</c:v>
                </c:pt>
                <c:pt idx="2563">
                  <c:v>52.43999981880188</c:v>
                </c:pt>
                <c:pt idx="2564">
                  <c:v>52.460000038146973</c:v>
                </c:pt>
                <c:pt idx="2565">
                  <c:v>52.490000009536743</c:v>
                </c:pt>
                <c:pt idx="2566">
                  <c:v>52.509999990463257</c:v>
                </c:pt>
                <c:pt idx="2567">
                  <c:v>52.529999971389771</c:v>
                </c:pt>
                <c:pt idx="2568">
                  <c:v>52.549999952316284</c:v>
                </c:pt>
                <c:pt idx="2569">
                  <c:v>52.569999933242798</c:v>
                </c:pt>
                <c:pt idx="2570">
                  <c:v>52.589999914169312</c:v>
                </c:pt>
                <c:pt idx="2571">
                  <c:v>52.619999885559082</c:v>
                </c:pt>
                <c:pt idx="2572">
                  <c:v>52.639999866485596</c:v>
                </c:pt>
                <c:pt idx="2573">
                  <c:v>52.659999847412109</c:v>
                </c:pt>
                <c:pt idx="2574">
                  <c:v>52.679999828338623</c:v>
                </c:pt>
                <c:pt idx="2575">
                  <c:v>52.710000038146973</c:v>
                </c:pt>
                <c:pt idx="2576">
                  <c:v>52.730000019073486</c:v>
                </c:pt>
                <c:pt idx="2577">
                  <c:v>52.75</c:v>
                </c:pt>
                <c:pt idx="2578">
                  <c:v>52.769999980926514</c:v>
                </c:pt>
                <c:pt idx="2579">
                  <c:v>52.789999961853027</c:v>
                </c:pt>
                <c:pt idx="2580">
                  <c:v>52.819999933242798</c:v>
                </c:pt>
                <c:pt idx="2581">
                  <c:v>52.839999914169312</c:v>
                </c:pt>
                <c:pt idx="2582">
                  <c:v>52.859999895095825</c:v>
                </c:pt>
                <c:pt idx="2583">
                  <c:v>52.879999876022339</c:v>
                </c:pt>
                <c:pt idx="2584">
                  <c:v>52.899999856948853</c:v>
                </c:pt>
                <c:pt idx="2585">
                  <c:v>52.919999837875366</c:v>
                </c:pt>
                <c:pt idx="2586">
                  <c:v>52.950000047683716</c:v>
                </c:pt>
                <c:pt idx="2587">
                  <c:v>52.970000028610229</c:v>
                </c:pt>
                <c:pt idx="2588">
                  <c:v>52.990000009536743</c:v>
                </c:pt>
                <c:pt idx="2589">
                  <c:v>53.009999990463257</c:v>
                </c:pt>
                <c:pt idx="2590">
                  <c:v>53.029999971389771</c:v>
                </c:pt>
                <c:pt idx="2591">
                  <c:v>53.049999952316284</c:v>
                </c:pt>
                <c:pt idx="2592">
                  <c:v>53.079999923706055</c:v>
                </c:pt>
                <c:pt idx="2593">
                  <c:v>53.099999904632568</c:v>
                </c:pt>
                <c:pt idx="2594">
                  <c:v>53.119999885559082</c:v>
                </c:pt>
                <c:pt idx="2595">
                  <c:v>53.139999866485596</c:v>
                </c:pt>
                <c:pt idx="2596">
                  <c:v>53.159999847412109</c:v>
                </c:pt>
                <c:pt idx="2597">
                  <c:v>53.179999828338623</c:v>
                </c:pt>
                <c:pt idx="2598">
                  <c:v>53.210000038146973</c:v>
                </c:pt>
                <c:pt idx="2599">
                  <c:v>53.230000019073486</c:v>
                </c:pt>
                <c:pt idx="2600">
                  <c:v>53.25</c:v>
                </c:pt>
                <c:pt idx="2601">
                  <c:v>53.269999980926514</c:v>
                </c:pt>
                <c:pt idx="2602">
                  <c:v>53.299999952316284</c:v>
                </c:pt>
                <c:pt idx="2603">
                  <c:v>53.319999933242798</c:v>
                </c:pt>
                <c:pt idx="2604">
                  <c:v>53.339999914169312</c:v>
                </c:pt>
                <c:pt idx="2605">
                  <c:v>53.359999895095825</c:v>
                </c:pt>
                <c:pt idx="2606">
                  <c:v>53.379999876022339</c:v>
                </c:pt>
                <c:pt idx="2607">
                  <c:v>53.409999847412109</c:v>
                </c:pt>
                <c:pt idx="2608">
                  <c:v>53.429999828338623</c:v>
                </c:pt>
                <c:pt idx="2609">
                  <c:v>53.450000047683716</c:v>
                </c:pt>
                <c:pt idx="2610">
                  <c:v>53.470000028610229</c:v>
                </c:pt>
                <c:pt idx="2611">
                  <c:v>53.490000009536743</c:v>
                </c:pt>
                <c:pt idx="2612">
                  <c:v>53.509999990463257</c:v>
                </c:pt>
                <c:pt idx="2613">
                  <c:v>53.539999961853027</c:v>
                </c:pt>
                <c:pt idx="2614">
                  <c:v>53.559999942779541</c:v>
                </c:pt>
                <c:pt idx="2615">
                  <c:v>53.579999923706055</c:v>
                </c:pt>
                <c:pt idx="2616">
                  <c:v>53.599999904632568</c:v>
                </c:pt>
                <c:pt idx="2617">
                  <c:v>53.619999885559082</c:v>
                </c:pt>
                <c:pt idx="2618">
                  <c:v>53.639999866485596</c:v>
                </c:pt>
                <c:pt idx="2619">
                  <c:v>53.669999837875366</c:v>
                </c:pt>
                <c:pt idx="2620">
                  <c:v>53.68999981880188</c:v>
                </c:pt>
                <c:pt idx="2621">
                  <c:v>53.710000038146973</c:v>
                </c:pt>
                <c:pt idx="2622">
                  <c:v>53.730000019073486</c:v>
                </c:pt>
                <c:pt idx="2623">
                  <c:v>53.75</c:v>
                </c:pt>
                <c:pt idx="2624">
                  <c:v>53.769999980926514</c:v>
                </c:pt>
                <c:pt idx="2625">
                  <c:v>53.799999952316284</c:v>
                </c:pt>
                <c:pt idx="2626">
                  <c:v>53.819999933242798</c:v>
                </c:pt>
                <c:pt idx="2627">
                  <c:v>53.839999914169312</c:v>
                </c:pt>
                <c:pt idx="2628">
                  <c:v>53.859999895095825</c:v>
                </c:pt>
                <c:pt idx="2629">
                  <c:v>53.879999876022339</c:v>
                </c:pt>
                <c:pt idx="2630">
                  <c:v>53.909999847412109</c:v>
                </c:pt>
                <c:pt idx="2631">
                  <c:v>53.929999828338623</c:v>
                </c:pt>
                <c:pt idx="2632">
                  <c:v>53.950000047683716</c:v>
                </c:pt>
                <c:pt idx="2633">
                  <c:v>53.970000028610229</c:v>
                </c:pt>
                <c:pt idx="2634">
                  <c:v>54</c:v>
                </c:pt>
                <c:pt idx="2635">
                  <c:v>54.019999980926514</c:v>
                </c:pt>
                <c:pt idx="2636">
                  <c:v>54.039999961853027</c:v>
                </c:pt>
                <c:pt idx="2637">
                  <c:v>54.059999942779541</c:v>
                </c:pt>
                <c:pt idx="2638">
                  <c:v>54.079999923706055</c:v>
                </c:pt>
                <c:pt idx="2639">
                  <c:v>54.099999904632568</c:v>
                </c:pt>
                <c:pt idx="2640">
                  <c:v>54.129999876022339</c:v>
                </c:pt>
                <c:pt idx="2641">
                  <c:v>54.149999856948853</c:v>
                </c:pt>
                <c:pt idx="2642">
                  <c:v>54.169999837875366</c:v>
                </c:pt>
                <c:pt idx="2643">
                  <c:v>54.18999981880188</c:v>
                </c:pt>
                <c:pt idx="2644">
                  <c:v>54.210000038146973</c:v>
                </c:pt>
                <c:pt idx="2645">
                  <c:v>54.230000019073486</c:v>
                </c:pt>
                <c:pt idx="2646">
                  <c:v>54.259999990463257</c:v>
                </c:pt>
                <c:pt idx="2647">
                  <c:v>54.279999971389771</c:v>
                </c:pt>
                <c:pt idx="2648">
                  <c:v>54.299999952316284</c:v>
                </c:pt>
                <c:pt idx="2649">
                  <c:v>54.319999933242798</c:v>
                </c:pt>
                <c:pt idx="2650">
                  <c:v>54.339999914169312</c:v>
                </c:pt>
                <c:pt idx="2651">
                  <c:v>54.359999895095825</c:v>
                </c:pt>
                <c:pt idx="2652">
                  <c:v>54.389999866485596</c:v>
                </c:pt>
                <c:pt idx="2653">
                  <c:v>54.409999847412109</c:v>
                </c:pt>
                <c:pt idx="2654">
                  <c:v>54.429999828338623</c:v>
                </c:pt>
                <c:pt idx="2655">
                  <c:v>54.450000047683716</c:v>
                </c:pt>
                <c:pt idx="2656">
                  <c:v>54.470000028610229</c:v>
                </c:pt>
                <c:pt idx="2657">
                  <c:v>54.5</c:v>
                </c:pt>
                <c:pt idx="2658">
                  <c:v>54.519999980926514</c:v>
                </c:pt>
                <c:pt idx="2659">
                  <c:v>54.539999961853027</c:v>
                </c:pt>
                <c:pt idx="2660">
                  <c:v>54.559999942779541</c:v>
                </c:pt>
                <c:pt idx="2661">
                  <c:v>54.589999914169312</c:v>
                </c:pt>
                <c:pt idx="2662">
                  <c:v>54.609999895095825</c:v>
                </c:pt>
                <c:pt idx="2663">
                  <c:v>54.629999876022339</c:v>
                </c:pt>
                <c:pt idx="2664">
                  <c:v>54.649999856948853</c:v>
                </c:pt>
                <c:pt idx="2665">
                  <c:v>54.669999837875366</c:v>
                </c:pt>
                <c:pt idx="2666">
                  <c:v>54.68999981880188</c:v>
                </c:pt>
                <c:pt idx="2667">
                  <c:v>54.720000028610229</c:v>
                </c:pt>
                <c:pt idx="2668">
                  <c:v>54.740000009536743</c:v>
                </c:pt>
                <c:pt idx="2669">
                  <c:v>54.759999990463257</c:v>
                </c:pt>
                <c:pt idx="2670">
                  <c:v>54.779999971389771</c:v>
                </c:pt>
                <c:pt idx="2671">
                  <c:v>54.799999952316284</c:v>
                </c:pt>
                <c:pt idx="2672">
                  <c:v>54.819999933242798</c:v>
                </c:pt>
                <c:pt idx="2673">
                  <c:v>54.849999904632568</c:v>
                </c:pt>
                <c:pt idx="2674">
                  <c:v>54.869999885559082</c:v>
                </c:pt>
                <c:pt idx="2675">
                  <c:v>56.049999952316284</c:v>
                </c:pt>
                <c:pt idx="2676">
                  <c:v>56.049999952316284</c:v>
                </c:pt>
                <c:pt idx="2677">
                  <c:v>56.049999952316284</c:v>
                </c:pt>
                <c:pt idx="2678">
                  <c:v>56.049999952316284</c:v>
                </c:pt>
                <c:pt idx="2679">
                  <c:v>56.049999952316284</c:v>
                </c:pt>
                <c:pt idx="2680">
                  <c:v>56.049999952316284</c:v>
                </c:pt>
                <c:pt idx="2681">
                  <c:v>56.049999952316284</c:v>
                </c:pt>
                <c:pt idx="2682">
                  <c:v>56.049999952316284</c:v>
                </c:pt>
                <c:pt idx="2683">
                  <c:v>56.049999952316284</c:v>
                </c:pt>
                <c:pt idx="2684">
                  <c:v>56.049999952316284</c:v>
                </c:pt>
                <c:pt idx="2685">
                  <c:v>56.049999952316284</c:v>
                </c:pt>
                <c:pt idx="2686">
                  <c:v>56.049999952316284</c:v>
                </c:pt>
                <c:pt idx="2687">
                  <c:v>56.049999952316284</c:v>
                </c:pt>
                <c:pt idx="2688">
                  <c:v>56.049999952316284</c:v>
                </c:pt>
                <c:pt idx="2689">
                  <c:v>56.049999952316284</c:v>
                </c:pt>
                <c:pt idx="2690">
                  <c:v>56.049999952316284</c:v>
                </c:pt>
                <c:pt idx="2691">
                  <c:v>56.049999952316284</c:v>
                </c:pt>
                <c:pt idx="2692">
                  <c:v>56.049999952316284</c:v>
                </c:pt>
                <c:pt idx="2693">
                  <c:v>56.049999952316284</c:v>
                </c:pt>
                <c:pt idx="2694">
                  <c:v>56.049999952316284</c:v>
                </c:pt>
                <c:pt idx="2695">
                  <c:v>56.049999952316284</c:v>
                </c:pt>
                <c:pt idx="2696">
                  <c:v>56.049999952316284</c:v>
                </c:pt>
                <c:pt idx="2697">
                  <c:v>56.059999942779541</c:v>
                </c:pt>
                <c:pt idx="2698">
                  <c:v>56.059999942779541</c:v>
                </c:pt>
                <c:pt idx="2699">
                  <c:v>56.059999942779541</c:v>
                </c:pt>
                <c:pt idx="2700">
                  <c:v>56.059999942779541</c:v>
                </c:pt>
                <c:pt idx="2701">
                  <c:v>56.059999942779541</c:v>
                </c:pt>
                <c:pt idx="2702">
                  <c:v>56.059999942779541</c:v>
                </c:pt>
                <c:pt idx="2703">
                  <c:v>56.059999942779541</c:v>
                </c:pt>
                <c:pt idx="2704">
                  <c:v>56.059999942779541</c:v>
                </c:pt>
                <c:pt idx="2705">
                  <c:v>56.059999942779541</c:v>
                </c:pt>
                <c:pt idx="2706">
                  <c:v>56.059999942779541</c:v>
                </c:pt>
                <c:pt idx="2707">
                  <c:v>56.059999942779541</c:v>
                </c:pt>
                <c:pt idx="2708">
                  <c:v>56.059999942779541</c:v>
                </c:pt>
                <c:pt idx="2709">
                  <c:v>56.059999942779541</c:v>
                </c:pt>
                <c:pt idx="2710">
                  <c:v>56.059999942779541</c:v>
                </c:pt>
                <c:pt idx="2711">
                  <c:v>56.059999942779541</c:v>
                </c:pt>
                <c:pt idx="2712">
                  <c:v>56.059999942779541</c:v>
                </c:pt>
                <c:pt idx="2713">
                  <c:v>56.059999942779541</c:v>
                </c:pt>
                <c:pt idx="2714">
                  <c:v>56.059999942779541</c:v>
                </c:pt>
                <c:pt idx="2715">
                  <c:v>56.059999942779541</c:v>
                </c:pt>
                <c:pt idx="2716">
                  <c:v>56.059999942779541</c:v>
                </c:pt>
                <c:pt idx="2717">
                  <c:v>56.059999942779541</c:v>
                </c:pt>
                <c:pt idx="2718">
                  <c:v>56.059999942779541</c:v>
                </c:pt>
                <c:pt idx="2719">
                  <c:v>56.059999942779541</c:v>
                </c:pt>
                <c:pt idx="2720">
                  <c:v>56.059999942779541</c:v>
                </c:pt>
                <c:pt idx="2721">
                  <c:v>56.059999942779541</c:v>
                </c:pt>
                <c:pt idx="2722">
                  <c:v>56.059999942779541</c:v>
                </c:pt>
                <c:pt idx="2723">
                  <c:v>56.059999942779541</c:v>
                </c:pt>
                <c:pt idx="2724">
                  <c:v>56.059999942779541</c:v>
                </c:pt>
                <c:pt idx="2725">
                  <c:v>56.059999942779541</c:v>
                </c:pt>
                <c:pt idx="2726">
                  <c:v>56.059999942779541</c:v>
                </c:pt>
                <c:pt idx="2727">
                  <c:v>56.059999942779541</c:v>
                </c:pt>
                <c:pt idx="2728">
                  <c:v>56.059999942779541</c:v>
                </c:pt>
                <c:pt idx="2729">
                  <c:v>56.069999933242798</c:v>
                </c:pt>
                <c:pt idx="2730">
                  <c:v>56.089999914169312</c:v>
                </c:pt>
                <c:pt idx="2731">
                  <c:v>56.109999895095825</c:v>
                </c:pt>
                <c:pt idx="2732">
                  <c:v>56.139999866485596</c:v>
                </c:pt>
                <c:pt idx="2733">
                  <c:v>56.159999847412109</c:v>
                </c:pt>
                <c:pt idx="2734">
                  <c:v>56.179999828338623</c:v>
                </c:pt>
                <c:pt idx="2735">
                  <c:v>56.200000047683716</c:v>
                </c:pt>
                <c:pt idx="2736">
                  <c:v>56.220000028610229</c:v>
                </c:pt>
                <c:pt idx="2737">
                  <c:v>56.240000009536743</c:v>
                </c:pt>
                <c:pt idx="2738">
                  <c:v>56.269999980926514</c:v>
                </c:pt>
                <c:pt idx="2739">
                  <c:v>56.289999961853027</c:v>
                </c:pt>
                <c:pt idx="2740">
                  <c:v>56.309999942779541</c:v>
                </c:pt>
                <c:pt idx="2741">
                  <c:v>56.329999923706055</c:v>
                </c:pt>
                <c:pt idx="2742">
                  <c:v>56.349999904632568</c:v>
                </c:pt>
                <c:pt idx="2743">
                  <c:v>56.379999876022339</c:v>
                </c:pt>
                <c:pt idx="2744">
                  <c:v>56.399999856948853</c:v>
                </c:pt>
                <c:pt idx="2745">
                  <c:v>56.419999837875366</c:v>
                </c:pt>
                <c:pt idx="2746">
                  <c:v>56.43999981880188</c:v>
                </c:pt>
                <c:pt idx="2747">
                  <c:v>56.470000028610229</c:v>
                </c:pt>
                <c:pt idx="2748">
                  <c:v>56.490000009536743</c:v>
                </c:pt>
                <c:pt idx="2749">
                  <c:v>56.509999990463257</c:v>
                </c:pt>
                <c:pt idx="2750">
                  <c:v>56.529999971389771</c:v>
                </c:pt>
                <c:pt idx="2751">
                  <c:v>56.549999952316284</c:v>
                </c:pt>
                <c:pt idx="2752">
                  <c:v>56.569999933242798</c:v>
                </c:pt>
                <c:pt idx="2753">
                  <c:v>56.599999904632568</c:v>
                </c:pt>
                <c:pt idx="2754">
                  <c:v>56.619999885559082</c:v>
                </c:pt>
                <c:pt idx="2755">
                  <c:v>56.639999866485596</c:v>
                </c:pt>
                <c:pt idx="2756">
                  <c:v>56.659999847412109</c:v>
                </c:pt>
                <c:pt idx="2757">
                  <c:v>56.679999828338623</c:v>
                </c:pt>
                <c:pt idx="2758">
                  <c:v>56.700000047683716</c:v>
                </c:pt>
                <c:pt idx="2759">
                  <c:v>56.730000019073486</c:v>
                </c:pt>
                <c:pt idx="2760">
                  <c:v>56.75</c:v>
                </c:pt>
                <c:pt idx="2761">
                  <c:v>56.769999980926514</c:v>
                </c:pt>
                <c:pt idx="2762">
                  <c:v>56.789999961853027</c:v>
                </c:pt>
                <c:pt idx="2763">
                  <c:v>56.809999942779541</c:v>
                </c:pt>
                <c:pt idx="2764">
                  <c:v>56.829999923706055</c:v>
                </c:pt>
                <c:pt idx="2765">
                  <c:v>56.859999895095825</c:v>
                </c:pt>
                <c:pt idx="2766">
                  <c:v>56.879999876022339</c:v>
                </c:pt>
                <c:pt idx="2767">
                  <c:v>56.899999856948853</c:v>
                </c:pt>
                <c:pt idx="2768">
                  <c:v>56.919999837875366</c:v>
                </c:pt>
                <c:pt idx="2769">
                  <c:v>56.93999981880188</c:v>
                </c:pt>
                <c:pt idx="2770">
                  <c:v>56.970000028610229</c:v>
                </c:pt>
                <c:pt idx="2771">
                  <c:v>56.990000009536743</c:v>
                </c:pt>
                <c:pt idx="2772">
                  <c:v>57.009999990463257</c:v>
                </c:pt>
                <c:pt idx="2773">
                  <c:v>57.029999971389771</c:v>
                </c:pt>
                <c:pt idx="2774">
                  <c:v>57.059999942779541</c:v>
                </c:pt>
                <c:pt idx="2775">
                  <c:v>57.079999923706055</c:v>
                </c:pt>
                <c:pt idx="2776">
                  <c:v>57.099999904632568</c:v>
                </c:pt>
                <c:pt idx="2777">
                  <c:v>57.119999885559082</c:v>
                </c:pt>
                <c:pt idx="2778">
                  <c:v>57.139999866485596</c:v>
                </c:pt>
                <c:pt idx="2779">
                  <c:v>57.159999847412109</c:v>
                </c:pt>
                <c:pt idx="2780">
                  <c:v>57.18999981880188</c:v>
                </c:pt>
                <c:pt idx="2781">
                  <c:v>57.210000038146973</c:v>
                </c:pt>
                <c:pt idx="2782">
                  <c:v>57.230000019073486</c:v>
                </c:pt>
                <c:pt idx="2783">
                  <c:v>57.25</c:v>
                </c:pt>
                <c:pt idx="2784">
                  <c:v>57.269999980926514</c:v>
                </c:pt>
                <c:pt idx="2785">
                  <c:v>57.289999961853027</c:v>
                </c:pt>
                <c:pt idx="2786">
                  <c:v>57.319999933242798</c:v>
                </c:pt>
                <c:pt idx="2787">
                  <c:v>57.339999914169312</c:v>
                </c:pt>
                <c:pt idx="2788">
                  <c:v>57.359999895095825</c:v>
                </c:pt>
                <c:pt idx="2789">
                  <c:v>57.379999876022339</c:v>
                </c:pt>
                <c:pt idx="2790">
                  <c:v>57.399999856948853</c:v>
                </c:pt>
                <c:pt idx="2791">
                  <c:v>57.419999837875366</c:v>
                </c:pt>
                <c:pt idx="2792">
                  <c:v>57.450000047683716</c:v>
                </c:pt>
                <c:pt idx="2793">
                  <c:v>57.470000028610229</c:v>
                </c:pt>
                <c:pt idx="2794">
                  <c:v>57.490000009536743</c:v>
                </c:pt>
                <c:pt idx="2795">
                  <c:v>57.509999990463257</c:v>
                </c:pt>
                <c:pt idx="2796">
                  <c:v>57.529999971389771</c:v>
                </c:pt>
                <c:pt idx="2797">
                  <c:v>57.549999952316284</c:v>
                </c:pt>
                <c:pt idx="2798">
                  <c:v>57.579999923706055</c:v>
                </c:pt>
                <c:pt idx="2799">
                  <c:v>57.599999904632568</c:v>
                </c:pt>
                <c:pt idx="2800">
                  <c:v>57.619999885559082</c:v>
                </c:pt>
                <c:pt idx="2801">
                  <c:v>57.639999866485596</c:v>
                </c:pt>
                <c:pt idx="2802">
                  <c:v>57.669999837875366</c:v>
                </c:pt>
                <c:pt idx="2803">
                  <c:v>57.68999981880188</c:v>
                </c:pt>
                <c:pt idx="2804">
                  <c:v>57.710000038146973</c:v>
                </c:pt>
                <c:pt idx="2805">
                  <c:v>57.730000019073486</c:v>
                </c:pt>
                <c:pt idx="2806">
                  <c:v>57.75</c:v>
                </c:pt>
                <c:pt idx="2807">
                  <c:v>57.779999971389771</c:v>
                </c:pt>
                <c:pt idx="2808">
                  <c:v>57.799999952316284</c:v>
                </c:pt>
                <c:pt idx="2809">
                  <c:v>57.819999933242798</c:v>
                </c:pt>
                <c:pt idx="2810">
                  <c:v>57.839999914169312</c:v>
                </c:pt>
                <c:pt idx="2811">
                  <c:v>57.859999895095825</c:v>
                </c:pt>
                <c:pt idx="2812">
                  <c:v>57.879999876022339</c:v>
                </c:pt>
                <c:pt idx="2813">
                  <c:v>57.909999847412109</c:v>
                </c:pt>
                <c:pt idx="2814">
                  <c:v>57.929999828338623</c:v>
                </c:pt>
                <c:pt idx="2815">
                  <c:v>57.950000047683716</c:v>
                </c:pt>
                <c:pt idx="2816">
                  <c:v>57.970000028610229</c:v>
                </c:pt>
                <c:pt idx="2817">
                  <c:v>57.990000009536743</c:v>
                </c:pt>
                <c:pt idx="2818">
                  <c:v>58.009999990463257</c:v>
                </c:pt>
                <c:pt idx="2819">
                  <c:v>58.039999961853027</c:v>
                </c:pt>
                <c:pt idx="2820">
                  <c:v>58.059999942779541</c:v>
                </c:pt>
                <c:pt idx="2821">
                  <c:v>58.079999923706055</c:v>
                </c:pt>
                <c:pt idx="2822">
                  <c:v>58.099999904632568</c:v>
                </c:pt>
                <c:pt idx="2823">
                  <c:v>58.119999885559082</c:v>
                </c:pt>
                <c:pt idx="2824">
                  <c:v>58.139999866485596</c:v>
                </c:pt>
                <c:pt idx="2825">
                  <c:v>58.169999837875366</c:v>
                </c:pt>
                <c:pt idx="2826">
                  <c:v>58.18999981880188</c:v>
                </c:pt>
                <c:pt idx="2827">
                  <c:v>58.210000038146973</c:v>
                </c:pt>
                <c:pt idx="2828">
                  <c:v>58.230000019073486</c:v>
                </c:pt>
                <c:pt idx="2829">
                  <c:v>58.259999990463257</c:v>
                </c:pt>
                <c:pt idx="2830">
                  <c:v>58.279999971389771</c:v>
                </c:pt>
                <c:pt idx="2831">
                  <c:v>58.299999952316284</c:v>
                </c:pt>
                <c:pt idx="2832">
                  <c:v>58.319999933242798</c:v>
                </c:pt>
                <c:pt idx="2833">
                  <c:v>58.339999914169312</c:v>
                </c:pt>
                <c:pt idx="2834">
                  <c:v>58.369999885559082</c:v>
                </c:pt>
                <c:pt idx="2835">
                  <c:v>58.389999866485596</c:v>
                </c:pt>
                <c:pt idx="2836">
                  <c:v>58.409999847412109</c:v>
                </c:pt>
                <c:pt idx="2837">
                  <c:v>58.429999828338623</c:v>
                </c:pt>
                <c:pt idx="2838">
                  <c:v>58.450000047683716</c:v>
                </c:pt>
                <c:pt idx="2839">
                  <c:v>58.470000028610229</c:v>
                </c:pt>
                <c:pt idx="2840">
                  <c:v>58.5</c:v>
                </c:pt>
                <c:pt idx="2841">
                  <c:v>58.519999980926514</c:v>
                </c:pt>
                <c:pt idx="2842">
                  <c:v>58.539999961853027</c:v>
                </c:pt>
                <c:pt idx="2843">
                  <c:v>58.559999942779541</c:v>
                </c:pt>
                <c:pt idx="2844">
                  <c:v>58.579999923706055</c:v>
                </c:pt>
                <c:pt idx="2845">
                  <c:v>58.599999904632568</c:v>
                </c:pt>
                <c:pt idx="2846">
                  <c:v>58.629999876022339</c:v>
                </c:pt>
                <c:pt idx="2847">
                  <c:v>58.649999856948853</c:v>
                </c:pt>
                <c:pt idx="2848">
                  <c:v>58.669999837875366</c:v>
                </c:pt>
                <c:pt idx="2849">
                  <c:v>58.68999981880188</c:v>
                </c:pt>
                <c:pt idx="2850">
                  <c:v>58.710000038146973</c:v>
                </c:pt>
                <c:pt idx="2851">
                  <c:v>58.730000019073486</c:v>
                </c:pt>
                <c:pt idx="2852">
                  <c:v>58.759999990463257</c:v>
                </c:pt>
                <c:pt idx="2853">
                  <c:v>58.779999971389771</c:v>
                </c:pt>
                <c:pt idx="2854">
                  <c:v>58.799999952316284</c:v>
                </c:pt>
                <c:pt idx="2855">
                  <c:v>58.819999933242798</c:v>
                </c:pt>
                <c:pt idx="2856">
                  <c:v>58.839999914169312</c:v>
                </c:pt>
                <c:pt idx="2857">
                  <c:v>58.869999885559082</c:v>
                </c:pt>
                <c:pt idx="2858">
                  <c:v>58.889999866485596</c:v>
                </c:pt>
                <c:pt idx="2859">
                  <c:v>58.909999847412109</c:v>
                </c:pt>
                <c:pt idx="2860">
                  <c:v>58.929999828338623</c:v>
                </c:pt>
                <c:pt idx="2861">
                  <c:v>58.960000038146973</c:v>
                </c:pt>
                <c:pt idx="2862">
                  <c:v>58.980000019073486</c:v>
                </c:pt>
                <c:pt idx="2863">
                  <c:v>59</c:v>
                </c:pt>
                <c:pt idx="2864">
                  <c:v>59.019999980926514</c:v>
                </c:pt>
                <c:pt idx="2865">
                  <c:v>59.039999961853027</c:v>
                </c:pt>
                <c:pt idx="2866">
                  <c:v>59.059999942779541</c:v>
                </c:pt>
                <c:pt idx="2867">
                  <c:v>59.089999914169312</c:v>
                </c:pt>
                <c:pt idx="2868">
                  <c:v>59.109999895095825</c:v>
                </c:pt>
                <c:pt idx="2869">
                  <c:v>59.129999876022339</c:v>
                </c:pt>
                <c:pt idx="2870">
                  <c:v>59.149999856948853</c:v>
                </c:pt>
                <c:pt idx="2871">
                  <c:v>59.169999837875366</c:v>
                </c:pt>
                <c:pt idx="2872">
                  <c:v>59.18999981880188</c:v>
                </c:pt>
                <c:pt idx="2873">
                  <c:v>59.220000028610229</c:v>
                </c:pt>
                <c:pt idx="2874">
                  <c:v>59.240000009536743</c:v>
                </c:pt>
                <c:pt idx="2875">
                  <c:v>59.259999990463257</c:v>
                </c:pt>
                <c:pt idx="2876">
                  <c:v>59.279999971389771</c:v>
                </c:pt>
                <c:pt idx="2877">
                  <c:v>59.299999952316284</c:v>
                </c:pt>
                <c:pt idx="2878">
                  <c:v>59.319999933242798</c:v>
                </c:pt>
                <c:pt idx="2879">
                  <c:v>59.349999904632568</c:v>
                </c:pt>
                <c:pt idx="2880">
                  <c:v>59.369999885559082</c:v>
                </c:pt>
                <c:pt idx="2881">
                  <c:v>59.389999866485596</c:v>
                </c:pt>
                <c:pt idx="2882">
                  <c:v>59.409999847412109</c:v>
                </c:pt>
                <c:pt idx="2883">
                  <c:v>59.429999828338623</c:v>
                </c:pt>
                <c:pt idx="2884">
                  <c:v>59.460000038146973</c:v>
                </c:pt>
                <c:pt idx="2885">
                  <c:v>59.480000019073486</c:v>
                </c:pt>
                <c:pt idx="2886">
                  <c:v>59.5</c:v>
                </c:pt>
                <c:pt idx="2887">
                  <c:v>59.519999980926514</c:v>
                </c:pt>
                <c:pt idx="2888">
                  <c:v>59.549999952316284</c:v>
                </c:pt>
                <c:pt idx="2889">
                  <c:v>59.569999933242798</c:v>
                </c:pt>
                <c:pt idx="2890">
                  <c:v>59.589999914169312</c:v>
                </c:pt>
                <c:pt idx="2891">
                  <c:v>59.609999895095825</c:v>
                </c:pt>
                <c:pt idx="2892">
                  <c:v>59.629999876022339</c:v>
                </c:pt>
                <c:pt idx="2893">
                  <c:v>59.649999856948853</c:v>
                </c:pt>
                <c:pt idx="2894">
                  <c:v>59.679999828338623</c:v>
                </c:pt>
                <c:pt idx="2895">
                  <c:v>59.700000047683716</c:v>
                </c:pt>
                <c:pt idx="2896">
                  <c:v>59.720000028610229</c:v>
                </c:pt>
                <c:pt idx="2897">
                  <c:v>59.740000009536743</c:v>
                </c:pt>
                <c:pt idx="2898">
                  <c:v>59.759999990463257</c:v>
                </c:pt>
                <c:pt idx="2899">
                  <c:v>59.779999971389771</c:v>
                </c:pt>
                <c:pt idx="2900">
                  <c:v>59.809999942779541</c:v>
                </c:pt>
                <c:pt idx="2901">
                  <c:v>59.829999923706055</c:v>
                </c:pt>
                <c:pt idx="2902">
                  <c:v>59.849999904632568</c:v>
                </c:pt>
                <c:pt idx="2903">
                  <c:v>59.869999885559082</c:v>
                </c:pt>
                <c:pt idx="2904">
                  <c:v>59.889999866485596</c:v>
                </c:pt>
                <c:pt idx="2905">
                  <c:v>59.909999847412109</c:v>
                </c:pt>
                <c:pt idx="2906">
                  <c:v>59.93999981880188</c:v>
                </c:pt>
                <c:pt idx="2907">
                  <c:v>59.960000038146973</c:v>
                </c:pt>
                <c:pt idx="2908">
                  <c:v>59.980000019073486</c:v>
                </c:pt>
                <c:pt idx="2909">
                  <c:v>60</c:v>
                </c:pt>
                <c:pt idx="2910">
                  <c:v>60.019999980926514</c:v>
                </c:pt>
                <c:pt idx="2911">
                  <c:v>60.049999952316284</c:v>
                </c:pt>
                <c:pt idx="2912">
                  <c:v>60.069999933242798</c:v>
                </c:pt>
                <c:pt idx="2913">
                  <c:v>60.089999914169312</c:v>
                </c:pt>
                <c:pt idx="2914">
                  <c:v>60.109999895095825</c:v>
                </c:pt>
                <c:pt idx="2915">
                  <c:v>60.139999866485596</c:v>
                </c:pt>
                <c:pt idx="2916">
                  <c:v>60.159999847412109</c:v>
                </c:pt>
                <c:pt idx="2917">
                  <c:v>60.179999828338623</c:v>
                </c:pt>
                <c:pt idx="2918">
                  <c:v>60.200000047683716</c:v>
                </c:pt>
                <c:pt idx="2919">
                  <c:v>60.220000028610229</c:v>
                </c:pt>
                <c:pt idx="2920">
                  <c:v>60.240000009536743</c:v>
                </c:pt>
                <c:pt idx="2921">
                  <c:v>60.269999980926514</c:v>
                </c:pt>
                <c:pt idx="2922">
                  <c:v>60.289999961853027</c:v>
                </c:pt>
                <c:pt idx="2923">
                  <c:v>60.309999942779541</c:v>
                </c:pt>
                <c:pt idx="2924">
                  <c:v>60.329999923706055</c:v>
                </c:pt>
                <c:pt idx="2925">
                  <c:v>60.349999904632568</c:v>
                </c:pt>
                <c:pt idx="2926">
                  <c:v>60.369999885559082</c:v>
                </c:pt>
                <c:pt idx="2927">
                  <c:v>60.399999856948853</c:v>
                </c:pt>
                <c:pt idx="2928">
                  <c:v>60.419999837875366</c:v>
                </c:pt>
                <c:pt idx="2929">
                  <c:v>60.43999981880188</c:v>
                </c:pt>
                <c:pt idx="2930">
                  <c:v>60.460000038146973</c:v>
                </c:pt>
                <c:pt idx="2931">
                  <c:v>60.480000019073486</c:v>
                </c:pt>
                <c:pt idx="2932">
                  <c:v>60.5</c:v>
                </c:pt>
                <c:pt idx="2933">
                  <c:v>60.529999971389771</c:v>
                </c:pt>
                <c:pt idx="2934">
                  <c:v>60.549999952316284</c:v>
                </c:pt>
                <c:pt idx="2935">
                  <c:v>60.569999933242798</c:v>
                </c:pt>
                <c:pt idx="2936">
                  <c:v>60.589999914169312</c:v>
                </c:pt>
                <c:pt idx="2937">
                  <c:v>60.609999895095825</c:v>
                </c:pt>
                <c:pt idx="2938">
                  <c:v>60.629999876022339</c:v>
                </c:pt>
                <c:pt idx="2939">
                  <c:v>60.659999847412109</c:v>
                </c:pt>
                <c:pt idx="2940">
                  <c:v>60.679999828338623</c:v>
                </c:pt>
                <c:pt idx="2941">
                  <c:v>60.700000047683716</c:v>
                </c:pt>
                <c:pt idx="2942">
                  <c:v>60.720000028610229</c:v>
                </c:pt>
                <c:pt idx="2943">
                  <c:v>60.75</c:v>
                </c:pt>
                <c:pt idx="2944">
                  <c:v>60.769999980926514</c:v>
                </c:pt>
                <c:pt idx="2945">
                  <c:v>60.789999961853027</c:v>
                </c:pt>
                <c:pt idx="2946">
                  <c:v>60.809999942779541</c:v>
                </c:pt>
                <c:pt idx="2947">
                  <c:v>60.829999923706055</c:v>
                </c:pt>
                <c:pt idx="2948">
                  <c:v>60.859999895095825</c:v>
                </c:pt>
                <c:pt idx="2949">
                  <c:v>60.879999876022339</c:v>
                </c:pt>
                <c:pt idx="2950">
                  <c:v>60.899999856948853</c:v>
                </c:pt>
                <c:pt idx="2951">
                  <c:v>60.919999837875366</c:v>
                </c:pt>
                <c:pt idx="2952">
                  <c:v>60.93999981880188</c:v>
                </c:pt>
                <c:pt idx="2953">
                  <c:v>60.960000038146973</c:v>
                </c:pt>
                <c:pt idx="2954">
                  <c:v>60.990000009536743</c:v>
                </c:pt>
                <c:pt idx="2955">
                  <c:v>61.009999990463257</c:v>
                </c:pt>
                <c:pt idx="2956">
                  <c:v>61.029999971389771</c:v>
                </c:pt>
                <c:pt idx="2957">
                  <c:v>61.049999952316284</c:v>
                </c:pt>
                <c:pt idx="2958">
                  <c:v>62.859999895095825</c:v>
                </c:pt>
                <c:pt idx="2959">
                  <c:v>62.859999895095825</c:v>
                </c:pt>
                <c:pt idx="2960">
                  <c:v>62.859999895095825</c:v>
                </c:pt>
                <c:pt idx="2961">
                  <c:v>62.859999895095825</c:v>
                </c:pt>
                <c:pt idx="2962">
                  <c:v>62.859999895095825</c:v>
                </c:pt>
                <c:pt idx="2963">
                  <c:v>62.859999895095825</c:v>
                </c:pt>
                <c:pt idx="2964">
                  <c:v>62.859999895095825</c:v>
                </c:pt>
                <c:pt idx="2965">
                  <c:v>62.859999895095825</c:v>
                </c:pt>
                <c:pt idx="2966">
                  <c:v>62.859999895095825</c:v>
                </c:pt>
                <c:pt idx="2967">
                  <c:v>62.859999895095825</c:v>
                </c:pt>
                <c:pt idx="2968">
                  <c:v>62.859999895095825</c:v>
                </c:pt>
                <c:pt idx="2969">
                  <c:v>62.859999895095825</c:v>
                </c:pt>
                <c:pt idx="2970">
                  <c:v>62.859999895095825</c:v>
                </c:pt>
                <c:pt idx="2971">
                  <c:v>62.859999895095825</c:v>
                </c:pt>
                <c:pt idx="2972">
                  <c:v>62.859999895095825</c:v>
                </c:pt>
                <c:pt idx="2973">
                  <c:v>62.859999895095825</c:v>
                </c:pt>
                <c:pt idx="2974">
                  <c:v>62.859999895095825</c:v>
                </c:pt>
                <c:pt idx="2975">
                  <c:v>62.859999895095825</c:v>
                </c:pt>
                <c:pt idx="2976">
                  <c:v>62.859999895095825</c:v>
                </c:pt>
                <c:pt idx="2977">
                  <c:v>62.859999895095825</c:v>
                </c:pt>
                <c:pt idx="2978">
                  <c:v>62.859999895095825</c:v>
                </c:pt>
                <c:pt idx="2979">
                  <c:v>62.859999895095825</c:v>
                </c:pt>
                <c:pt idx="2980">
                  <c:v>62.859999895095825</c:v>
                </c:pt>
                <c:pt idx="2981">
                  <c:v>62.859999895095825</c:v>
                </c:pt>
                <c:pt idx="2982">
                  <c:v>62.859999895095825</c:v>
                </c:pt>
                <c:pt idx="2983">
                  <c:v>62.859999895095825</c:v>
                </c:pt>
                <c:pt idx="2984">
                  <c:v>62.859999895095825</c:v>
                </c:pt>
                <c:pt idx="2985">
                  <c:v>62.859999895095825</c:v>
                </c:pt>
                <c:pt idx="2986">
                  <c:v>62.859999895095825</c:v>
                </c:pt>
                <c:pt idx="2987">
                  <c:v>62.859999895095825</c:v>
                </c:pt>
                <c:pt idx="2988">
                  <c:v>62.859999895095825</c:v>
                </c:pt>
                <c:pt idx="2989">
                  <c:v>62.859999895095825</c:v>
                </c:pt>
                <c:pt idx="2990">
                  <c:v>62.859999895095825</c:v>
                </c:pt>
                <c:pt idx="2991">
                  <c:v>62.859999895095825</c:v>
                </c:pt>
                <c:pt idx="2992">
                  <c:v>62.859999895095825</c:v>
                </c:pt>
                <c:pt idx="2993">
                  <c:v>62.859999895095825</c:v>
                </c:pt>
                <c:pt idx="2994">
                  <c:v>62.859999895095825</c:v>
                </c:pt>
                <c:pt idx="2995">
                  <c:v>62.859999895095825</c:v>
                </c:pt>
                <c:pt idx="2996">
                  <c:v>62.859999895095825</c:v>
                </c:pt>
                <c:pt idx="2997">
                  <c:v>62.859999895095825</c:v>
                </c:pt>
                <c:pt idx="2998">
                  <c:v>62.859999895095825</c:v>
                </c:pt>
                <c:pt idx="2999">
                  <c:v>62.859999895095825</c:v>
                </c:pt>
                <c:pt idx="3000">
                  <c:v>62.859999895095825</c:v>
                </c:pt>
                <c:pt idx="3001">
                  <c:v>62.859999895095825</c:v>
                </c:pt>
                <c:pt idx="3002">
                  <c:v>62.859999895095825</c:v>
                </c:pt>
                <c:pt idx="3003">
                  <c:v>62.859999895095825</c:v>
                </c:pt>
                <c:pt idx="3004">
                  <c:v>62.859999895095825</c:v>
                </c:pt>
                <c:pt idx="3005">
                  <c:v>62.859999895095825</c:v>
                </c:pt>
                <c:pt idx="3006">
                  <c:v>62.869999885559082</c:v>
                </c:pt>
                <c:pt idx="3007">
                  <c:v>62.869999885559082</c:v>
                </c:pt>
                <c:pt idx="3008">
                  <c:v>62.869999885559082</c:v>
                </c:pt>
                <c:pt idx="3009">
                  <c:v>62.869999885559082</c:v>
                </c:pt>
                <c:pt idx="3010">
                  <c:v>62.869999885559082</c:v>
                </c:pt>
                <c:pt idx="3011">
                  <c:v>62.869999885559082</c:v>
                </c:pt>
                <c:pt idx="3012">
                  <c:v>62.869999885559082</c:v>
                </c:pt>
                <c:pt idx="3013">
                  <c:v>62.869999885559082</c:v>
                </c:pt>
                <c:pt idx="3014">
                  <c:v>62.869999885559082</c:v>
                </c:pt>
                <c:pt idx="3015">
                  <c:v>62.869999885559082</c:v>
                </c:pt>
                <c:pt idx="3016">
                  <c:v>62.869999885559082</c:v>
                </c:pt>
                <c:pt idx="3017">
                  <c:v>62.869999885559082</c:v>
                </c:pt>
                <c:pt idx="3018">
                  <c:v>62.869999885559082</c:v>
                </c:pt>
                <c:pt idx="3019">
                  <c:v>62.869999885559082</c:v>
                </c:pt>
                <c:pt idx="3020">
                  <c:v>62.869999885559082</c:v>
                </c:pt>
                <c:pt idx="3021">
                  <c:v>62.869999885559082</c:v>
                </c:pt>
                <c:pt idx="3022">
                  <c:v>62.869999885559082</c:v>
                </c:pt>
                <c:pt idx="3023">
                  <c:v>62.869999885559082</c:v>
                </c:pt>
                <c:pt idx="3024">
                  <c:v>62.869999885559082</c:v>
                </c:pt>
                <c:pt idx="3025">
                  <c:v>62.869999885559082</c:v>
                </c:pt>
                <c:pt idx="3026">
                  <c:v>62.869999885559082</c:v>
                </c:pt>
                <c:pt idx="3027">
                  <c:v>62.869999885559082</c:v>
                </c:pt>
                <c:pt idx="3028">
                  <c:v>62.869999885559082</c:v>
                </c:pt>
                <c:pt idx="3029">
                  <c:v>62.869999885559082</c:v>
                </c:pt>
                <c:pt idx="3030">
                  <c:v>62.869999885559082</c:v>
                </c:pt>
                <c:pt idx="3031">
                  <c:v>62.869999885559082</c:v>
                </c:pt>
                <c:pt idx="3032">
                  <c:v>62.869999885559082</c:v>
                </c:pt>
                <c:pt idx="3033">
                  <c:v>62.869999885559082</c:v>
                </c:pt>
                <c:pt idx="3034">
                  <c:v>62.869999885559082</c:v>
                </c:pt>
                <c:pt idx="3035">
                  <c:v>62.869999885559082</c:v>
                </c:pt>
                <c:pt idx="3036">
                  <c:v>62.869999885559082</c:v>
                </c:pt>
                <c:pt idx="3037">
                  <c:v>62.869999885559082</c:v>
                </c:pt>
                <c:pt idx="3038">
                  <c:v>62.869999885559082</c:v>
                </c:pt>
                <c:pt idx="3039">
                  <c:v>62.869999885559082</c:v>
                </c:pt>
                <c:pt idx="3040">
                  <c:v>62.869999885559082</c:v>
                </c:pt>
                <c:pt idx="3041">
                  <c:v>62.889999866485596</c:v>
                </c:pt>
                <c:pt idx="3042">
                  <c:v>62.909999847412109</c:v>
                </c:pt>
                <c:pt idx="3043">
                  <c:v>62.929999828338623</c:v>
                </c:pt>
                <c:pt idx="3044">
                  <c:v>62.950000047683716</c:v>
                </c:pt>
                <c:pt idx="3045">
                  <c:v>62.970000028610229</c:v>
                </c:pt>
                <c:pt idx="3046">
                  <c:v>62.990000009536743</c:v>
                </c:pt>
                <c:pt idx="3047">
                  <c:v>63.019999980926514</c:v>
                </c:pt>
                <c:pt idx="3048">
                  <c:v>63.039999961853027</c:v>
                </c:pt>
                <c:pt idx="3049">
                  <c:v>63.059999942779541</c:v>
                </c:pt>
                <c:pt idx="3050">
                  <c:v>63.079999923706055</c:v>
                </c:pt>
                <c:pt idx="3051">
                  <c:v>63.099999904632568</c:v>
                </c:pt>
                <c:pt idx="3052">
                  <c:v>63.129999876022339</c:v>
                </c:pt>
                <c:pt idx="3053">
                  <c:v>63.149999856948853</c:v>
                </c:pt>
                <c:pt idx="3054">
                  <c:v>63.169999837875366</c:v>
                </c:pt>
                <c:pt idx="3055">
                  <c:v>63.18999981880188</c:v>
                </c:pt>
                <c:pt idx="3056">
                  <c:v>63.220000028610229</c:v>
                </c:pt>
                <c:pt idx="3057">
                  <c:v>63.240000009536743</c:v>
                </c:pt>
                <c:pt idx="3058">
                  <c:v>63.259999990463257</c:v>
                </c:pt>
                <c:pt idx="3059">
                  <c:v>63.279999971389771</c:v>
                </c:pt>
                <c:pt idx="3060">
                  <c:v>63.299999952316284</c:v>
                </c:pt>
                <c:pt idx="3061">
                  <c:v>63.319999933242798</c:v>
                </c:pt>
                <c:pt idx="3062">
                  <c:v>63.349999904632568</c:v>
                </c:pt>
                <c:pt idx="3063">
                  <c:v>63.369999885559082</c:v>
                </c:pt>
                <c:pt idx="3064">
                  <c:v>63.389999866485596</c:v>
                </c:pt>
                <c:pt idx="3065">
                  <c:v>63.409999847412109</c:v>
                </c:pt>
                <c:pt idx="3066">
                  <c:v>63.429999828338623</c:v>
                </c:pt>
                <c:pt idx="3067">
                  <c:v>63.450000047683716</c:v>
                </c:pt>
                <c:pt idx="3068">
                  <c:v>63.480000019073486</c:v>
                </c:pt>
                <c:pt idx="3069">
                  <c:v>63.5</c:v>
                </c:pt>
                <c:pt idx="3070">
                  <c:v>63.519999980926514</c:v>
                </c:pt>
                <c:pt idx="3071">
                  <c:v>63.539999961853027</c:v>
                </c:pt>
                <c:pt idx="3072">
                  <c:v>63.559999942779541</c:v>
                </c:pt>
                <c:pt idx="3073">
                  <c:v>63.579999923706055</c:v>
                </c:pt>
                <c:pt idx="3074">
                  <c:v>63.609999895095825</c:v>
                </c:pt>
                <c:pt idx="3075">
                  <c:v>63.629999876022339</c:v>
                </c:pt>
                <c:pt idx="3076">
                  <c:v>63.649999856948853</c:v>
                </c:pt>
                <c:pt idx="3077">
                  <c:v>63.669999837875366</c:v>
                </c:pt>
                <c:pt idx="3078">
                  <c:v>63.68999981880188</c:v>
                </c:pt>
                <c:pt idx="3079">
                  <c:v>63.710000038146973</c:v>
                </c:pt>
                <c:pt idx="3080">
                  <c:v>63.740000009536743</c:v>
                </c:pt>
                <c:pt idx="3081">
                  <c:v>63.759999990463257</c:v>
                </c:pt>
                <c:pt idx="3082">
                  <c:v>63.779999971389771</c:v>
                </c:pt>
                <c:pt idx="3083">
                  <c:v>63.809999942779541</c:v>
                </c:pt>
                <c:pt idx="3084">
                  <c:v>63.829999923706055</c:v>
                </c:pt>
                <c:pt idx="3085">
                  <c:v>63.849999904632568</c:v>
                </c:pt>
                <c:pt idx="3086">
                  <c:v>63.869999885559082</c:v>
                </c:pt>
                <c:pt idx="3087">
                  <c:v>63.889999866485596</c:v>
                </c:pt>
                <c:pt idx="3088">
                  <c:v>63.919999837875366</c:v>
                </c:pt>
                <c:pt idx="3089">
                  <c:v>63.93999981880188</c:v>
                </c:pt>
                <c:pt idx="3090">
                  <c:v>63.960000038146973</c:v>
                </c:pt>
                <c:pt idx="3091">
                  <c:v>63.980000019073486</c:v>
                </c:pt>
                <c:pt idx="3092">
                  <c:v>64</c:v>
                </c:pt>
                <c:pt idx="3093">
                  <c:v>64.019999980926514</c:v>
                </c:pt>
                <c:pt idx="3094">
                  <c:v>64.049999952316284</c:v>
                </c:pt>
                <c:pt idx="3095">
                  <c:v>64.069999933242798</c:v>
                </c:pt>
                <c:pt idx="3096">
                  <c:v>64.089999914169312</c:v>
                </c:pt>
                <c:pt idx="3097">
                  <c:v>64.109999895095825</c:v>
                </c:pt>
                <c:pt idx="3098">
                  <c:v>64.129999876022339</c:v>
                </c:pt>
                <c:pt idx="3099">
                  <c:v>64.149999856948853</c:v>
                </c:pt>
                <c:pt idx="3100">
                  <c:v>64.179999828338623</c:v>
                </c:pt>
                <c:pt idx="3101">
                  <c:v>64.200000047683716</c:v>
                </c:pt>
                <c:pt idx="3102">
                  <c:v>64.220000028610229</c:v>
                </c:pt>
                <c:pt idx="3103">
                  <c:v>64.240000009536743</c:v>
                </c:pt>
                <c:pt idx="3104">
                  <c:v>64.259999990463257</c:v>
                </c:pt>
                <c:pt idx="3105">
                  <c:v>64.279999971389771</c:v>
                </c:pt>
                <c:pt idx="3106">
                  <c:v>64.309999942779541</c:v>
                </c:pt>
                <c:pt idx="3107">
                  <c:v>64.329999923706055</c:v>
                </c:pt>
                <c:pt idx="3108">
                  <c:v>64.349999904632568</c:v>
                </c:pt>
                <c:pt idx="3109">
                  <c:v>64.369999885559082</c:v>
                </c:pt>
                <c:pt idx="3110">
                  <c:v>64.389999866485596</c:v>
                </c:pt>
                <c:pt idx="3111">
                  <c:v>64.419999837875366</c:v>
                </c:pt>
                <c:pt idx="3112">
                  <c:v>64.43999981880188</c:v>
                </c:pt>
                <c:pt idx="3113">
                  <c:v>64.460000038146973</c:v>
                </c:pt>
                <c:pt idx="3114">
                  <c:v>64.480000019073486</c:v>
                </c:pt>
                <c:pt idx="3115">
                  <c:v>64.509999990463257</c:v>
                </c:pt>
                <c:pt idx="3116">
                  <c:v>64.529999971389771</c:v>
                </c:pt>
                <c:pt idx="3117">
                  <c:v>64.549999952316284</c:v>
                </c:pt>
                <c:pt idx="3118">
                  <c:v>64.569999933242798</c:v>
                </c:pt>
                <c:pt idx="3119">
                  <c:v>64.589999914169312</c:v>
                </c:pt>
                <c:pt idx="3120">
                  <c:v>64.609999895095825</c:v>
                </c:pt>
                <c:pt idx="3121">
                  <c:v>64.639999866485596</c:v>
                </c:pt>
                <c:pt idx="3122">
                  <c:v>64.659999847412109</c:v>
                </c:pt>
                <c:pt idx="3123">
                  <c:v>64.679999828338623</c:v>
                </c:pt>
                <c:pt idx="3124">
                  <c:v>64.700000047683716</c:v>
                </c:pt>
                <c:pt idx="3125">
                  <c:v>64.720000028610229</c:v>
                </c:pt>
                <c:pt idx="3126">
                  <c:v>64.740000009536743</c:v>
                </c:pt>
                <c:pt idx="3127">
                  <c:v>64.769999980926514</c:v>
                </c:pt>
                <c:pt idx="3128">
                  <c:v>64.789999961853027</c:v>
                </c:pt>
                <c:pt idx="3129">
                  <c:v>64.809999942779541</c:v>
                </c:pt>
                <c:pt idx="3130">
                  <c:v>64.829999923706055</c:v>
                </c:pt>
                <c:pt idx="3131">
                  <c:v>64.849999904632568</c:v>
                </c:pt>
                <c:pt idx="3132">
                  <c:v>64.869999885559082</c:v>
                </c:pt>
                <c:pt idx="3133">
                  <c:v>64.899999856948853</c:v>
                </c:pt>
                <c:pt idx="3134">
                  <c:v>64.919999837875366</c:v>
                </c:pt>
                <c:pt idx="3135">
                  <c:v>64.93999981880188</c:v>
                </c:pt>
                <c:pt idx="3136">
                  <c:v>64.960000038146973</c:v>
                </c:pt>
                <c:pt idx="3137">
                  <c:v>64.980000019073486</c:v>
                </c:pt>
                <c:pt idx="3138">
                  <c:v>65.009999990463257</c:v>
                </c:pt>
                <c:pt idx="3139">
                  <c:v>65.029999971389771</c:v>
                </c:pt>
                <c:pt idx="3140">
                  <c:v>65.049999952316284</c:v>
                </c:pt>
                <c:pt idx="3141">
                  <c:v>65.069999933242798</c:v>
                </c:pt>
                <c:pt idx="3142">
                  <c:v>65.099999904632568</c:v>
                </c:pt>
                <c:pt idx="3143">
                  <c:v>65.119999885559082</c:v>
                </c:pt>
                <c:pt idx="3144">
                  <c:v>65.139999866485596</c:v>
                </c:pt>
                <c:pt idx="3145">
                  <c:v>65.159999847412109</c:v>
                </c:pt>
                <c:pt idx="3146">
                  <c:v>65.179999828338623</c:v>
                </c:pt>
                <c:pt idx="3147">
                  <c:v>65.200000047683716</c:v>
                </c:pt>
                <c:pt idx="3148">
                  <c:v>65.230000019073486</c:v>
                </c:pt>
                <c:pt idx="3149">
                  <c:v>65.25</c:v>
                </c:pt>
                <c:pt idx="3150">
                  <c:v>65.269999980926514</c:v>
                </c:pt>
                <c:pt idx="3151">
                  <c:v>65.289999961853027</c:v>
                </c:pt>
                <c:pt idx="3152">
                  <c:v>65.309999942779541</c:v>
                </c:pt>
                <c:pt idx="3153">
                  <c:v>65.329999923706055</c:v>
                </c:pt>
                <c:pt idx="3154">
                  <c:v>65.359999895095825</c:v>
                </c:pt>
                <c:pt idx="3155">
                  <c:v>65.379999876022339</c:v>
                </c:pt>
                <c:pt idx="3156">
                  <c:v>65.399999856948853</c:v>
                </c:pt>
                <c:pt idx="3157">
                  <c:v>65.419999837875366</c:v>
                </c:pt>
                <c:pt idx="3158">
                  <c:v>65.43999981880188</c:v>
                </c:pt>
                <c:pt idx="3159">
                  <c:v>65.460000038146973</c:v>
                </c:pt>
                <c:pt idx="3160">
                  <c:v>65.490000009536743</c:v>
                </c:pt>
                <c:pt idx="3161">
                  <c:v>65.509999990463257</c:v>
                </c:pt>
                <c:pt idx="3162">
                  <c:v>65.529999971389771</c:v>
                </c:pt>
                <c:pt idx="3163">
                  <c:v>65.549999952316284</c:v>
                </c:pt>
                <c:pt idx="3164">
                  <c:v>65.569999933242798</c:v>
                </c:pt>
                <c:pt idx="3165">
                  <c:v>65.589999914169312</c:v>
                </c:pt>
                <c:pt idx="3166">
                  <c:v>65.619999885559082</c:v>
                </c:pt>
                <c:pt idx="3167">
                  <c:v>65.639999866485596</c:v>
                </c:pt>
                <c:pt idx="3168">
                  <c:v>65.659999847412109</c:v>
                </c:pt>
                <c:pt idx="3169">
                  <c:v>65.679999828338623</c:v>
                </c:pt>
                <c:pt idx="3170">
                  <c:v>65.710000038146973</c:v>
                </c:pt>
                <c:pt idx="3171">
                  <c:v>65.730000019073486</c:v>
                </c:pt>
                <c:pt idx="3172">
                  <c:v>65.75</c:v>
                </c:pt>
                <c:pt idx="3173">
                  <c:v>65.769999980926514</c:v>
                </c:pt>
                <c:pt idx="3174">
                  <c:v>65.789999961853027</c:v>
                </c:pt>
                <c:pt idx="3175">
                  <c:v>65.819999933242798</c:v>
                </c:pt>
                <c:pt idx="3176">
                  <c:v>65.839999914169312</c:v>
                </c:pt>
                <c:pt idx="3177">
                  <c:v>65.859999895095825</c:v>
                </c:pt>
                <c:pt idx="3178">
                  <c:v>65.879999876022339</c:v>
                </c:pt>
                <c:pt idx="3179">
                  <c:v>65.899999856948853</c:v>
                </c:pt>
                <c:pt idx="3180">
                  <c:v>65.919999837875366</c:v>
                </c:pt>
                <c:pt idx="3181">
                  <c:v>65.950000047683716</c:v>
                </c:pt>
                <c:pt idx="3182">
                  <c:v>65.970000028610229</c:v>
                </c:pt>
                <c:pt idx="3183">
                  <c:v>65.990000009536743</c:v>
                </c:pt>
                <c:pt idx="3184">
                  <c:v>66.009999990463257</c:v>
                </c:pt>
                <c:pt idx="3185">
                  <c:v>66.029999971389771</c:v>
                </c:pt>
                <c:pt idx="3186">
                  <c:v>66.049999952316284</c:v>
                </c:pt>
                <c:pt idx="3187">
                  <c:v>66.079999923706055</c:v>
                </c:pt>
                <c:pt idx="3188">
                  <c:v>66.099999904632568</c:v>
                </c:pt>
                <c:pt idx="3189">
                  <c:v>66.119999885559082</c:v>
                </c:pt>
                <c:pt idx="3190">
                  <c:v>66.139999866485596</c:v>
                </c:pt>
                <c:pt idx="3191">
                  <c:v>66.159999847412109</c:v>
                </c:pt>
                <c:pt idx="3192">
                  <c:v>66.179999828338623</c:v>
                </c:pt>
                <c:pt idx="3193">
                  <c:v>66.210000038146973</c:v>
                </c:pt>
                <c:pt idx="3194">
                  <c:v>66.230000019073486</c:v>
                </c:pt>
                <c:pt idx="3195">
                  <c:v>66.25</c:v>
                </c:pt>
                <c:pt idx="3196">
                  <c:v>66.269999980926514</c:v>
                </c:pt>
                <c:pt idx="3197">
                  <c:v>66.299999952316284</c:v>
                </c:pt>
                <c:pt idx="3198">
                  <c:v>66.319999933242798</c:v>
                </c:pt>
                <c:pt idx="3199">
                  <c:v>66.339999914169312</c:v>
                </c:pt>
                <c:pt idx="3200">
                  <c:v>66.359999895095825</c:v>
                </c:pt>
                <c:pt idx="3201">
                  <c:v>66.379999876022339</c:v>
                </c:pt>
                <c:pt idx="3202">
                  <c:v>66.409999847412109</c:v>
                </c:pt>
                <c:pt idx="3203">
                  <c:v>66.429999828338623</c:v>
                </c:pt>
                <c:pt idx="3204">
                  <c:v>66.450000047683716</c:v>
                </c:pt>
                <c:pt idx="3205">
                  <c:v>66.470000028610229</c:v>
                </c:pt>
                <c:pt idx="3206">
                  <c:v>66.490000009536743</c:v>
                </c:pt>
                <c:pt idx="3207">
                  <c:v>66.509999990463257</c:v>
                </c:pt>
                <c:pt idx="3208">
                  <c:v>66.539999961853027</c:v>
                </c:pt>
                <c:pt idx="3209">
                  <c:v>66.559999942779541</c:v>
                </c:pt>
                <c:pt idx="3210">
                  <c:v>66.579999923706055</c:v>
                </c:pt>
                <c:pt idx="3211">
                  <c:v>66.599999904632568</c:v>
                </c:pt>
                <c:pt idx="3212">
                  <c:v>66.619999885559082</c:v>
                </c:pt>
                <c:pt idx="3213">
                  <c:v>66.639999866485596</c:v>
                </c:pt>
                <c:pt idx="3214">
                  <c:v>66.669999837875366</c:v>
                </c:pt>
                <c:pt idx="3215">
                  <c:v>66.68999981880188</c:v>
                </c:pt>
                <c:pt idx="3216">
                  <c:v>66.710000038146973</c:v>
                </c:pt>
                <c:pt idx="3217">
                  <c:v>66.730000019073486</c:v>
                </c:pt>
                <c:pt idx="3218">
                  <c:v>66.75</c:v>
                </c:pt>
                <c:pt idx="3219">
                  <c:v>66.769999980926514</c:v>
                </c:pt>
                <c:pt idx="3220">
                  <c:v>66.799999952316284</c:v>
                </c:pt>
                <c:pt idx="3221">
                  <c:v>66.819999933242798</c:v>
                </c:pt>
                <c:pt idx="3222">
                  <c:v>66.839999914169312</c:v>
                </c:pt>
                <c:pt idx="3223">
                  <c:v>66.859999895095825</c:v>
                </c:pt>
                <c:pt idx="3224">
                  <c:v>66.889999866485596</c:v>
                </c:pt>
                <c:pt idx="3225">
                  <c:v>66.909999847412109</c:v>
                </c:pt>
                <c:pt idx="3226">
                  <c:v>66.929999828338623</c:v>
                </c:pt>
                <c:pt idx="3227">
                  <c:v>66.950000047683716</c:v>
                </c:pt>
                <c:pt idx="3228">
                  <c:v>66.970000028610229</c:v>
                </c:pt>
                <c:pt idx="3229">
                  <c:v>67</c:v>
                </c:pt>
                <c:pt idx="3230">
                  <c:v>67.019999980926514</c:v>
                </c:pt>
                <c:pt idx="3231">
                  <c:v>67.039999961853027</c:v>
                </c:pt>
                <c:pt idx="3232">
                  <c:v>67.059999942779541</c:v>
                </c:pt>
                <c:pt idx="3233">
                  <c:v>67.079999923706055</c:v>
                </c:pt>
                <c:pt idx="3234">
                  <c:v>67.099999904632568</c:v>
                </c:pt>
                <c:pt idx="3235">
                  <c:v>67.129999876022339</c:v>
                </c:pt>
                <c:pt idx="3236">
                  <c:v>67.149999856948853</c:v>
                </c:pt>
                <c:pt idx="3237">
                  <c:v>67.169999837875366</c:v>
                </c:pt>
                <c:pt idx="3238">
                  <c:v>67.18999981880188</c:v>
                </c:pt>
                <c:pt idx="3239">
                  <c:v>67.210000038146973</c:v>
                </c:pt>
                <c:pt idx="3240">
                  <c:v>67.230000019073486</c:v>
                </c:pt>
                <c:pt idx="3241">
                  <c:v>67.259999990463257</c:v>
                </c:pt>
                <c:pt idx="3242">
                  <c:v>67.279999971389771</c:v>
                </c:pt>
                <c:pt idx="3243">
                  <c:v>67.299999952316284</c:v>
                </c:pt>
                <c:pt idx="3244">
                  <c:v>67.319999933242798</c:v>
                </c:pt>
                <c:pt idx="3245">
                  <c:v>67.339999914169312</c:v>
                </c:pt>
                <c:pt idx="3246">
                  <c:v>67.359999895095825</c:v>
                </c:pt>
                <c:pt idx="3247">
                  <c:v>67.389999866485596</c:v>
                </c:pt>
                <c:pt idx="3248">
                  <c:v>67.409999847412109</c:v>
                </c:pt>
                <c:pt idx="3249">
                  <c:v>67.429999828338623</c:v>
                </c:pt>
                <c:pt idx="3250">
                  <c:v>67.450000047683716</c:v>
                </c:pt>
                <c:pt idx="3251">
                  <c:v>67.470000028610229</c:v>
                </c:pt>
                <c:pt idx="3252">
                  <c:v>67.5</c:v>
                </c:pt>
                <c:pt idx="3253">
                  <c:v>67.519999980926514</c:v>
                </c:pt>
                <c:pt idx="3254">
                  <c:v>67.539999961853027</c:v>
                </c:pt>
                <c:pt idx="3255">
                  <c:v>67.559999942779541</c:v>
                </c:pt>
                <c:pt idx="3256">
                  <c:v>67.589999914169312</c:v>
                </c:pt>
                <c:pt idx="3257">
                  <c:v>67.609999895095825</c:v>
                </c:pt>
                <c:pt idx="3258">
                  <c:v>67.629999876022339</c:v>
                </c:pt>
                <c:pt idx="3259">
                  <c:v>67.649999856948853</c:v>
                </c:pt>
                <c:pt idx="3260">
                  <c:v>67.669999837875366</c:v>
                </c:pt>
                <c:pt idx="3261">
                  <c:v>67.68999981880188</c:v>
                </c:pt>
                <c:pt idx="3262">
                  <c:v>67.720000028610229</c:v>
                </c:pt>
                <c:pt idx="3263">
                  <c:v>67.740000009536743</c:v>
                </c:pt>
                <c:pt idx="3264">
                  <c:v>67.759999990463257</c:v>
                </c:pt>
                <c:pt idx="3265">
                  <c:v>67.779999971389771</c:v>
                </c:pt>
                <c:pt idx="3266">
                  <c:v>67.799999952316284</c:v>
                </c:pt>
                <c:pt idx="3267">
                  <c:v>67.819999933242798</c:v>
                </c:pt>
                <c:pt idx="3268">
                  <c:v>67.849999904632568</c:v>
                </c:pt>
                <c:pt idx="3269">
                  <c:v>67.869999885559082</c:v>
                </c:pt>
                <c:pt idx="3270">
                  <c:v>70.679999828338623</c:v>
                </c:pt>
                <c:pt idx="3271">
                  <c:v>70.679999828338623</c:v>
                </c:pt>
                <c:pt idx="3272">
                  <c:v>70.679999828338623</c:v>
                </c:pt>
                <c:pt idx="3273">
                  <c:v>70.679999828338623</c:v>
                </c:pt>
                <c:pt idx="3274">
                  <c:v>70.679999828338623</c:v>
                </c:pt>
                <c:pt idx="3275">
                  <c:v>70.679999828338623</c:v>
                </c:pt>
                <c:pt idx="3276">
                  <c:v>70.679999828338623</c:v>
                </c:pt>
                <c:pt idx="3277">
                  <c:v>70.679999828338623</c:v>
                </c:pt>
                <c:pt idx="3278">
                  <c:v>70.68999981880188</c:v>
                </c:pt>
                <c:pt idx="3279">
                  <c:v>70.68999981880188</c:v>
                </c:pt>
                <c:pt idx="3280">
                  <c:v>70.68999981880188</c:v>
                </c:pt>
                <c:pt idx="3281">
                  <c:v>70.68999981880188</c:v>
                </c:pt>
                <c:pt idx="3282">
                  <c:v>70.68999981880188</c:v>
                </c:pt>
                <c:pt idx="3283">
                  <c:v>70.68999981880188</c:v>
                </c:pt>
                <c:pt idx="3284">
                  <c:v>70.68999981880188</c:v>
                </c:pt>
                <c:pt idx="3285">
                  <c:v>70.68999981880188</c:v>
                </c:pt>
                <c:pt idx="3286">
                  <c:v>70.68999981880188</c:v>
                </c:pt>
                <c:pt idx="3287">
                  <c:v>70.68999981880188</c:v>
                </c:pt>
                <c:pt idx="3288">
                  <c:v>70.68999981880188</c:v>
                </c:pt>
                <c:pt idx="3289">
                  <c:v>70.68999981880188</c:v>
                </c:pt>
                <c:pt idx="3290">
                  <c:v>70.68999981880188</c:v>
                </c:pt>
                <c:pt idx="3291">
                  <c:v>70.68999981880188</c:v>
                </c:pt>
                <c:pt idx="3292">
                  <c:v>70.68999981880188</c:v>
                </c:pt>
                <c:pt idx="3293">
                  <c:v>70.68999981880188</c:v>
                </c:pt>
                <c:pt idx="3294">
                  <c:v>70.68999981880188</c:v>
                </c:pt>
                <c:pt idx="3295">
                  <c:v>70.68999981880188</c:v>
                </c:pt>
                <c:pt idx="3296">
                  <c:v>70.68999981880188</c:v>
                </c:pt>
                <c:pt idx="3297">
                  <c:v>70.68999981880188</c:v>
                </c:pt>
                <c:pt idx="3298">
                  <c:v>70.68999981880188</c:v>
                </c:pt>
                <c:pt idx="3299">
                  <c:v>70.68999981880188</c:v>
                </c:pt>
                <c:pt idx="3300">
                  <c:v>70.68999981880188</c:v>
                </c:pt>
                <c:pt idx="3301">
                  <c:v>70.68999981880188</c:v>
                </c:pt>
                <c:pt idx="3302">
                  <c:v>70.68999981880188</c:v>
                </c:pt>
                <c:pt idx="3303">
                  <c:v>70.68999981880188</c:v>
                </c:pt>
                <c:pt idx="3304">
                  <c:v>70.68999981880188</c:v>
                </c:pt>
                <c:pt idx="3305">
                  <c:v>70.68999981880188</c:v>
                </c:pt>
                <c:pt idx="3306">
                  <c:v>70.68999981880188</c:v>
                </c:pt>
                <c:pt idx="3307">
                  <c:v>70.68999981880188</c:v>
                </c:pt>
                <c:pt idx="3308">
                  <c:v>70.68999981880188</c:v>
                </c:pt>
                <c:pt idx="3309">
                  <c:v>70.68999981880188</c:v>
                </c:pt>
                <c:pt idx="3310">
                  <c:v>70.68999981880188</c:v>
                </c:pt>
                <c:pt idx="3311">
                  <c:v>70.68999981880188</c:v>
                </c:pt>
                <c:pt idx="3312">
                  <c:v>70.68999981880188</c:v>
                </c:pt>
                <c:pt idx="3313">
                  <c:v>70.68999981880188</c:v>
                </c:pt>
                <c:pt idx="3314">
                  <c:v>70.68999981880188</c:v>
                </c:pt>
                <c:pt idx="3315">
                  <c:v>70.68999981880188</c:v>
                </c:pt>
                <c:pt idx="3316">
                  <c:v>70.68999981880188</c:v>
                </c:pt>
                <c:pt idx="3317">
                  <c:v>70.68999981880188</c:v>
                </c:pt>
                <c:pt idx="3318">
                  <c:v>70.68999981880188</c:v>
                </c:pt>
                <c:pt idx="3319">
                  <c:v>70.68999981880188</c:v>
                </c:pt>
                <c:pt idx="3320">
                  <c:v>70.68999981880188</c:v>
                </c:pt>
                <c:pt idx="3321">
                  <c:v>70.68999981880188</c:v>
                </c:pt>
                <c:pt idx="3322">
                  <c:v>70.68999981880188</c:v>
                </c:pt>
                <c:pt idx="3323">
                  <c:v>70.68999981880188</c:v>
                </c:pt>
                <c:pt idx="3324">
                  <c:v>70.68999981880188</c:v>
                </c:pt>
                <c:pt idx="3325">
                  <c:v>70.68999981880188</c:v>
                </c:pt>
                <c:pt idx="3326">
                  <c:v>70.68999981880188</c:v>
                </c:pt>
                <c:pt idx="3327">
                  <c:v>70.68999981880188</c:v>
                </c:pt>
                <c:pt idx="3328">
                  <c:v>70.68999981880188</c:v>
                </c:pt>
                <c:pt idx="3329">
                  <c:v>70.68999981880188</c:v>
                </c:pt>
                <c:pt idx="3330">
                  <c:v>70.68999981880188</c:v>
                </c:pt>
                <c:pt idx="3331">
                  <c:v>70.68999981880188</c:v>
                </c:pt>
                <c:pt idx="3332">
                  <c:v>70.68999981880188</c:v>
                </c:pt>
                <c:pt idx="3333">
                  <c:v>70.68999981880188</c:v>
                </c:pt>
                <c:pt idx="3334">
                  <c:v>70.68999981880188</c:v>
                </c:pt>
                <c:pt idx="3335">
                  <c:v>70.68999981880188</c:v>
                </c:pt>
                <c:pt idx="3336">
                  <c:v>70.68999981880188</c:v>
                </c:pt>
                <c:pt idx="3337">
                  <c:v>70.68999981880188</c:v>
                </c:pt>
                <c:pt idx="3338">
                  <c:v>70.68999981880188</c:v>
                </c:pt>
                <c:pt idx="3339">
                  <c:v>70.68999981880188</c:v>
                </c:pt>
                <c:pt idx="3340">
                  <c:v>70.68999981880188</c:v>
                </c:pt>
                <c:pt idx="3341">
                  <c:v>70.68999981880188</c:v>
                </c:pt>
                <c:pt idx="3342">
                  <c:v>70.68999981880188</c:v>
                </c:pt>
                <c:pt idx="3343">
                  <c:v>70.68999981880188</c:v>
                </c:pt>
                <c:pt idx="3344">
                  <c:v>70.68999981880188</c:v>
                </c:pt>
                <c:pt idx="3345">
                  <c:v>70.68999981880188</c:v>
                </c:pt>
                <c:pt idx="3346">
                  <c:v>70.68999981880188</c:v>
                </c:pt>
                <c:pt idx="3347">
                  <c:v>70.68999981880188</c:v>
                </c:pt>
                <c:pt idx="3348">
                  <c:v>70.68999981880188</c:v>
                </c:pt>
                <c:pt idx="3349">
                  <c:v>70.68999981880188</c:v>
                </c:pt>
                <c:pt idx="3350">
                  <c:v>70.68999981880188</c:v>
                </c:pt>
                <c:pt idx="3351">
                  <c:v>70.68999981880188</c:v>
                </c:pt>
                <c:pt idx="3352">
                  <c:v>70.68999981880188</c:v>
                </c:pt>
                <c:pt idx="3353">
                  <c:v>70.68999981880188</c:v>
                </c:pt>
                <c:pt idx="3354">
                  <c:v>70.68999981880188</c:v>
                </c:pt>
                <c:pt idx="3355">
                  <c:v>70.68999981880188</c:v>
                </c:pt>
                <c:pt idx="3356">
                  <c:v>70.68999981880188</c:v>
                </c:pt>
                <c:pt idx="3357">
                  <c:v>70.68999981880188</c:v>
                </c:pt>
                <c:pt idx="3358">
                  <c:v>70.68999981880188</c:v>
                </c:pt>
                <c:pt idx="3359">
                  <c:v>70.68999981880188</c:v>
                </c:pt>
                <c:pt idx="3360">
                  <c:v>70.68999981880188</c:v>
                </c:pt>
                <c:pt idx="3361">
                  <c:v>70.68999981880188</c:v>
                </c:pt>
                <c:pt idx="3362">
                  <c:v>70.68999981880188</c:v>
                </c:pt>
                <c:pt idx="3363">
                  <c:v>70.68999981880188</c:v>
                </c:pt>
                <c:pt idx="3364">
                  <c:v>70.68999981880188</c:v>
                </c:pt>
                <c:pt idx="3365">
                  <c:v>70.68999981880188</c:v>
                </c:pt>
                <c:pt idx="3366">
                  <c:v>70.68999981880188</c:v>
                </c:pt>
                <c:pt idx="3367">
                  <c:v>70.68999981880188</c:v>
                </c:pt>
                <c:pt idx="3368">
                  <c:v>70.68999981880188</c:v>
                </c:pt>
                <c:pt idx="3369">
                  <c:v>70.68999981880188</c:v>
                </c:pt>
                <c:pt idx="3370">
                  <c:v>70.68999981880188</c:v>
                </c:pt>
                <c:pt idx="3371">
                  <c:v>70.68999981880188</c:v>
                </c:pt>
                <c:pt idx="3372">
                  <c:v>70.68999981880188</c:v>
                </c:pt>
                <c:pt idx="3373">
                  <c:v>70.68999981880188</c:v>
                </c:pt>
                <c:pt idx="3374">
                  <c:v>70.68999981880188</c:v>
                </c:pt>
                <c:pt idx="3375">
                  <c:v>70.68999981880188</c:v>
                </c:pt>
                <c:pt idx="3376">
                  <c:v>70.68999981880188</c:v>
                </c:pt>
                <c:pt idx="3377">
                  <c:v>70.68999981880188</c:v>
                </c:pt>
                <c:pt idx="3378">
                  <c:v>70.68999981880188</c:v>
                </c:pt>
                <c:pt idx="3379">
                  <c:v>70.68999981880188</c:v>
                </c:pt>
                <c:pt idx="3380">
                  <c:v>70.68999981880188</c:v>
                </c:pt>
                <c:pt idx="3381">
                  <c:v>70.68999981880188</c:v>
                </c:pt>
                <c:pt idx="3382">
                  <c:v>70.68999981880188</c:v>
                </c:pt>
                <c:pt idx="3383">
                  <c:v>70.68999981880188</c:v>
                </c:pt>
                <c:pt idx="3384">
                  <c:v>70.68999981880188</c:v>
                </c:pt>
                <c:pt idx="3385">
                  <c:v>70.68999981880188</c:v>
                </c:pt>
                <c:pt idx="3386">
                  <c:v>70.68999981880188</c:v>
                </c:pt>
                <c:pt idx="3387">
                  <c:v>70.68999981880188</c:v>
                </c:pt>
                <c:pt idx="3388">
                  <c:v>70.68999981880188</c:v>
                </c:pt>
                <c:pt idx="3389">
                  <c:v>70.68999981880188</c:v>
                </c:pt>
                <c:pt idx="3390">
                  <c:v>70.68999981880188</c:v>
                </c:pt>
                <c:pt idx="3391">
                  <c:v>70.68999981880188</c:v>
                </c:pt>
                <c:pt idx="3392">
                  <c:v>70.68999981880188</c:v>
                </c:pt>
                <c:pt idx="3393">
                  <c:v>70.68999981880188</c:v>
                </c:pt>
                <c:pt idx="3394">
                  <c:v>70.68999981880188</c:v>
                </c:pt>
                <c:pt idx="3395">
                  <c:v>70.68999981880188</c:v>
                </c:pt>
                <c:pt idx="3396">
                  <c:v>70.68999981880188</c:v>
                </c:pt>
                <c:pt idx="3397">
                  <c:v>70.700000047683716</c:v>
                </c:pt>
                <c:pt idx="3398">
                  <c:v>70.700000047683716</c:v>
                </c:pt>
                <c:pt idx="3399">
                  <c:v>70.710000038146973</c:v>
                </c:pt>
                <c:pt idx="3400">
                  <c:v>70.730000019073486</c:v>
                </c:pt>
                <c:pt idx="3401">
                  <c:v>70.75</c:v>
                </c:pt>
                <c:pt idx="3402">
                  <c:v>70.769999980926514</c:v>
                </c:pt>
                <c:pt idx="3403">
                  <c:v>70.799999952316284</c:v>
                </c:pt>
                <c:pt idx="3404">
                  <c:v>70.819999933242798</c:v>
                </c:pt>
                <c:pt idx="3405">
                  <c:v>70.839999914169312</c:v>
                </c:pt>
                <c:pt idx="3406">
                  <c:v>70.859999895095825</c:v>
                </c:pt>
                <c:pt idx="3407">
                  <c:v>70.879999876022339</c:v>
                </c:pt>
                <c:pt idx="3408">
                  <c:v>70.899999856948853</c:v>
                </c:pt>
                <c:pt idx="3409">
                  <c:v>70.929999828338623</c:v>
                </c:pt>
                <c:pt idx="3410">
                  <c:v>70.950000047683716</c:v>
                </c:pt>
                <c:pt idx="3411">
                  <c:v>70.970000028610229</c:v>
                </c:pt>
                <c:pt idx="3412">
                  <c:v>70.990000009536743</c:v>
                </c:pt>
                <c:pt idx="3413">
                  <c:v>71.009999990463257</c:v>
                </c:pt>
                <c:pt idx="3414">
                  <c:v>71.029999971389771</c:v>
                </c:pt>
                <c:pt idx="3415">
                  <c:v>71.059999942779541</c:v>
                </c:pt>
                <c:pt idx="3416">
                  <c:v>71.079999923706055</c:v>
                </c:pt>
                <c:pt idx="3417">
                  <c:v>71.099999904632568</c:v>
                </c:pt>
                <c:pt idx="3418">
                  <c:v>71.119999885559082</c:v>
                </c:pt>
                <c:pt idx="3419">
                  <c:v>71.139999866485596</c:v>
                </c:pt>
                <c:pt idx="3420">
                  <c:v>71.169999837875366</c:v>
                </c:pt>
                <c:pt idx="3421">
                  <c:v>71.18999981880188</c:v>
                </c:pt>
                <c:pt idx="3422">
                  <c:v>71.210000038146973</c:v>
                </c:pt>
                <c:pt idx="3423">
                  <c:v>71.230000019073486</c:v>
                </c:pt>
                <c:pt idx="3424">
                  <c:v>71.259999990463257</c:v>
                </c:pt>
                <c:pt idx="3425">
                  <c:v>71.279999971389771</c:v>
                </c:pt>
                <c:pt idx="3426">
                  <c:v>71.299999952316284</c:v>
                </c:pt>
                <c:pt idx="3427">
                  <c:v>71.319999933242798</c:v>
                </c:pt>
                <c:pt idx="3428">
                  <c:v>71.339999914169312</c:v>
                </c:pt>
                <c:pt idx="3429">
                  <c:v>71.359999895095825</c:v>
                </c:pt>
                <c:pt idx="3430">
                  <c:v>71.389999866485596</c:v>
                </c:pt>
                <c:pt idx="3431">
                  <c:v>71.409999847412109</c:v>
                </c:pt>
                <c:pt idx="3432">
                  <c:v>71.429999828338623</c:v>
                </c:pt>
                <c:pt idx="3433">
                  <c:v>71.450000047683716</c:v>
                </c:pt>
                <c:pt idx="3434">
                  <c:v>71.470000028610229</c:v>
                </c:pt>
                <c:pt idx="3435">
                  <c:v>71.490000009536743</c:v>
                </c:pt>
                <c:pt idx="3436">
                  <c:v>71.519999980926514</c:v>
                </c:pt>
                <c:pt idx="3437">
                  <c:v>71.539999961853027</c:v>
                </c:pt>
                <c:pt idx="3438">
                  <c:v>71.559999942779541</c:v>
                </c:pt>
                <c:pt idx="3439">
                  <c:v>71.579999923706055</c:v>
                </c:pt>
                <c:pt idx="3440">
                  <c:v>71.599999904632568</c:v>
                </c:pt>
                <c:pt idx="3441">
                  <c:v>71.619999885559082</c:v>
                </c:pt>
                <c:pt idx="3442">
                  <c:v>71.649999856948853</c:v>
                </c:pt>
                <c:pt idx="3443">
                  <c:v>71.669999837875366</c:v>
                </c:pt>
                <c:pt idx="3444">
                  <c:v>71.68999981880188</c:v>
                </c:pt>
                <c:pt idx="3445">
                  <c:v>71.710000038146973</c:v>
                </c:pt>
                <c:pt idx="3446">
                  <c:v>71.730000019073486</c:v>
                </c:pt>
                <c:pt idx="3447">
                  <c:v>71.75</c:v>
                </c:pt>
                <c:pt idx="3448">
                  <c:v>71.779999971389771</c:v>
                </c:pt>
                <c:pt idx="3449">
                  <c:v>71.799999952316284</c:v>
                </c:pt>
                <c:pt idx="3450">
                  <c:v>71.819999933242798</c:v>
                </c:pt>
                <c:pt idx="3451">
                  <c:v>71.849999904632568</c:v>
                </c:pt>
                <c:pt idx="3452">
                  <c:v>71.869999885559082</c:v>
                </c:pt>
                <c:pt idx="3453">
                  <c:v>71.889999866485596</c:v>
                </c:pt>
                <c:pt idx="3454">
                  <c:v>71.909999847412109</c:v>
                </c:pt>
                <c:pt idx="3455">
                  <c:v>71.929999828338623</c:v>
                </c:pt>
                <c:pt idx="3456">
                  <c:v>71.950000047683716</c:v>
                </c:pt>
                <c:pt idx="3457">
                  <c:v>71.980000019073486</c:v>
                </c:pt>
                <c:pt idx="3458">
                  <c:v>72</c:v>
                </c:pt>
                <c:pt idx="3459">
                  <c:v>72.019999980926514</c:v>
                </c:pt>
                <c:pt idx="3460">
                  <c:v>72.039999961853027</c:v>
                </c:pt>
                <c:pt idx="3461">
                  <c:v>72.059999942779541</c:v>
                </c:pt>
                <c:pt idx="3462">
                  <c:v>72.079999923706055</c:v>
                </c:pt>
                <c:pt idx="3463">
                  <c:v>72.109999895095825</c:v>
                </c:pt>
                <c:pt idx="3464">
                  <c:v>72.129999876022339</c:v>
                </c:pt>
                <c:pt idx="3465">
                  <c:v>72.149999856948853</c:v>
                </c:pt>
                <c:pt idx="3466">
                  <c:v>72.169999837875366</c:v>
                </c:pt>
                <c:pt idx="3467">
                  <c:v>72.18999981880188</c:v>
                </c:pt>
                <c:pt idx="3468">
                  <c:v>72.210000038146973</c:v>
                </c:pt>
                <c:pt idx="3469">
                  <c:v>72.240000009536743</c:v>
                </c:pt>
                <c:pt idx="3470">
                  <c:v>72.259999990463257</c:v>
                </c:pt>
                <c:pt idx="3471">
                  <c:v>72.279999971389771</c:v>
                </c:pt>
                <c:pt idx="3472">
                  <c:v>72.299999952316284</c:v>
                </c:pt>
                <c:pt idx="3473">
                  <c:v>72.319999933242798</c:v>
                </c:pt>
                <c:pt idx="3474">
                  <c:v>72.349999904632568</c:v>
                </c:pt>
                <c:pt idx="3475">
                  <c:v>72.369999885559082</c:v>
                </c:pt>
                <c:pt idx="3476">
                  <c:v>72.389999866485596</c:v>
                </c:pt>
                <c:pt idx="3477">
                  <c:v>72.409999847412109</c:v>
                </c:pt>
                <c:pt idx="3478">
                  <c:v>72.429999828338623</c:v>
                </c:pt>
                <c:pt idx="3479">
                  <c:v>72.460000038146973</c:v>
                </c:pt>
                <c:pt idx="3480">
                  <c:v>72.480000019073486</c:v>
                </c:pt>
                <c:pt idx="3481">
                  <c:v>72.5</c:v>
                </c:pt>
                <c:pt idx="3482">
                  <c:v>72.519999980926514</c:v>
                </c:pt>
                <c:pt idx="3483">
                  <c:v>72.549999952316284</c:v>
                </c:pt>
                <c:pt idx="3484">
                  <c:v>72.569999933242798</c:v>
                </c:pt>
                <c:pt idx="3485">
                  <c:v>72.589999914169312</c:v>
                </c:pt>
                <c:pt idx="3486">
                  <c:v>72.609999895095825</c:v>
                </c:pt>
                <c:pt idx="3487">
                  <c:v>72.629999876022339</c:v>
                </c:pt>
                <c:pt idx="3488">
                  <c:v>72.649999856948853</c:v>
                </c:pt>
                <c:pt idx="3489">
                  <c:v>72.679999828338623</c:v>
                </c:pt>
                <c:pt idx="3490">
                  <c:v>72.700000047683716</c:v>
                </c:pt>
                <c:pt idx="3491">
                  <c:v>72.720000028610229</c:v>
                </c:pt>
                <c:pt idx="3492">
                  <c:v>72.740000009536743</c:v>
                </c:pt>
                <c:pt idx="3493">
                  <c:v>72.759999990463257</c:v>
                </c:pt>
                <c:pt idx="3494">
                  <c:v>72.779999971389771</c:v>
                </c:pt>
                <c:pt idx="3495">
                  <c:v>72.809999942779541</c:v>
                </c:pt>
                <c:pt idx="3496">
                  <c:v>72.829999923706055</c:v>
                </c:pt>
                <c:pt idx="3497">
                  <c:v>72.849999904632568</c:v>
                </c:pt>
                <c:pt idx="3498">
                  <c:v>72.869999885559082</c:v>
                </c:pt>
                <c:pt idx="3499">
                  <c:v>72.889999866485596</c:v>
                </c:pt>
                <c:pt idx="3500">
                  <c:v>72.909999847412109</c:v>
                </c:pt>
                <c:pt idx="3501">
                  <c:v>72.93999981880188</c:v>
                </c:pt>
                <c:pt idx="3502">
                  <c:v>72.960000038146973</c:v>
                </c:pt>
                <c:pt idx="3503">
                  <c:v>72.980000019073486</c:v>
                </c:pt>
                <c:pt idx="3504">
                  <c:v>73</c:v>
                </c:pt>
                <c:pt idx="3505">
                  <c:v>73.019999980926514</c:v>
                </c:pt>
                <c:pt idx="3506">
                  <c:v>73.049999952316284</c:v>
                </c:pt>
                <c:pt idx="3507">
                  <c:v>73.069999933242798</c:v>
                </c:pt>
                <c:pt idx="3508">
                  <c:v>73.089999914169312</c:v>
                </c:pt>
                <c:pt idx="3509">
                  <c:v>73.109999895095825</c:v>
                </c:pt>
                <c:pt idx="3510">
                  <c:v>73.139999866485596</c:v>
                </c:pt>
                <c:pt idx="3511">
                  <c:v>73.159999847412109</c:v>
                </c:pt>
                <c:pt idx="3512">
                  <c:v>73.179999828338623</c:v>
                </c:pt>
                <c:pt idx="3513">
                  <c:v>73.200000047683716</c:v>
                </c:pt>
                <c:pt idx="3514">
                  <c:v>73.220000028610229</c:v>
                </c:pt>
                <c:pt idx="3515">
                  <c:v>73.240000009536743</c:v>
                </c:pt>
                <c:pt idx="3516">
                  <c:v>73.269999980926514</c:v>
                </c:pt>
                <c:pt idx="3517">
                  <c:v>73.289999961853027</c:v>
                </c:pt>
                <c:pt idx="3518">
                  <c:v>73.309999942779541</c:v>
                </c:pt>
                <c:pt idx="3519">
                  <c:v>73.329999923706055</c:v>
                </c:pt>
                <c:pt idx="3520">
                  <c:v>73.349999904632568</c:v>
                </c:pt>
                <c:pt idx="3521">
                  <c:v>73.369999885559082</c:v>
                </c:pt>
                <c:pt idx="3522">
                  <c:v>73.399999856948853</c:v>
                </c:pt>
                <c:pt idx="3523">
                  <c:v>73.419999837875366</c:v>
                </c:pt>
                <c:pt idx="3524">
                  <c:v>73.43999981880188</c:v>
                </c:pt>
                <c:pt idx="3525">
                  <c:v>73.460000038146973</c:v>
                </c:pt>
                <c:pt idx="3526">
                  <c:v>73.480000019073486</c:v>
                </c:pt>
                <c:pt idx="3527">
                  <c:v>73.5</c:v>
                </c:pt>
                <c:pt idx="3528">
                  <c:v>73.529999971389771</c:v>
                </c:pt>
                <c:pt idx="3529">
                  <c:v>73.549999952316284</c:v>
                </c:pt>
                <c:pt idx="3530">
                  <c:v>73.569999933242798</c:v>
                </c:pt>
                <c:pt idx="3531">
                  <c:v>73.589999914169312</c:v>
                </c:pt>
                <c:pt idx="3532">
                  <c:v>73.609999895095825</c:v>
                </c:pt>
                <c:pt idx="3533">
                  <c:v>73.629999876022339</c:v>
                </c:pt>
                <c:pt idx="3534">
                  <c:v>73.659999847412109</c:v>
                </c:pt>
                <c:pt idx="3535">
                  <c:v>73.679999828338623</c:v>
                </c:pt>
                <c:pt idx="3536">
                  <c:v>73.700000047683716</c:v>
                </c:pt>
                <c:pt idx="3537">
                  <c:v>73.730000019073486</c:v>
                </c:pt>
                <c:pt idx="3538">
                  <c:v>73.75</c:v>
                </c:pt>
                <c:pt idx="3539">
                  <c:v>73.769999980926514</c:v>
                </c:pt>
                <c:pt idx="3540">
                  <c:v>73.789999961853027</c:v>
                </c:pt>
                <c:pt idx="3541">
                  <c:v>73.809999942779541</c:v>
                </c:pt>
                <c:pt idx="3542">
                  <c:v>73.829999923706055</c:v>
                </c:pt>
                <c:pt idx="3543">
                  <c:v>73.859999895095825</c:v>
                </c:pt>
                <c:pt idx="3544">
                  <c:v>73.879999876022339</c:v>
                </c:pt>
                <c:pt idx="3545">
                  <c:v>73.899999856948853</c:v>
                </c:pt>
                <c:pt idx="3546">
                  <c:v>73.919999837875366</c:v>
                </c:pt>
                <c:pt idx="3547">
                  <c:v>73.93999981880188</c:v>
                </c:pt>
                <c:pt idx="3548">
                  <c:v>73.960000038146973</c:v>
                </c:pt>
                <c:pt idx="3549">
                  <c:v>73.990000009536743</c:v>
                </c:pt>
                <c:pt idx="3550">
                  <c:v>74.009999990463257</c:v>
                </c:pt>
                <c:pt idx="3551">
                  <c:v>74.029999971389771</c:v>
                </c:pt>
                <c:pt idx="3552">
                  <c:v>74.049999952316284</c:v>
                </c:pt>
                <c:pt idx="3553">
                  <c:v>74.069999933242798</c:v>
                </c:pt>
                <c:pt idx="3554">
                  <c:v>74.089999914169312</c:v>
                </c:pt>
                <c:pt idx="3555">
                  <c:v>74.119999885559082</c:v>
                </c:pt>
                <c:pt idx="3556">
                  <c:v>74.139999866485596</c:v>
                </c:pt>
                <c:pt idx="3557">
                  <c:v>74.159999847412109</c:v>
                </c:pt>
                <c:pt idx="3558">
                  <c:v>74.179999828338623</c:v>
                </c:pt>
                <c:pt idx="3559">
                  <c:v>74.200000047683716</c:v>
                </c:pt>
                <c:pt idx="3560">
                  <c:v>74.220000028610229</c:v>
                </c:pt>
                <c:pt idx="3561">
                  <c:v>74.25</c:v>
                </c:pt>
                <c:pt idx="3562">
                  <c:v>74.269999980926514</c:v>
                </c:pt>
                <c:pt idx="3563">
                  <c:v>74.289999961853027</c:v>
                </c:pt>
                <c:pt idx="3564">
                  <c:v>74.309999942779541</c:v>
                </c:pt>
                <c:pt idx="3565">
                  <c:v>74.339999914169312</c:v>
                </c:pt>
                <c:pt idx="3566">
                  <c:v>74.359999895095825</c:v>
                </c:pt>
                <c:pt idx="3567">
                  <c:v>74.379999876022339</c:v>
                </c:pt>
                <c:pt idx="3568">
                  <c:v>74.399999856948853</c:v>
                </c:pt>
                <c:pt idx="3569">
                  <c:v>74.419999837875366</c:v>
                </c:pt>
                <c:pt idx="3570">
                  <c:v>74.450000047683716</c:v>
                </c:pt>
                <c:pt idx="3571">
                  <c:v>74.470000028610229</c:v>
                </c:pt>
                <c:pt idx="3572">
                  <c:v>74.490000009536743</c:v>
                </c:pt>
                <c:pt idx="3573">
                  <c:v>74.509999990463257</c:v>
                </c:pt>
                <c:pt idx="3574">
                  <c:v>74.529999971389771</c:v>
                </c:pt>
                <c:pt idx="3575">
                  <c:v>74.549999952316284</c:v>
                </c:pt>
                <c:pt idx="3576">
                  <c:v>74.579999923706055</c:v>
                </c:pt>
                <c:pt idx="3577">
                  <c:v>74.599999904632568</c:v>
                </c:pt>
                <c:pt idx="3578">
                  <c:v>74.619999885559082</c:v>
                </c:pt>
                <c:pt idx="3579">
                  <c:v>74.639999866485596</c:v>
                </c:pt>
                <c:pt idx="3580">
                  <c:v>74.659999847412109</c:v>
                </c:pt>
                <c:pt idx="3581">
                  <c:v>74.679999828338623</c:v>
                </c:pt>
                <c:pt idx="3582">
                  <c:v>74.710000038146973</c:v>
                </c:pt>
                <c:pt idx="3583">
                  <c:v>74.730000019073486</c:v>
                </c:pt>
                <c:pt idx="3584">
                  <c:v>74.75</c:v>
                </c:pt>
                <c:pt idx="3585">
                  <c:v>74.769999980926514</c:v>
                </c:pt>
                <c:pt idx="3586">
                  <c:v>74.789999961853027</c:v>
                </c:pt>
                <c:pt idx="3587">
                  <c:v>74.809999942779541</c:v>
                </c:pt>
                <c:pt idx="3588">
                  <c:v>74.839999914169312</c:v>
                </c:pt>
                <c:pt idx="3589">
                  <c:v>74.859999895095825</c:v>
                </c:pt>
                <c:pt idx="3590">
                  <c:v>74.879999876022339</c:v>
                </c:pt>
                <c:pt idx="3591">
                  <c:v>74.899999856948853</c:v>
                </c:pt>
                <c:pt idx="3592">
                  <c:v>74.929999828338623</c:v>
                </c:pt>
                <c:pt idx="3593">
                  <c:v>74.950000047683716</c:v>
                </c:pt>
                <c:pt idx="3594">
                  <c:v>74.970000028610229</c:v>
                </c:pt>
                <c:pt idx="3595">
                  <c:v>74.990000009536743</c:v>
                </c:pt>
                <c:pt idx="3596">
                  <c:v>75.009999990463257</c:v>
                </c:pt>
                <c:pt idx="3597">
                  <c:v>75.039999961853027</c:v>
                </c:pt>
                <c:pt idx="3598">
                  <c:v>75.059999942779541</c:v>
                </c:pt>
                <c:pt idx="3599">
                  <c:v>75.079999923706055</c:v>
                </c:pt>
                <c:pt idx="3600">
                  <c:v>75.099999904632568</c:v>
                </c:pt>
                <c:pt idx="3601">
                  <c:v>75.119999885559082</c:v>
                </c:pt>
                <c:pt idx="3602">
                  <c:v>75.139999866485596</c:v>
                </c:pt>
                <c:pt idx="3603">
                  <c:v>75.169999837875366</c:v>
                </c:pt>
                <c:pt idx="3604">
                  <c:v>75.18999981880188</c:v>
                </c:pt>
                <c:pt idx="3605">
                  <c:v>75.210000038146973</c:v>
                </c:pt>
                <c:pt idx="3606">
                  <c:v>75.230000019073486</c:v>
                </c:pt>
                <c:pt idx="3607">
                  <c:v>75.25</c:v>
                </c:pt>
                <c:pt idx="3608">
                  <c:v>75.269999980926514</c:v>
                </c:pt>
                <c:pt idx="3609">
                  <c:v>75.299999952316284</c:v>
                </c:pt>
                <c:pt idx="3610">
                  <c:v>75.319999933242798</c:v>
                </c:pt>
                <c:pt idx="3611">
                  <c:v>75.339999914169312</c:v>
                </c:pt>
                <c:pt idx="3612">
                  <c:v>75.359999895095825</c:v>
                </c:pt>
                <c:pt idx="3613">
                  <c:v>75.379999876022339</c:v>
                </c:pt>
                <c:pt idx="3614">
                  <c:v>75.399999856948853</c:v>
                </c:pt>
                <c:pt idx="3615">
                  <c:v>75.429999828338623</c:v>
                </c:pt>
                <c:pt idx="3616">
                  <c:v>75.450000047683716</c:v>
                </c:pt>
                <c:pt idx="3617">
                  <c:v>75.470000028610229</c:v>
                </c:pt>
                <c:pt idx="3618">
                  <c:v>75.490000009536743</c:v>
                </c:pt>
                <c:pt idx="3619">
                  <c:v>75.509999990463257</c:v>
                </c:pt>
                <c:pt idx="3620">
                  <c:v>75.539999961853027</c:v>
                </c:pt>
                <c:pt idx="3621">
                  <c:v>75.559999942779541</c:v>
                </c:pt>
                <c:pt idx="3622">
                  <c:v>75.579999923706055</c:v>
                </c:pt>
                <c:pt idx="3623">
                  <c:v>75.599999904632568</c:v>
                </c:pt>
                <c:pt idx="3624">
                  <c:v>75.629999876022339</c:v>
                </c:pt>
                <c:pt idx="3625">
                  <c:v>75.649999856948853</c:v>
                </c:pt>
                <c:pt idx="3626">
                  <c:v>75.669999837875366</c:v>
                </c:pt>
                <c:pt idx="3627">
                  <c:v>75.68999981880188</c:v>
                </c:pt>
                <c:pt idx="3628">
                  <c:v>76.509999990463257</c:v>
                </c:pt>
                <c:pt idx="3629">
                  <c:v>76.509999990463257</c:v>
                </c:pt>
                <c:pt idx="3630">
                  <c:v>76.509999990463257</c:v>
                </c:pt>
                <c:pt idx="3631">
                  <c:v>76.509999990463257</c:v>
                </c:pt>
                <c:pt idx="3632">
                  <c:v>76.509999990463257</c:v>
                </c:pt>
                <c:pt idx="3633">
                  <c:v>76.509999990463257</c:v>
                </c:pt>
                <c:pt idx="3634">
                  <c:v>76.509999990463257</c:v>
                </c:pt>
                <c:pt idx="3635">
                  <c:v>76.509999990463257</c:v>
                </c:pt>
                <c:pt idx="3636">
                  <c:v>76.509999990463257</c:v>
                </c:pt>
                <c:pt idx="3637">
                  <c:v>76.509999990463257</c:v>
                </c:pt>
                <c:pt idx="3638">
                  <c:v>76.509999990463257</c:v>
                </c:pt>
                <c:pt idx="3639">
                  <c:v>76.509999990463257</c:v>
                </c:pt>
                <c:pt idx="3640">
                  <c:v>76.509999990463257</c:v>
                </c:pt>
                <c:pt idx="3641">
                  <c:v>76.509999990463257</c:v>
                </c:pt>
                <c:pt idx="3642">
                  <c:v>76.509999990463257</c:v>
                </c:pt>
                <c:pt idx="3643">
                  <c:v>76.509999990463257</c:v>
                </c:pt>
                <c:pt idx="3644">
                  <c:v>76.509999990463257</c:v>
                </c:pt>
                <c:pt idx="3645">
                  <c:v>76.509999990463257</c:v>
                </c:pt>
                <c:pt idx="3646">
                  <c:v>76.509999990463257</c:v>
                </c:pt>
                <c:pt idx="3647">
                  <c:v>76.509999990463257</c:v>
                </c:pt>
                <c:pt idx="3648">
                  <c:v>76.509999990463257</c:v>
                </c:pt>
                <c:pt idx="3649">
                  <c:v>76.509999990463257</c:v>
                </c:pt>
                <c:pt idx="3650">
                  <c:v>76.509999990463257</c:v>
                </c:pt>
                <c:pt idx="3651">
                  <c:v>76.509999990463257</c:v>
                </c:pt>
                <c:pt idx="3652">
                  <c:v>76.509999990463257</c:v>
                </c:pt>
                <c:pt idx="3653">
                  <c:v>76.509999990463257</c:v>
                </c:pt>
                <c:pt idx="3654">
                  <c:v>76.509999990463257</c:v>
                </c:pt>
                <c:pt idx="3655">
                  <c:v>76.509999990463257</c:v>
                </c:pt>
                <c:pt idx="3656">
                  <c:v>76.509999990463257</c:v>
                </c:pt>
                <c:pt idx="3657">
                  <c:v>76.509999990463257</c:v>
                </c:pt>
                <c:pt idx="3658">
                  <c:v>76.509999990463257</c:v>
                </c:pt>
                <c:pt idx="3659">
                  <c:v>76.509999990463257</c:v>
                </c:pt>
                <c:pt idx="3660">
                  <c:v>76.509999990463257</c:v>
                </c:pt>
                <c:pt idx="3661">
                  <c:v>76.509999990463257</c:v>
                </c:pt>
                <c:pt idx="3662">
                  <c:v>76.509999990463257</c:v>
                </c:pt>
                <c:pt idx="3663">
                  <c:v>76.509999990463257</c:v>
                </c:pt>
                <c:pt idx="3664">
                  <c:v>76.509999990463257</c:v>
                </c:pt>
                <c:pt idx="3665">
                  <c:v>76.519999980926514</c:v>
                </c:pt>
                <c:pt idx="3666">
                  <c:v>76.539999961853027</c:v>
                </c:pt>
                <c:pt idx="3667">
                  <c:v>76.559999942779541</c:v>
                </c:pt>
                <c:pt idx="3668">
                  <c:v>76.579999923706055</c:v>
                </c:pt>
                <c:pt idx="3669">
                  <c:v>76.609999895095825</c:v>
                </c:pt>
                <c:pt idx="3670">
                  <c:v>76.629999876022339</c:v>
                </c:pt>
                <c:pt idx="3671">
                  <c:v>76.649999856948853</c:v>
                </c:pt>
                <c:pt idx="3672">
                  <c:v>76.669999837875366</c:v>
                </c:pt>
                <c:pt idx="3673">
                  <c:v>76.68999981880188</c:v>
                </c:pt>
                <c:pt idx="3674">
                  <c:v>76.720000028610229</c:v>
                </c:pt>
                <c:pt idx="3675">
                  <c:v>76.740000009536743</c:v>
                </c:pt>
                <c:pt idx="3676">
                  <c:v>76.759999990463257</c:v>
                </c:pt>
                <c:pt idx="3677">
                  <c:v>76.779999971389771</c:v>
                </c:pt>
                <c:pt idx="3678">
                  <c:v>76.809999942779541</c:v>
                </c:pt>
                <c:pt idx="3679">
                  <c:v>76.829999923706055</c:v>
                </c:pt>
                <c:pt idx="3680">
                  <c:v>76.849999904632568</c:v>
                </c:pt>
                <c:pt idx="3681">
                  <c:v>76.869999885559082</c:v>
                </c:pt>
                <c:pt idx="3682">
                  <c:v>76.889999866485596</c:v>
                </c:pt>
                <c:pt idx="3683">
                  <c:v>76.909999847412109</c:v>
                </c:pt>
                <c:pt idx="3684">
                  <c:v>76.93999981880188</c:v>
                </c:pt>
                <c:pt idx="3685">
                  <c:v>76.960000038146973</c:v>
                </c:pt>
                <c:pt idx="3686">
                  <c:v>76.980000019073486</c:v>
                </c:pt>
                <c:pt idx="3687">
                  <c:v>77</c:v>
                </c:pt>
                <c:pt idx="3688">
                  <c:v>77.019999980926514</c:v>
                </c:pt>
                <c:pt idx="3689">
                  <c:v>77.039999961853027</c:v>
                </c:pt>
                <c:pt idx="3690">
                  <c:v>77.069999933242798</c:v>
                </c:pt>
                <c:pt idx="3691">
                  <c:v>77.089999914169312</c:v>
                </c:pt>
                <c:pt idx="3692">
                  <c:v>77.109999895095825</c:v>
                </c:pt>
                <c:pt idx="3693">
                  <c:v>77.129999876022339</c:v>
                </c:pt>
                <c:pt idx="3694">
                  <c:v>77.149999856948853</c:v>
                </c:pt>
                <c:pt idx="3695">
                  <c:v>77.169999837875366</c:v>
                </c:pt>
                <c:pt idx="3696">
                  <c:v>77.200000047683716</c:v>
                </c:pt>
                <c:pt idx="3697">
                  <c:v>77.220000028610229</c:v>
                </c:pt>
                <c:pt idx="3698">
                  <c:v>77.240000009536743</c:v>
                </c:pt>
                <c:pt idx="3699">
                  <c:v>77.259999990463257</c:v>
                </c:pt>
                <c:pt idx="3700">
                  <c:v>77.279999971389771</c:v>
                </c:pt>
                <c:pt idx="3701">
                  <c:v>77.299999952316284</c:v>
                </c:pt>
                <c:pt idx="3702">
                  <c:v>77.329999923706055</c:v>
                </c:pt>
                <c:pt idx="3703">
                  <c:v>77.349999904632568</c:v>
                </c:pt>
                <c:pt idx="3704">
                  <c:v>77.369999885559082</c:v>
                </c:pt>
                <c:pt idx="3705">
                  <c:v>77.389999866485596</c:v>
                </c:pt>
                <c:pt idx="3706">
                  <c:v>77.419999837875366</c:v>
                </c:pt>
                <c:pt idx="3707">
                  <c:v>77.43999981880188</c:v>
                </c:pt>
                <c:pt idx="3708">
                  <c:v>77.460000038146973</c:v>
                </c:pt>
                <c:pt idx="3709">
                  <c:v>77.480000019073486</c:v>
                </c:pt>
                <c:pt idx="3710">
                  <c:v>77.5</c:v>
                </c:pt>
                <c:pt idx="3711">
                  <c:v>77.529999971389771</c:v>
                </c:pt>
                <c:pt idx="3712">
                  <c:v>77.549999952316284</c:v>
                </c:pt>
                <c:pt idx="3713">
                  <c:v>77.569999933242798</c:v>
                </c:pt>
                <c:pt idx="3714">
                  <c:v>77.589999914169312</c:v>
                </c:pt>
                <c:pt idx="3715">
                  <c:v>77.609999895095825</c:v>
                </c:pt>
                <c:pt idx="3716">
                  <c:v>77.629999876022339</c:v>
                </c:pt>
                <c:pt idx="3717">
                  <c:v>77.659999847412109</c:v>
                </c:pt>
                <c:pt idx="3718">
                  <c:v>77.679999828338623</c:v>
                </c:pt>
                <c:pt idx="3719">
                  <c:v>77.700000047683716</c:v>
                </c:pt>
                <c:pt idx="3720">
                  <c:v>77.720000028610229</c:v>
                </c:pt>
                <c:pt idx="3721">
                  <c:v>77.740000009536743</c:v>
                </c:pt>
                <c:pt idx="3722">
                  <c:v>77.759999990463257</c:v>
                </c:pt>
                <c:pt idx="3723">
                  <c:v>77.789999961853027</c:v>
                </c:pt>
                <c:pt idx="3724">
                  <c:v>77.809999942779541</c:v>
                </c:pt>
                <c:pt idx="3725">
                  <c:v>77.829999923706055</c:v>
                </c:pt>
                <c:pt idx="3726">
                  <c:v>77.849999904632568</c:v>
                </c:pt>
                <c:pt idx="3727">
                  <c:v>77.869999885559082</c:v>
                </c:pt>
                <c:pt idx="3728">
                  <c:v>77.889999866485596</c:v>
                </c:pt>
                <c:pt idx="3729">
                  <c:v>77.919999837875366</c:v>
                </c:pt>
                <c:pt idx="3730">
                  <c:v>77.93999981880188</c:v>
                </c:pt>
                <c:pt idx="3731">
                  <c:v>77.960000038146973</c:v>
                </c:pt>
                <c:pt idx="3732">
                  <c:v>77.980000019073486</c:v>
                </c:pt>
                <c:pt idx="3733">
                  <c:v>78.009999990463257</c:v>
                </c:pt>
                <c:pt idx="3734">
                  <c:v>78.029999971389771</c:v>
                </c:pt>
                <c:pt idx="3735">
                  <c:v>78.049999952316284</c:v>
                </c:pt>
                <c:pt idx="3736">
                  <c:v>78.069999933242798</c:v>
                </c:pt>
                <c:pt idx="3737">
                  <c:v>78.089999914169312</c:v>
                </c:pt>
                <c:pt idx="3738">
                  <c:v>78.119999885559082</c:v>
                </c:pt>
                <c:pt idx="3739">
                  <c:v>78.139999866485596</c:v>
                </c:pt>
                <c:pt idx="3740">
                  <c:v>78.159999847412109</c:v>
                </c:pt>
                <c:pt idx="3741">
                  <c:v>78.179999828338623</c:v>
                </c:pt>
                <c:pt idx="3742">
                  <c:v>78.200000047683716</c:v>
                </c:pt>
                <c:pt idx="3743">
                  <c:v>78.220000028610229</c:v>
                </c:pt>
                <c:pt idx="3744">
                  <c:v>78.25</c:v>
                </c:pt>
                <c:pt idx="3745">
                  <c:v>78.269999980926514</c:v>
                </c:pt>
                <c:pt idx="3746">
                  <c:v>78.289999961853027</c:v>
                </c:pt>
                <c:pt idx="3747">
                  <c:v>78.309999942779541</c:v>
                </c:pt>
                <c:pt idx="3748">
                  <c:v>78.329999923706055</c:v>
                </c:pt>
                <c:pt idx="3749">
                  <c:v>78.349999904632568</c:v>
                </c:pt>
                <c:pt idx="3750">
                  <c:v>78.379999876022339</c:v>
                </c:pt>
                <c:pt idx="3751">
                  <c:v>78.399999856948853</c:v>
                </c:pt>
                <c:pt idx="3752">
                  <c:v>78.419999837875366</c:v>
                </c:pt>
                <c:pt idx="3753">
                  <c:v>78.43999981880188</c:v>
                </c:pt>
                <c:pt idx="3754">
                  <c:v>78.460000038146973</c:v>
                </c:pt>
                <c:pt idx="3755">
                  <c:v>78.480000019073486</c:v>
                </c:pt>
                <c:pt idx="3756">
                  <c:v>78.509999990463257</c:v>
                </c:pt>
                <c:pt idx="3757">
                  <c:v>78.529999971389771</c:v>
                </c:pt>
                <c:pt idx="3758">
                  <c:v>78.549999952316284</c:v>
                </c:pt>
                <c:pt idx="3759">
                  <c:v>78.569999933242798</c:v>
                </c:pt>
                <c:pt idx="3760">
                  <c:v>78.589999914169312</c:v>
                </c:pt>
                <c:pt idx="3761">
                  <c:v>78.619999885559082</c:v>
                </c:pt>
                <c:pt idx="3762">
                  <c:v>78.639999866485596</c:v>
                </c:pt>
                <c:pt idx="3763">
                  <c:v>78.659999847412109</c:v>
                </c:pt>
                <c:pt idx="3764">
                  <c:v>78.679999828338623</c:v>
                </c:pt>
                <c:pt idx="3765">
                  <c:v>78.710000038146973</c:v>
                </c:pt>
                <c:pt idx="3766">
                  <c:v>78.730000019073486</c:v>
                </c:pt>
                <c:pt idx="3767">
                  <c:v>78.75</c:v>
                </c:pt>
                <c:pt idx="3768">
                  <c:v>78.769999980926514</c:v>
                </c:pt>
                <c:pt idx="3769">
                  <c:v>78.789999961853027</c:v>
                </c:pt>
                <c:pt idx="3770">
                  <c:v>78.809999942779541</c:v>
                </c:pt>
                <c:pt idx="3771">
                  <c:v>78.839999914169312</c:v>
                </c:pt>
                <c:pt idx="3772">
                  <c:v>78.859999895095825</c:v>
                </c:pt>
                <c:pt idx="3773">
                  <c:v>78.879999876022339</c:v>
                </c:pt>
                <c:pt idx="3774">
                  <c:v>78.899999856948853</c:v>
                </c:pt>
                <c:pt idx="3775">
                  <c:v>78.919999837875366</c:v>
                </c:pt>
                <c:pt idx="3776">
                  <c:v>78.93999981880188</c:v>
                </c:pt>
                <c:pt idx="3777">
                  <c:v>78.970000028610229</c:v>
                </c:pt>
                <c:pt idx="3778">
                  <c:v>78.990000009536743</c:v>
                </c:pt>
                <c:pt idx="3779">
                  <c:v>79.009999990463257</c:v>
                </c:pt>
                <c:pt idx="3780">
                  <c:v>79.029999971389771</c:v>
                </c:pt>
                <c:pt idx="3781">
                  <c:v>79.049999952316284</c:v>
                </c:pt>
                <c:pt idx="3782">
                  <c:v>79.069999933242798</c:v>
                </c:pt>
                <c:pt idx="3783">
                  <c:v>79.099999904632568</c:v>
                </c:pt>
                <c:pt idx="3784">
                  <c:v>79.119999885559082</c:v>
                </c:pt>
                <c:pt idx="3785">
                  <c:v>79.139999866485596</c:v>
                </c:pt>
                <c:pt idx="3786">
                  <c:v>79.159999847412109</c:v>
                </c:pt>
                <c:pt idx="3787">
                  <c:v>79.179999828338623</c:v>
                </c:pt>
                <c:pt idx="3788">
                  <c:v>79.210000038146973</c:v>
                </c:pt>
                <c:pt idx="3789">
                  <c:v>79.230000019073486</c:v>
                </c:pt>
                <c:pt idx="3790">
                  <c:v>79.25</c:v>
                </c:pt>
                <c:pt idx="3791">
                  <c:v>79.269999980926514</c:v>
                </c:pt>
                <c:pt idx="3792">
                  <c:v>79.299999952316284</c:v>
                </c:pt>
                <c:pt idx="3793">
                  <c:v>79.319999933242798</c:v>
                </c:pt>
                <c:pt idx="3794">
                  <c:v>79.339999914169312</c:v>
                </c:pt>
                <c:pt idx="3795">
                  <c:v>79.359999895095825</c:v>
                </c:pt>
                <c:pt idx="3796">
                  <c:v>79.379999876022339</c:v>
                </c:pt>
                <c:pt idx="3797">
                  <c:v>79.399999856948853</c:v>
                </c:pt>
                <c:pt idx="3798">
                  <c:v>79.429999828338623</c:v>
                </c:pt>
                <c:pt idx="3799">
                  <c:v>79.450000047683716</c:v>
                </c:pt>
                <c:pt idx="3800">
                  <c:v>79.470000028610229</c:v>
                </c:pt>
                <c:pt idx="3801">
                  <c:v>79.490000009536743</c:v>
                </c:pt>
                <c:pt idx="3802">
                  <c:v>79.509999990463257</c:v>
                </c:pt>
                <c:pt idx="3803">
                  <c:v>79.529999971389771</c:v>
                </c:pt>
                <c:pt idx="3804">
                  <c:v>79.559999942779541</c:v>
                </c:pt>
                <c:pt idx="3805">
                  <c:v>79.579999923706055</c:v>
                </c:pt>
                <c:pt idx="3806">
                  <c:v>79.599999904632568</c:v>
                </c:pt>
                <c:pt idx="3807">
                  <c:v>79.619999885559082</c:v>
                </c:pt>
                <c:pt idx="3808">
                  <c:v>79.639999866485596</c:v>
                </c:pt>
                <c:pt idx="3809">
                  <c:v>79.659999847412109</c:v>
                </c:pt>
                <c:pt idx="3810">
                  <c:v>79.68999981880188</c:v>
                </c:pt>
                <c:pt idx="3811">
                  <c:v>79.710000038146973</c:v>
                </c:pt>
                <c:pt idx="3812">
                  <c:v>79.730000019073486</c:v>
                </c:pt>
                <c:pt idx="3813">
                  <c:v>79.75</c:v>
                </c:pt>
                <c:pt idx="3814">
                  <c:v>79.769999980926514</c:v>
                </c:pt>
                <c:pt idx="3815">
                  <c:v>79.799999952316284</c:v>
                </c:pt>
                <c:pt idx="3816">
                  <c:v>79.819999933242798</c:v>
                </c:pt>
                <c:pt idx="3817">
                  <c:v>79.839999914169312</c:v>
                </c:pt>
                <c:pt idx="3818">
                  <c:v>79.859999895095825</c:v>
                </c:pt>
                <c:pt idx="3819">
                  <c:v>79.889999866485596</c:v>
                </c:pt>
                <c:pt idx="3820">
                  <c:v>79.909999847412109</c:v>
                </c:pt>
                <c:pt idx="3821">
                  <c:v>79.929999828338623</c:v>
                </c:pt>
                <c:pt idx="3822">
                  <c:v>79.950000047683716</c:v>
                </c:pt>
                <c:pt idx="3823">
                  <c:v>79.970000028610229</c:v>
                </c:pt>
                <c:pt idx="3824">
                  <c:v>79.990000009536743</c:v>
                </c:pt>
                <c:pt idx="3825">
                  <c:v>80.019999980926514</c:v>
                </c:pt>
                <c:pt idx="3826">
                  <c:v>80.039999961853027</c:v>
                </c:pt>
                <c:pt idx="3827">
                  <c:v>80.059999942779541</c:v>
                </c:pt>
                <c:pt idx="3828">
                  <c:v>80.079999923706055</c:v>
                </c:pt>
                <c:pt idx="3829">
                  <c:v>80.099999904632568</c:v>
                </c:pt>
                <c:pt idx="3830">
                  <c:v>80.119999885559082</c:v>
                </c:pt>
                <c:pt idx="3831">
                  <c:v>80.149999856948853</c:v>
                </c:pt>
                <c:pt idx="3832">
                  <c:v>80.169999837875366</c:v>
                </c:pt>
                <c:pt idx="3833">
                  <c:v>80.18999981880188</c:v>
                </c:pt>
                <c:pt idx="3834">
                  <c:v>80.210000038146973</c:v>
                </c:pt>
                <c:pt idx="3835">
                  <c:v>80.230000019073486</c:v>
                </c:pt>
                <c:pt idx="3836">
                  <c:v>80.25</c:v>
                </c:pt>
                <c:pt idx="3837">
                  <c:v>80.279999971389771</c:v>
                </c:pt>
                <c:pt idx="3838">
                  <c:v>80.299999952316284</c:v>
                </c:pt>
                <c:pt idx="3839">
                  <c:v>80.319999933242798</c:v>
                </c:pt>
                <c:pt idx="3840">
                  <c:v>80.339999914169312</c:v>
                </c:pt>
                <c:pt idx="3841">
                  <c:v>80.359999895095825</c:v>
                </c:pt>
                <c:pt idx="3842">
                  <c:v>80.379999876022339</c:v>
                </c:pt>
                <c:pt idx="3843">
                  <c:v>80.409999847412109</c:v>
                </c:pt>
                <c:pt idx="3844">
                  <c:v>80.429999828338623</c:v>
                </c:pt>
                <c:pt idx="3845">
                  <c:v>80.450000047683716</c:v>
                </c:pt>
                <c:pt idx="3846">
                  <c:v>80.470000028610229</c:v>
                </c:pt>
                <c:pt idx="3847">
                  <c:v>80.5</c:v>
                </c:pt>
                <c:pt idx="3848">
                  <c:v>80.519999980926514</c:v>
                </c:pt>
                <c:pt idx="3849">
                  <c:v>80.539999961853027</c:v>
                </c:pt>
                <c:pt idx="3850">
                  <c:v>80.559999942779541</c:v>
                </c:pt>
                <c:pt idx="3851">
                  <c:v>80.579999923706055</c:v>
                </c:pt>
                <c:pt idx="3852">
                  <c:v>80.609999895095825</c:v>
                </c:pt>
                <c:pt idx="3853">
                  <c:v>80.629999876022339</c:v>
                </c:pt>
                <c:pt idx="3854">
                  <c:v>80.649999856948853</c:v>
                </c:pt>
                <c:pt idx="3855">
                  <c:v>80.669999837875366</c:v>
                </c:pt>
                <c:pt idx="3856">
                  <c:v>80.68999981880188</c:v>
                </c:pt>
                <c:pt idx="3857">
                  <c:v>80.710000038146973</c:v>
                </c:pt>
                <c:pt idx="3858">
                  <c:v>80.740000009536743</c:v>
                </c:pt>
                <c:pt idx="3859">
                  <c:v>80.759999990463257</c:v>
                </c:pt>
                <c:pt idx="3860">
                  <c:v>80.779999971389771</c:v>
                </c:pt>
                <c:pt idx="3861">
                  <c:v>80.799999952316284</c:v>
                </c:pt>
                <c:pt idx="3862">
                  <c:v>80.819999933242798</c:v>
                </c:pt>
                <c:pt idx="3863">
                  <c:v>80.839999914169312</c:v>
                </c:pt>
                <c:pt idx="3864">
                  <c:v>80.869999885559082</c:v>
                </c:pt>
                <c:pt idx="3865">
                  <c:v>80.889999866485596</c:v>
                </c:pt>
                <c:pt idx="3866">
                  <c:v>80.909999847412109</c:v>
                </c:pt>
                <c:pt idx="3867">
                  <c:v>80.929999828338623</c:v>
                </c:pt>
                <c:pt idx="3868">
                  <c:v>80.950000047683716</c:v>
                </c:pt>
                <c:pt idx="3869">
                  <c:v>80.980000019073486</c:v>
                </c:pt>
                <c:pt idx="3870">
                  <c:v>81</c:v>
                </c:pt>
                <c:pt idx="3871">
                  <c:v>81.019999980926514</c:v>
                </c:pt>
                <c:pt idx="3872">
                  <c:v>81.039999961853027</c:v>
                </c:pt>
                <c:pt idx="3873">
                  <c:v>81.059999942779541</c:v>
                </c:pt>
                <c:pt idx="3874">
                  <c:v>81.089999914169312</c:v>
                </c:pt>
                <c:pt idx="3875">
                  <c:v>81.109999895095825</c:v>
                </c:pt>
                <c:pt idx="3876">
                  <c:v>81.129999876022339</c:v>
                </c:pt>
                <c:pt idx="3877">
                  <c:v>81.149999856948853</c:v>
                </c:pt>
                <c:pt idx="3878">
                  <c:v>81.179999828338623</c:v>
                </c:pt>
                <c:pt idx="3879">
                  <c:v>81.200000047683716</c:v>
                </c:pt>
                <c:pt idx="3880">
                  <c:v>81.220000028610229</c:v>
                </c:pt>
                <c:pt idx="3881">
                  <c:v>81.240000009536743</c:v>
                </c:pt>
                <c:pt idx="3882">
                  <c:v>81.259999990463257</c:v>
                </c:pt>
                <c:pt idx="3883">
                  <c:v>81.279999971389771</c:v>
                </c:pt>
                <c:pt idx="3884">
                  <c:v>81.309999942779541</c:v>
                </c:pt>
                <c:pt idx="3885">
                  <c:v>81.329999923706055</c:v>
                </c:pt>
                <c:pt idx="3886">
                  <c:v>81.349999904632568</c:v>
                </c:pt>
                <c:pt idx="3887">
                  <c:v>81.369999885559082</c:v>
                </c:pt>
                <c:pt idx="3888">
                  <c:v>81.389999866485596</c:v>
                </c:pt>
                <c:pt idx="3889">
                  <c:v>81.409999847412109</c:v>
                </c:pt>
                <c:pt idx="3890">
                  <c:v>81.43999981880188</c:v>
                </c:pt>
                <c:pt idx="3891">
                  <c:v>81.460000038146973</c:v>
                </c:pt>
                <c:pt idx="3892">
                  <c:v>81.480000019073486</c:v>
                </c:pt>
                <c:pt idx="3893">
                  <c:v>81.5</c:v>
                </c:pt>
                <c:pt idx="3894">
                  <c:v>81.519999980926514</c:v>
                </c:pt>
                <c:pt idx="3895">
                  <c:v>82.429999828338623</c:v>
                </c:pt>
                <c:pt idx="3896">
                  <c:v>82.429999828338623</c:v>
                </c:pt>
                <c:pt idx="3897">
                  <c:v>82.429999828338623</c:v>
                </c:pt>
                <c:pt idx="3898">
                  <c:v>82.429999828338623</c:v>
                </c:pt>
                <c:pt idx="3899">
                  <c:v>82.429999828338623</c:v>
                </c:pt>
                <c:pt idx="3900">
                  <c:v>82.429999828338623</c:v>
                </c:pt>
                <c:pt idx="3901">
                  <c:v>82.429999828338623</c:v>
                </c:pt>
                <c:pt idx="3902">
                  <c:v>82.43999981880188</c:v>
                </c:pt>
                <c:pt idx="3903">
                  <c:v>82.43999981880188</c:v>
                </c:pt>
                <c:pt idx="3904">
                  <c:v>82.43999981880188</c:v>
                </c:pt>
                <c:pt idx="3905">
                  <c:v>82.43999981880188</c:v>
                </c:pt>
                <c:pt idx="3906">
                  <c:v>82.43999981880188</c:v>
                </c:pt>
                <c:pt idx="3907">
                  <c:v>82.43999981880188</c:v>
                </c:pt>
                <c:pt idx="3908">
                  <c:v>82.43999981880188</c:v>
                </c:pt>
                <c:pt idx="3909">
                  <c:v>82.43999981880188</c:v>
                </c:pt>
                <c:pt idx="3910">
                  <c:v>82.43999981880188</c:v>
                </c:pt>
                <c:pt idx="3911">
                  <c:v>82.43999981880188</c:v>
                </c:pt>
                <c:pt idx="3912">
                  <c:v>82.43999981880188</c:v>
                </c:pt>
                <c:pt idx="3913">
                  <c:v>82.43999981880188</c:v>
                </c:pt>
                <c:pt idx="3914">
                  <c:v>82.43999981880188</c:v>
                </c:pt>
                <c:pt idx="3915">
                  <c:v>82.43999981880188</c:v>
                </c:pt>
                <c:pt idx="3916">
                  <c:v>82.43999981880188</c:v>
                </c:pt>
                <c:pt idx="3917">
                  <c:v>82.43999981880188</c:v>
                </c:pt>
                <c:pt idx="3918">
                  <c:v>82.43999981880188</c:v>
                </c:pt>
                <c:pt idx="3919">
                  <c:v>82.43999981880188</c:v>
                </c:pt>
                <c:pt idx="3920">
                  <c:v>82.43999981880188</c:v>
                </c:pt>
                <c:pt idx="3921">
                  <c:v>82.43999981880188</c:v>
                </c:pt>
                <c:pt idx="3922">
                  <c:v>82.43999981880188</c:v>
                </c:pt>
                <c:pt idx="3923">
                  <c:v>82.43999981880188</c:v>
                </c:pt>
                <c:pt idx="3924">
                  <c:v>82.43999981880188</c:v>
                </c:pt>
                <c:pt idx="3925">
                  <c:v>82.43999981880188</c:v>
                </c:pt>
                <c:pt idx="3926">
                  <c:v>82.43999981880188</c:v>
                </c:pt>
                <c:pt idx="3927">
                  <c:v>82.43999981880188</c:v>
                </c:pt>
                <c:pt idx="3928">
                  <c:v>82.43999981880188</c:v>
                </c:pt>
                <c:pt idx="3929">
                  <c:v>82.43999981880188</c:v>
                </c:pt>
                <c:pt idx="3930">
                  <c:v>82.43999981880188</c:v>
                </c:pt>
                <c:pt idx="3931">
                  <c:v>82.43999981880188</c:v>
                </c:pt>
                <c:pt idx="3932">
                  <c:v>82.43999981880188</c:v>
                </c:pt>
                <c:pt idx="3933">
                  <c:v>82.43999981880188</c:v>
                </c:pt>
                <c:pt idx="3934">
                  <c:v>82.43999981880188</c:v>
                </c:pt>
                <c:pt idx="3935">
                  <c:v>82.43999981880188</c:v>
                </c:pt>
                <c:pt idx="3936">
                  <c:v>82.43999981880188</c:v>
                </c:pt>
                <c:pt idx="3937">
                  <c:v>82.460000038146973</c:v>
                </c:pt>
                <c:pt idx="3938">
                  <c:v>82.490000009536743</c:v>
                </c:pt>
                <c:pt idx="3939">
                  <c:v>82.509999990463257</c:v>
                </c:pt>
                <c:pt idx="3940">
                  <c:v>82.529999971389771</c:v>
                </c:pt>
                <c:pt idx="3941">
                  <c:v>82.549999952316284</c:v>
                </c:pt>
                <c:pt idx="3942">
                  <c:v>82.569999933242798</c:v>
                </c:pt>
                <c:pt idx="3943">
                  <c:v>82.589999914169312</c:v>
                </c:pt>
                <c:pt idx="3944">
                  <c:v>82.619999885559082</c:v>
                </c:pt>
                <c:pt idx="3945">
                  <c:v>82.639999866485596</c:v>
                </c:pt>
                <c:pt idx="3946">
                  <c:v>82.659999847412109</c:v>
                </c:pt>
                <c:pt idx="3947">
                  <c:v>82.679999828338623</c:v>
                </c:pt>
                <c:pt idx="3948">
                  <c:v>82.700000047683716</c:v>
                </c:pt>
                <c:pt idx="3949">
                  <c:v>82.720000028610229</c:v>
                </c:pt>
                <c:pt idx="3950">
                  <c:v>82.75</c:v>
                </c:pt>
                <c:pt idx="3951">
                  <c:v>82.769999980926514</c:v>
                </c:pt>
                <c:pt idx="3952">
                  <c:v>82.789999961853027</c:v>
                </c:pt>
                <c:pt idx="3953">
                  <c:v>82.809999942779541</c:v>
                </c:pt>
                <c:pt idx="3954">
                  <c:v>82.829999923706055</c:v>
                </c:pt>
                <c:pt idx="3955">
                  <c:v>82.849999904632568</c:v>
                </c:pt>
                <c:pt idx="3956">
                  <c:v>82.879999876022339</c:v>
                </c:pt>
                <c:pt idx="3957">
                  <c:v>82.899999856948853</c:v>
                </c:pt>
                <c:pt idx="3958">
                  <c:v>82.919999837875366</c:v>
                </c:pt>
                <c:pt idx="3959">
                  <c:v>82.93999981880188</c:v>
                </c:pt>
                <c:pt idx="3960">
                  <c:v>82.970000028610229</c:v>
                </c:pt>
                <c:pt idx="3961">
                  <c:v>82.990000009536743</c:v>
                </c:pt>
                <c:pt idx="3962">
                  <c:v>83.009999990463257</c:v>
                </c:pt>
                <c:pt idx="3963">
                  <c:v>83.029999971389771</c:v>
                </c:pt>
                <c:pt idx="3964">
                  <c:v>83.049999952316284</c:v>
                </c:pt>
                <c:pt idx="3965">
                  <c:v>83.079999923706055</c:v>
                </c:pt>
                <c:pt idx="3966">
                  <c:v>83.099999904632568</c:v>
                </c:pt>
                <c:pt idx="3967">
                  <c:v>83.119999885559082</c:v>
                </c:pt>
                <c:pt idx="3968">
                  <c:v>83.139999866485596</c:v>
                </c:pt>
                <c:pt idx="3969">
                  <c:v>83.159999847412109</c:v>
                </c:pt>
                <c:pt idx="3970">
                  <c:v>83.179999828338623</c:v>
                </c:pt>
                <c:pt idx="3971">
                  <c:v>83.210000038146973</c:v>
                </c:pt>
                <c:pt idx="3972">
                  <c:v>83.230000019073486</c:v>
                </c:pt>
                <c:pt idx="3973">
                  <c:v>83.25</c:v>
                </c:pt>
                <c:pt idx="3974">
                  <c:v>83.269999980926514</c:v>
                </c:pt>
                <c:pt idx="3975">
                  <c:v>83.289999961853027</c:v>
                </c:pt>
                <c:pt idx="3976">
                  <c:v>83.309999942779541</c:v>
                </c:pt>
                <c:pt idx="3977">
                  <c:v>83.339999914169312</c:v>
                </c:pt>
                <c:pt idx="3978">
                  <c:v>83.359999895095825</c:v>
                </c:pt>
                <c:pt idx="3979">
                  <c:v>83.379999876022339</c:v>
                </c:pt>
                <c:pt idx="3980">
                  <c:v>83.399999856948853</c:v>
                </c:pt>
                <c:pt idx="3981">
                  <c:v>83.419999837875366</c:v>
                </c:pt>
                <c:pt idx="3982">
                  <c:v>83.43999981880188</c:v>
                </c:pt>
                <c:pt idx="3983">
                  <c:v>83.470000028610229</c:v>
                </c:pt>
                <c:pt idx="3984">
                  <c:v>83.490000009536743</c:v>
                </c:pt>
                <c:pt idx="3985">
                  <c:v>83.509999990463257</c:v>
                </c:pt>
                <c:pt idx="3986">
                  <c:v>83.529999971389771</c:v>
                </c:pt>
                <c:pt idx="3987">
                  <c:v>83.559999942779541</c:v>
                </c:pt>
                <c:pt idx="3988">
                  <c:v>83.579999923706055</c:v>
                </c:pt>
                <c:pt idx="3989">
                  <c:v>83.599999904632568</c:v>
                </c:pt>
                <c:pt idx="3990">
                  <c:v>83.619999885559082</c:v>
                </c:pt>
                <c:pt idx="3991">
                  <c:v>83.639999866485596</c:v>
                </c:pt>
                <c:pt idx="3992">
                  <c:v>83.669999837875366</c:v>
                </c:pt>
                <c:pt idx="3993">
                  <c:v>83.68999981880188</c:v>
                </c:pt>
                <c:pt idx="3994">
                  <c:v>83.710000038146973</c:v>
                </c:pt>
                <c:pt idx="3995">
                  <c:v>83.730000019073486</c:v>
                </c:pt>
                <c:pt idx="3996">
                  <c:v>83.75</c:v>
                </c:pt>
                <c:pt idx="3997">
                  <c:v>83.769999980926514</c:v>
                </c:pt>
                <c:pt idx="3998">
                  <c:v>83.799999952316284</c:v>
                </c:pt>
                <c:pt idx="3999">
                  <c:v>83.819999933242798</c:v>
                </c:pt>
                <c:pt idx="4000">
                  <c:v>83.839999914169312</c:v>
                </c:pt>
                <c:pt idx="4001">
                  <c:v>83.859999895095825</c:v>
                </c:pt>
                <c:pt idx="4002">
                  <c:v>83.879999876022339</c:v>
                </c:pt>
                <c:pt idx="4003">
                  <c:v>83.899999856948853</c:v>
                </c:pt>
                <c:pt idx="4004">
                  <c:v>83.929999828338623</c:v>
                </c:pt>
                <c:pt idx="4005">
                  <c:v>83.950000047683716</c:v>
                </c:pt>
                <c:pt idx="4006">
                  <c:v>83.970000028610229</c:v>
                </c:pt>
                <c:pt idx="4007">
                  <c:v>83.990000009536743</c:v>
                </c:pt>
                <c:pt idx="4008">
                  <c:v>84.009999990463257</c:v>
                </c:pt>
                <c:pt idx="4009">
                  <c:v>84.029999971389771</c:v>
                </c:pt>
                <c:pt idx="4010">
                  <c:v>84.059999942779541</c:v>
                </c:pt>
                <c:pt idx="4011">
                  <c:v>84.079999923706055</c:v>
                </c:pt>
                <c:pt idx="4012">
                  <c:v>84.099999904632568</c:v>
                </c:pt>
                <c:pt idx="4013">
                  <c:v>84.119999885559082</c:v>
                </c:pt>
                <c:pt idx="4014">
                  <c:v>84.139999866485596</c:v>
                </c:pt>
                <c:pt idx="4015">
                  <c:v>84.169999837875366</c:v>
                </c:pt>
                <c:pt idx="4016">
                  <c:v>84.18999981880188</c:v>
                </c:pt>
                <c:pt idx="4017">
                  <c:v>84.210000038146973</c:v>
                </c:pt>
                <c:pt idx="4018">
                  <c:v>84.230000019073486</c:v>
                </c:pt>
                <c:pt idx="4019">
                  <c:v>84.259999990463257</c:v>
                </c:pt>
                <c:pt idx="4020">
                  <c:v>84.279999971389771</c:v>
                </c:pt>
                <c:pt idx="4021">
                  <c:v>84.299999952316284</c:v>
                </c:pt>
                <c:pt idx="4022">
                  <c:v>84.319999933242798</c:v>
                </c:pt>
                <c:pt idx="4023">
                  <c:v>84.339999914169312</c:v>
                </c:pt>
                <c:pt idx="4024">
                  <c:v>84.359999895095825</c:v>
                </c:pt>
                <c:pt idx="4025">
                  <c:v>84.389999866485596</c:v>
                </c:pt>
                <c:pt idx="4026">
                  <c:v>84.409999847412109</c:v>
                </c:pt>
                <c:pt idx="4027">
                  <c:v>84.429999828338623</c:v>
                </c:pt>
                <c:pt idx="4028">
                  <c:v>84.450000047683716</c:v>
                </c:pt>
                <c:pt idx="4029">
                  <c:v>84.470000028610229</c:v>
                </c:pt>
                <c:pt idx="4030">
                  <c:v>84.490000009536743</c:v>
                </c:pt>
                <c:pt idx="4031">
                  <c:v>84.519999980926514</c:v>
                </c:pt>
                <c:pt idx="4032">
                  <c:v>84.539999961853027</c:v>
                </c:pt>
                <c:pt idx="4033">
                  <c:v>84.559999942779541</c:v>
                </c:pt>
                <c:pt idx="4034">
                  <c:v>84.579999923706055</c:v>
                </c:pt>
                <c:pt idx="4035">
                  <c:v>84.599999904632568</c:v>
                </c:pt>
                <c:pt idx="4036">
                  <c:v>84.619999885559082</c:v>
                </c:pt>
                <c:pt idx="4037">
                  <c:v>84.649999856948853</c:v>
                </c:pt>
                <c:pt idx="4038">
                  <c:v>84.669999837875366</c:v>
                </c:pt>
                <c:pt idx="4039">
                  <c:v>84.68999981880188</c:v>
                </c:pt>
                <c:pt idx="4040">
                  <c:v>84.710000038146973</c:v>
                </c:pt>
                <c:pt idx="4041">
                  <c:v>84.730000019073486</c:v>
                </c:pt>
                <c:pt idx="4042">
                  <c:v>84.759999990463257</c:v>
                </c:pt>
                <c:pt idx="4043">
                  <c:v>84.779999971389771</c:v>
                </c:pt>
                <c:pt idx="4044">
                  <c:v>84.799999952316284</c:v>
                </c:pt>
                <c:pt idx="4045">
                  <c:v>84.819999933242798</c:v>
                </c:pt>
                <c:pt idx="4046">
                  <c:v>84.849999904632568</c:v>
                </c:pt>
                <c:pt idx="4047">
                  <c:v>84.869999885559082</c:v>
                </c:pt>
                <c:pt idx="4048">
                  <c:v>84.889999866485596</c:v>
                </c:pt>
                <c:pt idx="4049">
                  <c:v>84.909999847412109</c:v>
                </c:pt>
                <c:pt idx="4050">
                  <c:v>84.929999828338623</c:v>
                </c:pt>
                <c:pt idx="4051">
                  <c:v>84.950000047683716</c:v>
                </c:pt>
                <c:pt idx="4052">
                  <c:v>84.980000019073486</c:v>
                </c:pt>
                <c:pt idx="4053">
                  <c:v>85</c:v>
                </c:pt>
                <c:pt idx="4054">
                  <c:v>85.019999980926514</c:v>
                </c:pt>
                <c:pt idx="4055">
                  <c:v>85.039999961853027</c:v>
                </c:pt>
                <c:pt idx="4056">
                  <c:v>85.059999942779541</c:v>
                </c:pt>
                <c:pt idx="4057">
                  <c:v>85.079999923706055</c:v>
                </c:pt>
                <c:pt idx="4058">
                  <c:v>85.109999895095825</c:v>
                </c:pt>
                <c:pt idx="4059">
                  <c:v>85.129999876022339</c:v>
                </c:pt>
                <c:pt idx="4060">
                  <c:v>85.149999856948853</c:v>
                </c:pt>
                <c:pt idx="4061">
                  <c:v>85.169999837875366</c:v>
                </c:pt>
                <c:pt idx="4062">
                  <c:v>85.18999981880188</c:v>
                </c:pt>
                <c:pt idx="4063">
                  <c:v>85.210000038146973</c:v>
                </c:pt>
                <c:pt idx="4064">
                  <c:v>85.240000009536743</c:v>
                </c:pt>
                <c:pt idx="4065">
                  <c:v>85.259999990463257</c:v>
                </c:pt>
                <c:pt idx="4066">
                  <c:v>85.279999971389771</c:v>
                </c:pt>
                <c:pt idx="4067">
                  <c:v>85.299999952316284</c:v>
                </c:pt>
                <c:pt idx="4068">
                  <c:v>85.319999933242798</c:v>
                </c:pt>
                <c:pt idx="4069">
                  <c:v>85.339999914169312</c:v>
                </c:pt>
                <c:pt idx="4070">
                  <c:v>85.369999885559082</c:v>
                </c:pt>
                <c:pt idx="4071">
                  <c:v>85.389999866485596</c:v>
                </c:pt>
                <c:pt idx="4072">
                  <c:v>85.409999847412109</c:v>
                </c:pt>
                <c:pt idx="4073">
                  <c:v>85.429999828338623</c:v>
                </c:pt>
                <c:pt idx="4074">
                  <c:v>85.460000038146973</c:v>
                </c:pt>
                <c:pt idx="4075">
                  <c:v>85.480000019073486</c:v>
                </c:pt>
                <c:pt idx="4076">
                  <c:v>85.5</c:v>
                </c:pt>
                <c:pt idx="4077">
                  <c:v>85.519999980926514</c:v>
                </c:pt>
                <c:pt idx="4078">
                  <c:v>85.539999961853027</c:v>
                </c:pt>
                <c:pt idx="4079">
                  <c:v>85.569999933242798</c:v>
                </c:pt>
                <c:pt idx="4080">
                  <c:v>85.589999914169312</c:v>
                </c:pt>
                <c:pt idx="4081">
                  <c:v>85.609999895095825</c:v>
                </c:pt>
                <c:pt idx="4082">
                  <c:v>85.629999876022339</c:v>
                </c:pt>
                <c:pt idx="4083">
                  <c:v>85.649999856948853</c:v>
                </c:pt>
                <c:pt idx="4084">
                  <c:v>85.669999837875366</c:v>
                </c:pt>
                <c:pt idx="4085">
                  <c:v>85.700000047683716</c:v>
                </c:pt>
                <c:pt idx="4086">
                  <c:v>85.720000028610229</c:v>
                </c:pt>
                <c:pt idx="4087">
                  <c:v>85.740000009536743</c:v>
                </c:pt>
                <c:pt idx="4088">
                  <c:v>85.759999990463257</c:v>
                </c:pt>
                <c:pt idx="4089">
                  <c:v>85.779999971389771</c:v>
                </c:pt>
                <c:pt idx="4090">
                  <c:v>85.799999952316284</c:v>
                </c:pt>
                <c:pt idx="4091">
                  <c:v>85.829999923706055</c:v>
                </c:pt>
                <c:pt idx="4092">
                  <c:v>85.849999904632568</c:v>
                </c:pt>
                <c:pt idx="4093">
                  <c:v>85.869999885559082</c:v>
                </c:pt>
                <c:pt idx="4094">
                  <c:v>85.889999866485596</c:v>
                </c:pt>
                <c:pt idx="4095">
                  <c:v>85.909999847412109</c:v>
                </c:pt>
                <c:pt idx="4096">
                  <c:v>85.929999828338623</c:v>
                </c:pt>
                <c:pt idx="4097">
                  <c:v>85.960000038146973</c:v>
                </c:pt>
                <c:pt idx="4098">
                  <c:v>85.980000019073486</c:v>
                </c:pt>
                <c:pt idx="4099">
                  <c:v>86</c:v>
                </c:pt>
                <c:pt idx="4100">
                  <c:v>86.019999980926514</c:v>
                </c:pt>
                <c:pt idx="4101">
                  <c:v>86.049999952316284</c:v>
                </c:pt>
                <c:pt idx="4102">
                  <c:v>86.069999933242798</c:v>
                </c:pt>
                <c:pt idx="4103">
                  <c:v>86.089999914169312</c:v>
                </c:pt>
                <c:pt idx="4104">
                  <c:v>86.109999895095825</c:v>
                </c:pt>
                <c:pt idx="4105">
                  <c:v>86.129999876022339</c:v>
                </c:pt>
                <c:pt idx="4106">
                  <c:v>86.159999847412109</c:v>
                </c:pt>
                <c:pt idx="4107">
                  <c:v>86.179999828338623</c:v>
                </c:pt>
                <c:pt idx="4108">
                  <c:v>86.200000047683716</c:v>
                </c:pt>
                <c:pt idx="4109">
                  <c:v>86.220000028610229</c:v>
                </c:pt>
                <c:pt idx="4110">
                  <c:v>86.240000009536743</c:v>
                </c:pt>
                <c:pt idx="4111">
                  <c:v>86.259999990463257</c:v>
                </c:pt>
                <c:pt idx="4112">
                  <c:v>86.289999961853027</c:v>
                </c:pt>
                <c:pt idx="4113">
                  <c:v>86.309999942779541</c:v>
                </c:pt>
                <c:pt idx="4114">
                  <c:v>86.329999923706055</c:v>
                </c:pt>
                <c:pt idx="4115">
                  <c:v>86.349999904632568</c:v>
                </c:pt>
                <c:pt idx="4116">
                  <c:v>86.369999885559082</c:v>
                </c:pt>
                <c:pt idx="4117">
                  <c:v>86.389999866485596</c:v>
                </c:pt>
                <c:pt idx="4118">
                  <c:v>86.419999837875366</c:v>
                </c:pt>
                <c:pt idx="4119">
                  <c:v>86.43999981880188</c:v>
                </c:pt>
                <c:pt idx="4120">
                  <c:v>86.460000038146973</c:v>
                </c:pt>
                <c:pt idx="4121">
                  <c:v>86.480000019073486</c:v>
                </c:pt>
                <c:pt idx="4122">
                  <c:v>86.5</c:v>
                </c:pt>
                <c:pt idx="4123">
                  <c:v>86.519999980926514</c:v>
                </c:pt>
                <c:pt idx="4124">
                  <c:v>86.549999952316284</c:v>
                </c:pt>
                <c:pt idx="4125">
                  <c:v>86.569999933242798</c:v>
                </c:pt>
                <c:pt idx="4126">
                  <c:v>86.589999914169312</c:v>
                </c:pt>
                <c:pt idx="4127">
                  <c:v>86.609999895095825</c:v>
                </c:pt>
                <c:pt idx="4128">
                  <c:v>86.639999866485596</c:v>
                </c:pt>
                <c:pt idx="4129">
                  <c:v>86.659999847412109</c:v>
                </c:pt>
                <c:pt idx="4130">
                  <c:v>86.679999828338623</c:v>
                </c:pt>
                <c:pt idx="4131">
                  <c:v>86.700000047683716</c:v>
                </c:pt>
                <c:pt idx="4132">
                  <c:v>86.720000028610229</c:v>
                </c:pt>
                <c:pt idx="4133">
                  <c:v>86.75</c:v>
                </c:pt>
                <c:pt idx="4134">
                  <c:v>86.769999980926514</c:v>
                </c:pt>
                <c:pt idx="4135">
                  <c:v>86.789999961853027</c:v>
                </c:pt>
                <c:pt idx="4136">
                  <c:v>86.809999942779541</c:v>
                </c:pt>
                <c:pt idx="4137">
                  <c:v>86.829999923706055</c:v>
                </c:pt>
                <c:pt idx="4138">
                  <c:v>86.849999904632568</c:v>
                </c:pt>
                <c:pt idx="4139">
                  <c:v>86.879999876022339</c:v>
                </c:pt>
                <c:pt idx="4140">
                  <c:v>86.899999856948853</c:v>
                </c:pt>
                <c:pt idx="4141">
                  <c:v>86.919999837875366</c:v>
                </c:pt>
                <c:pt idx="4142">
                  <c:v>86.93999981880188</c:v>
                </c:pt>
                <c:pt idx="4143">
                  <c:v>86.960000038146973</c:v>
                </c:pt>
                <c:pt idx="4144">
                  <c:v>86.980000019073486</c:v>
                </c:pt>
                <c:pt idx="4145">
                  <c:v>87.009999990463257</c:v>
                </c:pt>
                <c:pt idx="4146">
                  <c:v>87.029999971389771</c:v>
                </c:pt>
                <c:pt idx="4147">
                  <c:v>87.049999952316284</c:v>
                </c:pt>
                <c:pt idx="4148">
                  <c:v>87.069999933242798</c:v>
                </c:pt>
                <c:pt idx="4149">
                  <c:v>87.089999914169312</c:v>
                </c:pt>
                <c:pt idx="4150">
                  <c:v>87.109999895095825</c:v>
                </c:pt>
                <c:pt idx="4151">
                  <c:v>87.139999866485596</c:v>
                </c:pt>
                <c:pt idx="4152">
                  <c:v>87.159999847412109</c:v>
                </c:pt>
                <c:pt idx="4153">
                  <c:v>87.179999828338623</c:v>
                </c:pt>
                <c:pt idx="4154">
                  <c:v>87.200000047683716</c:v>
                </c:pt>
                <c:pt idx="4155">
                  <c:v>87.220000028610229</c:v>
                </c:pt>
                <c:pt idx="4156">
                  <c:v>87.25</c:v>
                </c:pt>
                <c:pt idx="4157">
                  <c:v>87.269999980926514</c:v>
                </c:pt>
                <c:pt idx="4158">
                  <c:v>87.289999961853027</c:v>
                </c:pt>
                <c:pt idx="4159">
                  <c:v>87.309999942779541</c:v>
                </c:pt>
                <c:pt idx="4160">
                  <c:v>87.339999914169312</c:v>
                </c:pt>
                <c:pt idx="4161">
                  <c:v>87.359999895095825</c:v>
                </c:pt>
                <c:pt idx="4162">
                  <c:v>87.379999876022339</c:v>
                </c:pt>
                <c:pt idx="4163">
                  <c:v>87.399999856948853</c:v>
                </c:pt>
                <c:pt idx="4164">
                  <c:v>87.419999837875366</c:v>
                </c:pt>
                <c:pt idx="4165">
                  <c:v>87.43999981880188</c:v>
                </c:pt>
                <c:pt idx="4166">
                  <c:v>88.349999904632568</c:v>
                </c:pt>
                <c:pt idx="4167">
                  <c:v>88.349999904632568</c:v>
                </c:pt>
                <c:pt idx="4168">
                  <c:v>88.349999904632568</c:v>
                </c:pt>
                <c:pt idx="4169">
                  <c:v>88.349999904632568</c:v>
                </c:pt>
                <c:pt idx="4170">
                  <c:v>88.349999904632568</c:v>
                </c:pt>
                <c:pt idx="4171">
                  <c:v>88.349999904632568</c:v>
                </c:pt>
                <c:pt idx="4172">
                  <c:v>88.349999904632568</c:v>
                </c:pt>
                <c:pt idx="4173">
                  <c:v>88.349999904632568</c:v>
                </c:pt>
                <c:pt idx="4174">
                  <c:v>88.349999904632568</c:v>
                </c:pt>
                <c:pt idx="4175">
                  <c:v>88.359999895095825</c:v>
                </c:pt>
                <c:pt idx="4176">
                  <c:v>88.359999895095825</c:v>
                </c:pt>
                <c:pt idx="4177">
                  <c:v>88.359999895095825</c:v>
                </c:pt>
                <c:pt idx="4178">
                  <c:v>88.359999895095825</c:v>
                </c:pt>
                <c:pt idx="4179">
                  <c:v>88.359999895095825</c:v>
                </c:pt>
                <c:pt idx="4180">
                  <c:v>88.359999895095825</c:v>
                </c:pt>
                <c:pt idx="4181">
                  <c:v>88.359999895095825</c:v>
                </c:pt>
                <c:pt idx="4182">
                  <c:v>88.359999895095825</c:v>
                </c:pt>
                <c:pt idx="4183">
                  <c:v>88.359999895095825</c:v>
                </c:pt>
                <c:pt idx="4184">
                  <c:v>88.359999895095825</c:v>
                </c:pt>
                <c:pt idx="4185">
                  <c:v>88.359999895095825</c:v>
                </c:pt>
                <c:pt idx="4186">
                  <c:v>88.359999895095825</c:v>
                </c:pt>
                <c:pt idx="4187">
                  <c:v>88.359999895095825</c:v>
                </c:pt>
                <c:pt idx="4188">
                  <c:v>88.359999895095825</c:v>
                </c:pt>
                <c:pt idx="4189">
                  <c:v>88.359999895095825</c:v>
                </c:pt>
                <c:pt idx="4190">
                  <c:v>88.359999895095825</c:v>
                </c:pt>
                <c:pt idx="4191">
                  <c:v>88.359999895095825</c:v>
                </c:pt>
                <c:pt idx="4192">
                  <c:v>88.359999895095825</c:v>
                </c:pt>
                <c:pt idx="4193">
                  <c:v>88.359999895095825</c:v>
                </c:pt>
                <c:pt idx="4194">
                  <c:v>88.359999895095825</c:v>
                </c:pt>
                <c:pt idx="4195">
                  <c:v>88.359999895095825</c:v>
                </c:pt>
                <c:pt idx="4196">
                  <c:v>88.359999895095825</c:v>
                </c:pt>
                <c:pt idx="4197">
                  <c:v>88.359999895095825</c:v>
                </c:pt>
                <c:pt idx="4198">
                  <c:v>88.359999895095825</c:v>
                </c:pt>
                <c:pt idx="4199">
                  <c:v>88.359999895095825</c:v>
                </c:pt>
                <c:pt idx="4200">
                  <c:v>88.359999895095825</c:v>
                </c:pt>
                <c:pt idx="4201">
                  <c:v>88.359999895095825</c:v>
                </c:pt>
                <c:pt idx="4202">
                  <c:v>88.359999895095825</c:v>
                </c:pt>
                <c:pt idx="4203">
                  <c:v>88.359999895095825</c:v>
                </c:pt>
                <c:pt idx="4204">
                  <c:v>88.359999895095825</c:v>
                </c:pt>
                <c:pt idx="4205">
                  <c:v>88.359999895095825</c:v>
                </c:pt>
                <c:pt idx="4206">
                  <c:v>88.359999895095825</c:v>
                </c:pt>
                <c:pt idx="4207">
                  <c:v>88.359999895095825</c:v>
                </c:pt>
                <c:pt idx="4208">
                  <c:v>88.379999876022339</c:v>
                </c:pt>
                <c:pt idx="4209">
                  <c:v>88.399999856948853</c:v>
                </c:pt>
                <c:pt idx="4210">
                  <c:v>88.419999837875366</c:v>
                </c:pt>
                <c:pt idx="4211">
                  <c:v>88.450000047683716</c:v>
                </c:pt>
                <c:pt idx="4212">
                  <c:v>88.470000028610229</c:v>
                </c:pt>
                <c:pt idx="4213">
                  <c:v>88.490000009536743</c:v>
                </c:pt>
                <c:pt idx="4214">
                  <c:v>88.519999980926514</c:v>
                </c:pt>
                <c:pt idx="4215">
                  <c:v>88.539999961853027</c:v>
                </c:pt>
                <c:pt idx="4216">
                  <c:v>88.559999942779541</c:v>
                </c:pt>
                <c:pt idx="4217">
                  <c:v>88.579999923706055</c:v>
                </c:pt>
                <c:pt idx="4218">
                  <c:v>88.599999904632568</c:v>
                </c:pt>
                <c:pt idx="4219">
                  <c:v>88.619999885559082</c:v>
                </c:pt>
                <c:pt idx="4220">
                  <c:v>88.649999856948853</c:v>
                </c:pt>
                <c:pt idx="4221">
                  <c:v>88.669999837875366</c:v>
                </c:pt>
                <c:pt idx="4222">
                  <c:v>88.68999981880188</c:v>
                </c:pt>
                <c:pt idx="4223">
                  <c:v>88.710000038146973</c:v>
                </c:pt>
                <c:pt idx="4224">
                  <c:v>88.730000019073486</c:v>
                </c:pt>
                <c:pt idx="4225">
                  <c:v>88.75</c:v>
                </c:pt>
                <c:pt idx="4226">
                  <c:v>88.779999971389771</c:v>
                </c:pt>
                <c:pt idx="4227">
                  <c:v>88.799999952316284</c:v>
                </c:pt>
                <c:pt idx="4228">
                  <c:v>88.819999933242798</c:v>
                </c:pt>
                <c:pt idx="4229">
                  <c:v>88.839999914169312</c:v>
                </c:pt>
                <c:pt idx="4230">
                  <c:v>88.859999895095825</c:v>
                </c:pt>
                <c:pt idx="4231">
                  <c:v>88.879999876022339</c:v>
                </c:pt>
                <c:pt idx="4232">
                  <c:v>88.909999847412109</c:v>
                </c:pt>
                <c:pt idx="4233">
                  <c:v>88.929999828338623</c:v>
                </c:pt>
                <c:pt idx="4234">
                  <c:v>88.950000047683716</c:v>
                </c:pt>
                <c:pt idx="4235">
                  <c:v>88.970000028610229</c:v>
                </c:pt>
                <c:pt idx="4236">
                  <c:v>88.990000009536743</c:v>
                </c:pt>
                <c:pt idx="4237">
                  <c:v>89.009999990463257</c:v>
                </c:pt>
                <c:pt idx="4238">
                  <c:v>89.039999961853027</c:v>
                </c:pt>
                <c:pt idx="4239">
                  <c:v>89.059999942779541</c:v>
                </c:pt>
                <c:pt idx="4240">
                  <c:v>89.079999923706055</c:v>
                </c:pt>
                <c:pt idx="4241">
                  <c:v>89.099999904632568</c:v>
                </c:pt>
                <c:pt idx="4242">
                  <c:v>89.129999876022339</c:v>
                </c:pt>
                <c:pt idx="4243">
                  <c:v>89.149999856948853</c:v>
                </c:pt>
                <c:pt idx="4244">
                  <c:v>89.169999837875366</c:v>
                </c:pt>
                <c:pt idx="4245">
                  <c:v>89.18999981880188</c:v>
                </c:pt>
                <c:pt idx="4246">
                  <c:v>89.210000038146973</c:v>
                </c:pt>
                <c:pt idx="4247">
                  <c:v>89.240000009536743</c:v>
                </c:pt>
                <c:pt idx="4248">
                  <c:v>89.259999990463257</c:v>
                </c:pt>
                <c:pt idx="4249">
                  <c:v>89.279999971389771</c:v>
                </c:pt>
                <c:pt idx="4250">
                  <c:v>89.299999952316284</c:v>
                </c:pt>
                <c:pt idx="4251">
                  <c:v>89.319999933242798</c:v>
                </c:pt>
                <c:pt idx="4252">
                  <c:v>89.349999904632568</c:v>
                </c:pt>
                <c:pt idx="4253">
                  <c:v>89.369999885559082</c:v>
                </c:pt>
                <c:pt idx="4254">
                  <c:v>89.389999866485596</c:v>
                </c:pt>
                <c:pt idx="4255">
                  <c:v>89.409999847412109</c:v>
                </c:pt>
                <c:pt idx="4256">
                  <c:v>89.429999828338623</c:v>
                </c:pt>
                <c:pt idx="4257">
                  <c:v>89.450000047683716</c:v>
                </c:pt>
                <c:pt idx="4258">
                  <c:v>89.480000019073486</c:v>
                </c:pt>
                <c:pt idx="4259">
                  <c:v>89.5</c:v>
                </c:pt>
                <c:pt idx="4260">
                  <c:v>89.519999980926514</c:v>
                </c:pt>
                <c:pt idx="4261">
                  <c:v>89.539999961853027</c:v>
                </c:pt>
                <c:pt idx="4262">
                  <c:v>89.559999942779541</c:v>
                </c:pt>
                <c:pt idx="4263">
                  <c:v>89.579999923706055</c:v>
                </c:pt>
                <c:pt idx="4264">
                  <c:v>89.609999895095825</c:v>
                </c:pt>
                <c:pt idx="4265">
                  <c:v>89.629999876022339</c:v>
                </c:pt>
                <c:pt idx="4266">
                  <c:v>89.649999856948853</c:v>
                </c:pt>
                <c:pt idx="4267">
                  <c:v>89.669999837875366</c:v>
                </c:pt>
                <c:pt idx="4268">
                  <c:v>89.68999981880188</c:v>
                </c:pt>
                <c:pt idx="4269">
                  <c:v>89.720000028610229</c:v>
                </c:pt>
                <c:pt idx="4270">
                  <c:v>89.740000009536743</c:v>
                </c:pt>
                <c:pt idx="4271">
                  <c:v>89.759999990463257</c:v>
                </c:pt>
                <c:pt idx="4272">
                  <c:v>89.779999971389771</c:v>
                </c:pt>
                <c:pt idx="4273">
                  <c:v>89.809999942779541</c:v>
                </c:pt>
                <c:pt idx="4274">
                  <c:v>89.829999923706055</c:v>
                </c:pt>
                <c:pt idx="4275">
                  <c:v>89.849999904632568</c:v>
                </c:pt>
                <c:pt idx="4276">
                  <c:v>89.869999885559082</c:v>
                </c:pt>
                <c:pt idx="4277">
                  <c:v>89.889999866485596</c:v>
                </c:pt>
                <c:pt idx="4278">
                  <c:v>89.909999847412109</c:v>
                </c:pt>
                <c:pt idx="4279">
                  <c:v>89.93999981880188</c:v>
                </c:pt>
                <c:pt idx="4280">
                  <c:v>89.960000038146973</c:v>
                </c:pt>
                <c:pt idx="4281">
                  <c:v>89.980000019073486</c:v>
                </c:pt>
                <c:pt idx="4282">
                  <c:v>90</c:v>
                </c:pt>
                <c:pt idx="4283">
                  <c:v>90.019999980926514</c:v>
                </c:pt>
                <c:pt idx="4284">
                  <c:v>90.039999961853027</c:v>
                </c:pt>
                <c:pt idx="4285">
                  <c:v>90.069999933242798</c:v>
                </c:pt>
                <c:pt idx="4286">
                  <c:v>90.089999914169312</c:v>
                </c:pt>
                <c:pt idx="4287">
                  <c:v>90.109999895095825</c:v>
                </c:pt>
                <c:pt idx="4288">
                  <c:v>90.129999876022339</c:v>
                </c:pt>
                <c:pt idx="4289">
                  <c:v>90.149999856948853</c:v>
                </c:pt>
                <c:pt idx="4290">
                  <c:v>90.169999837875366</c:v>
                </c:pt>
                <c:pt idx="4291">
                  <c:v>90.200000047683716</c:v>
                </c:pt>
                <c:pt idx="4292">
                  <c:v>90.220000028610229</c:v>
                </c:pt>
                <c:pt idx="4293">
                  <c:v>90.240000009536743</c:v>
                </c:pt>
                <c:pt idx="4294">
                  <c:v>90.259999990463257</c:v>
                </c:pt>
                <c:pt idx="4295">
                  <c:v>90.279999971389771</c:v>
                </c:pt>
                <c:pt idx="4296">
                  <c:v>90.299999952316284</c:v>
                </c:pt>
                <c:pt idx="4297">
                  <c:v>90.329999923706055</c:v>
                </c:pt>
                <c:pt idx="4298">
                  <c:v>90.349999904632568</c:v>
                </c:pt>
                <c:pt idx="4299">
                  <c:v>90.369999885559082</c:v>
                </c:pt>
                <c:pt idx="4300">
                  <c:v>90.389999866485596</c:v>
                </c:pt>
                <c:pt idx="4301">
                  <c:v>90.419999837875366</c:v>
                </c:pt>
                <c:pt idx="4302">
                  <c:v>90.43999981880188</c:v>
                </c:pt>
                <c:pt idx="4303">
                  <c:v>90.460000038146973</c:v>
                </c:pt>
                <c:pt idx="4304">
                  <c:v>90.480000019073486</c:v>
                </c:pt>
                <c:pt idx="4305">
                  <c:v>90.5</c:v>
                </c:pt>
                <c:pt idx="4306">
                  <c:v>90.529999971389771</c:v>
                </c:pt>
                <c:pt idx="4307">
                  <c:v>90.549999952316284</c:v>
                </c:pt>
                <c:pt idx="4308">
                  <c:v>90.569999933242798</c:v>
                </c:pt>
                <c:pt idx="4309">
                  <c:v>90.589999914169312</c:v>
                </c:pt>
                <c:pt idx="4310">
                  <c:v>90.609999895095825</c:v>
                </c:pt>
                <c:pt idx="4311">
                  <c:v>90.629999876022339</c:v>
                </c:pt>
                <c:pt idx="4312">
                  <c:v>90.659999847412109</c:v>
                </c:pt>
                <c:pt idx="4313">
                  <c:v>90.679999828338623</c:v>
                </c:pt>
                <c:pt idx="4314">
                  <c:v>90.700000047683716</c:v>
                </c:pt>
                <c:pt idx="4315">
                  <c:v>90.720000028610229</c:v>
                </c:pt>
                <c:pt idx="4316">
                  <c:v>90.740000009536743</c:v>
                </c:pt>
                <c:pt idx="4317">
                  <c:v>90.759999990463257</c:v>
                </c:pt>
                <c:pt idx="4318">
                  <c:v>90.789999961853027</c:v>
                </c:pt>
                <c:pt idx="4319">
                  <c:v>90.809999942779541</c:v>
                </c:pt>
                <c:pt idx="4320">
                  <c:v>90.829999923706055</c:v>
                </c:pt>
                <c:pt idx="4321">
                  <c:v>90.849999904632568</c:v>
                </c:pt>
                <c:pt idx="4322">
                  <c:v>90.869999885559082</c:v>
                </c:pt>
                <c:pt idx="4323">
                  <c:v>90.889999866485596</c:v>
                </c:pt>
                <c:pt idx="4324">
                  <c:v>90.919999837875366</c:v>
                </c:pt>
                <c:pt idx="4325">
                  <c:v>90.93999981880188</c:v>
                </c:pt>
                <c:pt idx="4326">
                  <c:v>90.960000038146973</c:v>
                </c:pt>
                <c:pt idx="4327">
                  <c:v>90.980000019073486</c:v>
                </c:pt>
                <c:pt idx="4328">
                  <c:v>91.009999990463257</c:v>
                </c:pt>
                <c:pt idx="4329">
                  <c:v>91.029999971389771</c:v>
                </c:pt>
                <c:pt idx="4330">
                  <c:v>91.049999952316284</c:v>
                </c:pt>
                <c:pt idx="4331">
                  <c:v>91.069999933242798</c:v>
                </c:pt>
                <c:pt idx="4332">
                  <c:v>91.089999914169312</c:v>
                </c:pt>
                <c:pt idx="4333">
                  <c:v>91.119999885559082</c:v>
                </c:pt>
                <c:pt idx="4334">
                  <c:v>91.139999866485596</c:v>
                </c:pt>
                <c:pt idx="4335">
                  <c:v>91.159999847412109</c:v>
                </c:pt>
                <c:pt idx="4336">
                  <c:v>91.179999828338623</c:v>
                </c:pt>
                <c:pt idx="4337">
                  <c:v>91.200000047683716</c:v>
                </c:pt>
                <c:pt idx="4338">
                  <c:v>91.220000028610229</c:v>
                </c:pt>
                <c:pt idx="4339">
                  <c:v>91.25</c:v>
                </c:pt>
                <c:pt idx="4340">
                  <c:v>91.269999980926514</c:v>
                </c:pt>
                <c:pt idx="4341">
                  <c:v>91.289999961853027</c:v>
                </c:pt>
                <c:pt idx="4342">
                  <c:v>91.309999942779541</c:v>
                </c:pt>
                <c:pt idx="4343">
                  <c:v>91.329999923706055</c:v>
                </c:pt>
                <c:pt idx="4344">
                  <c:v>91.349999904632568</c:v>
                </c:pt>
                <c:pt idx="4345">
                  <c:v>91.379999876022339</c:v>
                </c:pt>
                <c:pt idx="4346">
                  <c:v>91.399999856948853</c:v>
                </c:pt>
                <c:pt idx="4347">
                  <c:v>91.419999837875366</c:v>
                </c:pt>
                <c:pt idx="4348">
                  <c:v>91.43999981880188</c:v>
                </c:pt>
                <c:pt idx="4349">
                  <c:v>91.460000038146973</c:v>
                </c:pt>
                <c:pt idx="4350">
                  <c:v>91.480000019073486</c:v>
                </c:pt>
                <c:pt idx="4351">
                  <c:v>91.509999990463257</c:v>
                </c:pt>
                <c:pt idx="4352">
                  <c:v>91.529999971389771</c:v>
                </c:pt>
                <c:pt idx="4353">
                  <c:v>91.549999952316284</c:v>
                </c:pt>
                <c:pt idx="4354">
                  <c:v>91.569999933242798</c:v>
                </c:pt>
                <c:pt idx="4355">
                  <c:v>91.599999904632568</c:v>
                </c:pt>
                <c:pt idx="4356">
                  <c:v>91.619999885559082</c:v>
                </c:pt>
                <c:pt idx="4357">
                  <c:v>91.639999866485596</c:v>
                </c:pt>
                <c:pt idx="4358">
                  <c:v>91.659999847412109</c:v>
                </c:pt>
                <c:pt idx="4359">
                  <c:v>91.679999828338623</c:v>
                </c:pt>
                <c:pt idx="4360">
                  <c:v>91.710000038146973</c:v>
                </c:pt>
                <c:pt idx="4361">
                  <c:v>91.730000019073486</c:v>
                </c:pt>
                <c:pt idx="4362">
                  <c:v>91.75</c:v>
                </c:pt>
                <c:pt idx="4363">
                  <c:v>91.769999980926514</c:v>
                </c:pt>
                <c:pt idx="4364">
                  <c:v>91.789999961853027</c:v>
                </c:pt>
                <c:pt idx="4365">
                  <c:v>91.809999942779541</c:v>
                </c:pt>
                <c:pt idx="4366">
                  <c:v>91.839999914169312</c:v>
                </c:pt>
                <c:pt idx="4367">
                  <c:v>91.859999895095825</c:v>
                </c:pt>
                <c:pt idx="4368">
                  <c:v>91.879999876022339</c:v>
                </c:pt>
                <c:pt idx="4369">
                  <c:v>91.899999856948853</c:v>
                </c:pt>
                <c:pt idx="4370">
                  <c:v>91.919999837875366</c:v>
                </c:pt>
                <c:pt idx="4371">
                  <c:v>91.93999981880188</c:v>
                </c:pt>
                <c:pt idx="4372">
                  <c:v>91.970000028610229</c:v>
                </c:pt>
                <c:pt idx="4373">
                  <c:v>91.990000009536743</c:v>
                </c:pt>
                <c:pt idx="4374">
                  <c:v>92.009999990463257</c:v>
                </c:pt>
                <c:pt idx="4375">
                  <c:v>92.029999971389771</c:v>
                </c:pt>
                <c:pt idx="4376">
                  <c:v>92.049999952316284</c:v>
                </c:pt>
                <c:pt idx="4377">
                  <c:v>92.069999933242798</c:v>
                </c:pt>
                <c:pt idx="4378">
                  <c:v>92.099999904632568</c:v>
                </c:pt>
                <c:pt idx="4379">
                  <c:v>92.119999885559082</c:v>
                </c:pt>
                <c:pt idx="4380">
                  <c:v>92.139999866485596</c:v>
                </c:pt>
                <c:pt idx="4381">
                  <c:v>92.159999847412109</c:v>
                </c:pt>
                <c:pt idx="4382">
                  <c:v>92.179999828338623</c:v>
                </c:pt>
                <c:pt idx="4383">
                  <c:v>92.210000038146973</c:v>
                </c:pt>
                <c:pt idx="4384">
                  <c:v>92.230000019073486</c:v>
                </c:pt>
                <c:pt idx="4385">
                  <c:v>92.25</c:v>
                </c:pt>
                <c:pt idx="4386">
                  <c:v>92.269999980926514</c:v>
                </c:pt>
                <c:pt idx="4387">
                  <c:v>92.299999952316284</c:v>
                </c:pt>
                <c:pt idx="4388">
                  <c:v>92.319999933242798</c:v>
                </c:pt>
                <c:pt idx="4389">
                  <c:v>92.339999914169312</c:v>
                </c:pt>
                <c:pt idx="4390">
                  <c:v>92.359999895095825</c:v>
                </c:pt>
                <c:pt idx="4391">
                  <c:v>92.379999876022339</c:v>
                </c:pt>
                <c:pt idx="4392">
                  <c:v>92.399999856948853</c:v>
                </c:pt>
                <c:pt idx="4393">
                  <c:v>92.429999828338623</c:v>
                </c:pt>
                <c:pt idx="4394">
                  <c:v>92.450000047683716</c:v>
                </c:pt>
                <c:pt idx="4395">
                  <c:v>92.470000028610229</c:v>
                </c:pt>
                <c:pt idx="4396">
                  <c:v>92.490000009536743</c:v>
                </c:pt>
                <c:pt idx="4397">
                  <c:v>92.509999990463257</c:v>
                </c:pt>
                <c:pt idx="4398">
                  <c:v>92.529999971389771</c:v>
                </c:pt>
                <c:pt idx="4399">
                  <c:v>92.559999942779541</c:v>
                </c:pt>
                <c:pt idx="4400">
                  <c:v>92.579999923706055</c:v>
                </c:pt>
                <c:pt idx="4401">
                  <c:v>92.599999904632568</c:v>
                </c:pt>
                <c:pt idx="4402">
                  <c:v>92.619999885559082</c:v>
                </c:pt>
                <c:pt idx="4403">
                  <c:v>92.639999866485596</c:v>
                </c:pt>
                <c:pt idx="4404">
                  <c:v>92.659999847412109</c:v>
                </c:pt>
                <c:pt idx="4405">
                  <c:v>92.68999981880188</c:v>
                </c:pt>
                <c:pt idx="4406">
                  <c:v>92.710000038146973</c:v>
                </c:pt>
                <c:pt idx="4407">
                  <c:v>92.730000019073486</c:v>
                </c:pt>
                <c:pt idx="4408">
                  <c:v>92.75</c:v>
                </c:pt>
                <c:pt idx="4409">
                  <c:v>92.769999980926514</c:v>
                </c:pt>
                <c:pt idx="4410">
                  <c:v>92.799999952316284</c:v>
                </c:pt>
                <c:pt idx="4411">
                  <c:v>92.819999933242798</c:v>
                </c:pt>
                <c:pt idx="4412">
                  <c:v>92.839999914169312</c:v>
                </c:pt>
                <c:pt idx="4413">
                  <c:v>92.859999895095825</c:v>
                </c:pt>
                <c:pt idx="4414">
                  <c:v>92.889999866485596</c:v>
                </c:pt>
                <c:pt idx="4415">
                  <c:v>92.909999847412109</c:v>
                </c:pt>
                <c:pt idx="4416">
                  <c:v>92.929999828338623</c:v>
                </c:pt>
                <c:pt idx="4417">
                  <c:v>92.950000047683716</c:v>
                </c:pt>
                <c:pt idx="4418">
                  <c:v>92.970000028610229</c:v>
                </c:pt>
                <c:pt idx="4419">
                  <c:v>92.990000009536743</c:v>
                </c:pt>
                <c:pt idx="4420">
                  <c:v>93.019999980926514</c:v>
                </c:pt>
                <c:pt idx="4421">
                  <c:v>93.039999961853027</c:v>
                </c:pt>
                <c:pt idx="4422">
                  <c:v>93.059999942779541</c:v>
                </c:pt>
                <c:pt idx="4423">
                  <c:v>93.079999923706055</c:v>
                </c:pt>
                <c:pt idx="4424">
                  <c:v>93.099999904632568</c:v>
                </c:pt>
                <c:pt idx="4425">
                  <c:v>93.119999885559082</c:v>
                </c:pt>
                <c:pt idx="4426">
                  <c:v>93.149999856948853</c:v>
                </c:pt>
                <c:pt idx="4427">
                  <c:v>93.169999837875366</c:v>
                </c:pt>
                <c:pt idx="4428">
                  <c:v>93.18999981880188</c:v>
                </c:pt>
                <c:pt idx="4429">
                  <c:v>93.210000038146973</c:v>
                </c:pt>
                <c:pt idx="4430">
                  <c:v>93.230000019073486</c:v>
                </c:pt>
                <c:pt idx="4431">
                  <c:v>93.25</c:v>
                </c:pt>
                <c:pt idx="4432">
                  <c:v>93.279999971389771</c:v>
                </c:pt>
                <c:pt idx="4433">
                  <c:v>93.299999952316284</c:v>
                </c:pt>
                <c:pt idx="4434">
                  <c:v>93.319999933242798</c:v>
                </c:pt>
                <c:pt idx="4435">
                  <c:v>93.339999914169312</c:v>
                </c:pt>
                <c:pt idx="4436">
                  <c:v>93.359999895095825</c:v>
                </c:pt>
                <c:pt idx="4437">
                  <c:v>94.339999914169312</c:v>
                </c:pt>
                <c:pt idx="4438">
                  <c:v>94.339999914169312</c:v>
                </c:pt>
                <c:pt idx="4439">
                  <c:v>94.339999914169312</c:v>
                </c:pt>
                <c:pt idx="4440">
                  <c:v>94.339999914169312</c:v>
                </c:pt>
                <c:pt idx="4441">
                  <c:v>94.339999914169312</c:v>
                </c:pt>
                <c:pt idx="4442">
                  <c:v>94.339999914169312</c:v>
                </c:pt>
                <c:pt idx="4443">
                  <c:v>94.339999914169312</c:v>
                </c:pt>
                <c:pt idx="4444">
                  <c:v>94.339999914169312</c:v>
                </c:pt>
                <c:pt idx="4445">
                  <c:v>94.339999914169312</c:v>
                </c:pt>
                <c:pt idx="4446">
                  <c:v>94.339999914169312</c:v>
                </c:pt>
                <c:pt idx="4447">
                  <c:v>94.339999914169312</c:v>
                </c:pt>
                <c:pt idx="4448">
                  <c:v>94.339999914169312</c:v>
                </c:pt>
                <c:pt idx="4449">
                  <c:v>94.339999914169312</c:v>
                </c:pt>
                <c:pt idx="4450">
                  <c:v>94.339999914169312</c:v>
                </c:pt>
                <c:pt idx="4451">
                  <c:v>94.339999914169312</c:v>
                </c:pt>
                <c:pt idx="4452">
                  <c:v>94.339999914169312</c:v>
                </c:pt>
                <c:pt idx="4453">
                  <c:v>94.339999914169312</c:v>
                </c:pt>
                <c:pt idx="4454">
                  <c:v>94.339999914169312</c:v>
                </c:pt>
                <c:pt idx="4455">
                  <c:v>94.339999914169312</c:v>
                </c:pt>
                <c:pt idx="4456">
                  <c:v>94.339999914169312</c:v>
                </c:pt>
                <c:pt idx="4457">
                  <c:v>94.339999914169312</c:v>
                </c:pt>
                <c:pt idx="4458">
                  <c:v>94.339999914169312</c:v>
                </c:pt>
                <c:pt idx="4459">
                  <c:v>94.339999914169312</c:v>
                </c:pt>
                <c:pt idx="4460">
                  <c:v>94.339999914169312</c:v>
                </c:pt>
                <c:pt idx="4461">
                  <c:v>94.339999914169312</c:v>
                </c:pt>
                <c:pt idx="4462">
                  <c:v>94.339999914169312</c:v>
                </c:pt>
                <c:pt idx="4463">
                  <c:v>94.339999914169312</c:v>
                </c:pt>
                <c:pt idx="4464">
                  <c:v>94.339999914169312</c:v>
                </c:pt>
                <c:pt idx="4465">
                  <c:v>94.339999914169312</c:v>
                </c:pt>
                <c:pt idx="4466">
                  <c:v>94.339999914169312</c:v>
                </c:pt>
                <c:pt idx="4467">
                  <c:v>94.339999914169312</c:v>
                </c:pt>
                <c:pt idx="4468">
                  <c:v>94.339999914169312</c:v>
                </c:pt>
                <c:pt idx="4469">
                  <c:v>94.339999914169312</c:v>
                </c:pt>
                <c:pt idx="4470">
                  <c:v>94.339999914169312</c:v>
                </c:pt>
                <c:pt idx="4471">
                  <c:v>94.339999914169312</c:v>
                </c:pt>
                <c:pt idx="4472">
                  <c:v>94.339999914169312</c:v>
                </c:pt>
                <c:pt idx="4473">
                  <c:v>94.339999914169312</c:v>
                </c:pt>
                <c:pt idx="4474">
                  <c:v>94.339999914169312</c:v>
                </c:pt>
                <c:pt idx="4475">
                  <c:v>94.339999914169312</c:v>
                </c:pt>
                <c:pt idx="4476">
                  <c:v>94.339999914169312</c:v>
                </c:pt>
                <c:pt idx="4477">
                  <c:v>94.339999914169312</c:v>
                </c:pt>
                <c:pt idx="4478">
                  <c:v>94.339999914169312</c:v>
                </c:pt>
                <c:pt idx="4479">
                  <c:v>94.339999914169312</c:v>
                </c:pt>
                <c:pt idx="4480">
                  <c:v>94.339999914169312</c:v>
                </c:pt>
                <c:pt idx="4481">
                  <c:v>94.349999904632568</c:v>
                </c:pt>
                <c:pt idx="4482">
                  <c:v>94.369999885559082</c:v>
                </c:pt>
                <c:pt idx="4483">
                  <c:v>94.389999866485596</c:v>
                </c:pt>
                <c:pt idx="4484">
                  <c:v>94.409999847412109</c:v>
                </c:pt>
                <c:pt idx="4485">
                  <c:v>94.429999828338623</c:v>
                </c:pt>
                <c:pt idx="4486">
                  <c:v>94.460000038146973</c:v>
                </c:pt>
                <c:pt idx="4487">
                  <c:v>94.480000019073486</c:v>
                </c:pt>
                <c:pt idx="4488">
                  <c:v>94.5</c:v>
                </c:pt>
                <c:pt idx="4489">
                  <c:v>94.519999980926514</c:v>
                </c:pt>
                <c:pt idx="4490">
                  <c:v>94.539999961853027</c:v>
                </c:pt>
                <c:pt idx="4491">
                  <c:v>94.559999942779541</c:v>
                </c:pt>
                <c:pt idx="4492">
                  <c:v>94.589999914169312</c:v>
                </c:pt>
                <c:pt idx="4493">
                  <c:v>94.609999895095825</c:v>
                </c:pt>
                <c:pt idx="4494">
                  <c:v>94.629999876022339</c:v>
                </c:pt>
                <c:pt idx="4495">
                  <c:v>94.649999856948853</c:v>
                </c:pt>
                <c:pt idx="4496">
                  <c:v>94.679999828338623</c:v>
                </c:pt>
                <c:pt idx="4497">
                  <c:v>94.700000047683716</c:v>
                </c:pt>
                <c:pt idx="4498">
                  <c:v>94.720000028610229</c:v>
                </c:pt>
                <c:pt idx="4499">
                  <c:v>94.740000009536743</c:v>
                </c:pt>
                <c:pt idx="4500">
                  <c:v>94.759999990463257</c:v>
                </c:pt>
                <c:pt idx="4501">
                  <c:v>94.789999961853027</c:v>
                </c:pt>
                <c:pt idx="4502">
                  <c:v>94.809999942779541</c:v>
                </c:pt>
                <c:pt idx="4503">
                  <c:v>94.829999923706055</c:v>
                </c:pt>
                <c:pt idx="4504">
                  <c:v>94.849999904632568</c:v>
                </c:pt>
                <c:pt idx="4505">
                  <c:v>94.869999885559082</c:v>
                </c:pt>
                <c:pt idx="4506">
                  <c:v>94.889999866485596</c:v>
                </c:pt>
                <c:pt idx="4507">
                  <c:v>94.919999837875366</c:v>
                </c:pt>
                <c:pt idx="4508">
                  <c:v>94.93999981880188</c:v>
                </c:pt>
                <c:pt idx="4509">
                  <c:v>94.960000038146973</c:v>
                </c:pt>
                <c:pt idx="4510">
                  <c:v>94.980000019073486</c:v>
                </c:pt>
                <c:pt idx="4511">
                  <c:v>95</c:v>
                </c:pt>
                <c:pt idx="4512">
                  <c:v>95.019999980926514</c:v>
                </c:pt>
                <c:pt idx="4513">
                  <c:v>95.049999952316284</c:v>
                </c:pt>
                <c:pt idx="4514">
                  <c:v>95.069999933242798</c:v>
                </c:pt>
                <c:pt idx="4515">
                  <c:v>95.089999914169312</c:v>
                </c:pt>
                <c:pt idx="4516">
                  <c:v>95.109999895095825</c:v>
                </c:pt>
                <c:pt idx="4517">
                  <c:v>95.129999876022339</c:v>
                </c:pt>
                <c:pt idx="4518">
                  <c:v>95.149999856948853</c:v>
                </c:pt>
                <c:pt idx="4519">
                  <c:v>95.179999828338623</c:v>
                </c:pt>
                <c:pt idx="4520">
                  <c:v>95.200000047683716</c:v>
                </c:pt>
                <c:pt idx="4521">
                  <c:v>95.220000028610229</c:v>
                </c:pt>
                <c:pt idx="4522">
                  <c:v>95.240000009536743</c:v>
                </c:pt>
                <c:pt idx="4523">
                  <c:v>95.259999990463257</c:v>
                </c:pt>
                <c:pt idx="4524">
                  <c:v>95.289999961853027</c:v>
                </c:pt>
                <c:pt idx="4525">
                  <c:v>95.309999942779541</c:v>
                </c:pt>
                <c:pt idx="4526">
                  <c:v>95.329999923706055</c:v>
                </c:pt>
                <c:pt idx="4527">
                  <c:v>95.349999904632568</c:v>
                </c:pt>
                <c:pt idx="4528">
                  <c:v>95.379999876022339</c:v>
                </c:pt>
                <c:pt idx="4529">
                  <c:v>95.399999856948853</c:v>
                </c:pt>
                <c:pt idx="4530">
                  <c:v>95.419999837875366</c:v>
                </c:pt>
                <c:pt idx="4531">
                  <c:v>95.43999981880188</c:v>
                </c:pt>
                <c:pt idx="4532">
                  <c:v>95.460000038146973</c:v>
                </c:pt>
                <c:pt idx="4533">
                  <c:v>95.480000019073486</c:v>
                </c:pt>
                <c:pt idx="4534">
                  <c:v>95.509999990463257</c:v>
                </c:pt>
                <c:pt idx="4535">
                  <c:v>95.529999971389771</c:v>
                </c:pt>
                <c:pt idx="4536">
                  <c:v>95.549999952316284</c:v>
                </c:pt>
                <c:pt idx="4537">
                  <c:v>95.569999933242798</c:v>
                </c:pt>
                <c:pt idx="4538">
                  <c:v>95.589999914169312</c:v>
                </c:pt>
                <c:pt idx="4539">
                  <c:v>95.609999895095825</c:v>
                </c:pt>
                <c:pt idx="4540">
                  <c:v>95.639999866485596</c:v>
                </c:pt>
                <c:pt idx="4541">
                  <c:v>95.659999847412109</c:v>
                </c:pt>
                <c:pt idx="4542">
                  <c:v>95.679999828338623</c:v>
                </c:pt>
                <c:pt idx="4543">
                  <c:v>95.700000047683716</c:v>
                </c:pt>
                <c:pt idx="4544">
                  <c:v>95.720000028610229</c:v>
                </c:pt>
                <c:pt idx="4545">
                  <c:v>95.740000009536743</c:v>
                </c:pt>
                <c:pt idx="4546">
                  <c:v>95.769999980926514</c:v>
                </c:pt>
                <c:pt idx="4547">
                  <c:v>95.789999961853027</c:v>
                </c:pt>
                <c:pt idx="4548">
                  <c:v>95.809999942779541</c:v>
                </c:pt>
                <c:pt idx="4549">
                  <c:v>95.829999923706055</c:v>
                </c:pt>
                <c:pt idx="4550">
                  <c:v>95.849999904632568</c:v>
                </c:pt>
                <c:pt idx="4551">
                  <c:v>95.879999876022339</c:v>
                </c:pt>
                <c:pt idx="4552">
                  <c:v>95.899999856948853</c:v>
                </c:pt>
                <c:pt idx="4553">
                  <c:v>95.919999837875366</c:v>
                </c:pt>
                <c:pt idx="4554">
                  <c:v>95.93999981880188</c:v>
                </c:pt>
                <c:pt idx="4555">
                  <c:v>95.970000028610229</c:v>
                </c:pt>
                <c:pt idx="4556">
                  <c:v>95.990000009536743</c:v>
                </c:pt>
                <c:pt idx="4557">
                  <c:v>96.009999990463257</c:v>
                </c:pt>
                <c:pt idx="4558">
                  <c:v>96.029999971389771</c:v>
                </c:pt>
                <c:pt idx="4559">
                  <c:v>96.049999952316284</c:v>
                </c:pt>
                <c:pt idx="4560">
                  <c:v>96.069999933242798</c:v>
                </c:pt>
                <c:pt idx="4561">
                  <c:v>96.099999904632568</c:v>
                </c:pt>
                <c:pt idx="4562">
                  <c:v>96.119999885559082</c:v>
                </c:pt>
                <c:pt idx="4563">
                  <c:v>96.139999866485596</c:v>
                </c:pt>
                <c:pt idx="4564">
                  <c:v>96.159999847412109</c:v>
                </c:pt>
                <c:pt idx="4565">
                  <c:v>96.179999828338623</c:v>
                </c:pt>
                <c:pt idx="4566">
                  <c:v>96.200000047683716</c:v>
                </c:pt>
                <c:pt idx="4567">
                  <c:v>96.230000019073486</c:v>
                </c:pt>
                <c:pt idx="4568">
                  <c:v>96.25</c:v>
                </c:pt>
                <c:pt idx="4569">
                  <c:v>96.269999980926514</c:v>
                </c:pt>
                <c:pt idx="4570">
                  <c:v>96.289999961853027</c:v>
                </c:pt>
                <c:pt idx="4571">
                  <c:v>96.309999942779541</c:v>
                </c:pt>
                <c:pt idx="4572">
                  <c:v>96.329999923706055</c:v>
                </c:pt>
                <c:pt idx="4573">
                  <c:v>96.359999895095825</c:v>
                </c:pt>
                <c:pt idx="4574">
                  <c:v>96.379999876022339</c:v>
                </c:pt>
                <c:pt idx="4575">
                  <c:v>96.399999856948853</c:v>
                </c:pt>
                <c:pt idx="4576">
                  <c:v>96.419999837875366</c:v>
                </c:pt>
                <c:pt idx="4577">
                  <c:v>96.43999981880188</c:v>
                </c:pt>
                <c:pt idx="4578">
                  <c:v>96.470000028610229</c:v>
                </c:pt>
                <c:pt idx="4579">
                  <c:v>96.490000009536743</c:v>
                </c:pt>
                <c:pt idx="4580">
                  <c:v>96.509999990463257</c:v>
                </c:pt>
                <c:pt idx="4581">
                  <c:v>96.529999971389771</c:v>
                </c:pt>
                <c:pt idx="4582">
                  <c:v>96.559999942779541</c:v>
                </c:pt>
                <c:pt idx="4583">
                  <c:v>96.579999923706055</c:v>
                </c:pt>
                <c:pt idx="4584">
                  <c:v>96.599999904632568</c:v>
                </c:pt>
                <c:pt idx="4585">
                  <c:v>96.619999885559082</c:v>
                </c:pt>
                <c:pt idx="4586">
                  <c:v>96.639999866485596</c:v>
                </c:pt>
                <c:pt idx="4587">
                  <c:v>96.659999847412109</c:v>
                </c:pt>
                <c:pt idx="4588">
                  <c:v>96.68999981880188</c:v>
                </c:pt>
                <c:pt idx="4589">
                  <c:v>96.710000038146973</c:v>
                </c:pt>
                <c:pt idx="4590">
                  <c:v>96.730000019073486</c:v>
                </c:pt>
                <c:pt idx="4591">
                  <c:v>96.75</c:v>
                </c:pt>
                <c:pt idx="4592">
                  <c:v>96.769999980926514</c:v>
                </c:pt>
                <c:pt idx="4593">
                  <c:v>96.789999961853027</c:v>
                </c:pt>
                <c:pt idx="4594">
                  <c:v>96.819999933242798</c:v>
                </c:pt>
                <c:pt idx="4595">
                  <c:v>96.839999914169312</c:v>
                </c:pt>
                <c:pt idx="4596">
                  <c:v>96.859999895095825</c:v>
                </c:pt>
                <c:pt idx="4597">
                  <c:v>96.879999876022339</c:v>
                </c:pt>
                <c:pt idx="4598">
                  <c:v>96.899999856948853</c:v>
                </c:pt>
                <c:pt idx="4599">
                  <c:v>96.919999837875366</c:v>
                </c:pt>
                <c:pt idx="4600">
                  <c:v>96.950000047683716</c:v>
                </c:pt>
                <c:pt idx="4601">
                  <c:v>96.970000028610229</c:v>
                </c:pt>
                <c:pt idx="4602">
                  <c:v>96.990000009536743</c:v>
                </c:pt>
                <c:pt idx="4603">
                  <c:v>97.009999990463257</c:v>
                </c:pt>
                <c:pt idx="4604">
                  <c:v>97.029999971389771</c:v>
                </c:pt>
                <c:pt idx="4605">
                  <c:v>97.049999952316284</c:v>
                </c:pt>
                <c:pt idx="4606">
                  <c:v>97.079999923706055</c:v>
                </c:pt>
                <c:pt idx="4607">
                  <c:v>97.099999904632568</c:v>
                </c:pt>
                <c:pt idx="4608">
                  <c:v>97.119999885559082</c:v>
                </c:pt>
                <c:pt idx="4609">
                  <c:v>97.139999866485596</c:v>
                </c:pt>
                <c:pt idx="4610">
                  <c:v>97.169999837875366</c:v>
                </c:pt>
                <c:pt idx="4611">
                  <c:v>97.18999981880188</c:v>
                </c:pt>
                <c:pt idx="4612">
                  <c:v>97.210000038146973</c:v>
                </c:pt>
                <c:pt idx="4613">
                  <c:v>97.230000019073486</c:v>
                </c:pt>
                <c:pt idx="4614">
                  <c:v>97.25</c:v>
                </c:pt>
                <c:pt idx="4615">
                  <c:v>97.279999971389771</c:v>
                </c:pt>
                <c:pt idx="4616">
                  <c:v>97.299999952316284</c:v>
                </c:pt>
                <c:pt idx="4617">
                  <c:v>97.319999933242798</c:v>
                </c:pt>
                <c:pt idx="4618">
                  <c:v>97.339999914169312</c:v>
                </c:pt>
                <c:pt idx="4619">
                  <c:v>97.359999895095825</c:v>
                </c:pt>
                <c:pt idx="4620">
                  <c:v>97.379999876022339</c:v>
                </c:pt>
                <c:pt idx="4621">
                  <c:v>97.409999847412109</c:v>
                </c:pt>
                <c:pt idx="4622">
                  <c:v>97.429999828338623</c:v>
                </c:pt>
                <c:pt idx="4623">
                  <c:v>97.450000047683716</c:v>
                </c:pt>
                <c:pt idx="4624">
                  <c:v>97.470000028610229</c:v>
                </c:pt>
                <c:pt idx="4625">
                  <c:v>97.490000009536743</c:v>
                </c:pt>
                <c:pt idx="4626">
                  <c:v>97.509999990463257</c:v>
                </c:pt>
                <c:pt idx="4627">
                  <c:v>97.539999961853027</c:v>
                </c:pt>
                <c:pt idx="4628">
                  <c:v>97.559999942779541</c:v>
                </c:pt>
                <c:pt idx="4629">
                  <c:v>97.579999923706055</c:v>
                </c:pt>
                <c:pt idx="4630">
                  <c:v>97.599999904632568</c:v>
                </c:pt>
                <c:pt idx="4631">
                  <c:v>97.619999885559082</c:v>
                </c:pt>
                <c:pt idx="4632">
                  <c:v>97.639999866485596</c:v>
                </c:pt>
                <c:pt idx="4633">
                  <c:v>97.669999837875366</c:v>
                </c:pt>
                <c:pt idx="4634">
                  <c:v>97.68999981880188</c:v>
                </c:pt>
                <c:pt idx="4635">
                  <c:v>97.710000038146973</c:v>
                </c:pt>
                <c:pt idx="4636">
                  <c:v>97.730000019073486</c:v>
                </c:pt>
                <c:pt idx="4637">
                  <c:v>97.759999990463257</c:v>
                </c:pt>
                <c:pt idx="4638">
                  <c:v>97.779999971389771</c:v>
                </c:pt>
                <c:pt idx="4639">
                  <c:v>97.799999952316284</c:v>
                </c:pt>
                <c:pt idx="4640">
                  <c:v>97.819999933242798</c:v>
                </c:pt>
                <c:pt idx="4641">
                  <c:v>97.849999904632568</c:v>
                </c:pt>
                <c:pt idx="4642">
                  <c:v>97.869999885559082</c:v>
                </c:pt>
                <c:pt idx="4643">
                  <c:v>97.889999866485596</c:v>
                </c:pt>
                <c:pt idx="4644">
                  <c:v>97.909999847412109</c:v>
                </c:pt>
                <c:pt idx="4645">
                  <c:v>97.929999828338623</c:v>
                </c:pt>
                <c:pt idx="4646">
                  <c:v>97.950000047683716</c:v>
                </c:pt>
                <c:pt idx="4647">
                  <c:v>97.980000019073486</c:v>
                </c:pt>
                <c:pt idx="4648">
                  <c:v>98</c:v>
                </c:pt>
                <c:pt idx="4649">
                  <c:v>98.019999980926514</c:v>
                </c:pt>
                <c:pt idx="4650">
                  <c:v>98.039999961853027</c:v>
                </c:pt>
                <c:pt idx="4651">
                  <c:v>98.059999942779541</c:v>
                </c:pt>
                <c:pt idx="4652">
                  <c:v>98.079999923706055</c:v>
                </c:pt>
                <c:pt idx="4653">
                  <c:v>98.109999895095825</c:v>
                </c:pt>
                <c:pt idx="4654">
                  <c:v>98.129999876022339</c:v>
                </c:pt>
                <c:pt idx="4655">
                  <c:v>98.149999856948853</c:v>
                </c:pt>
                <c:pt idx="4656">
                  <c:v>98.169999837875366</c:v>
                </c:pt>
                <c:pt idx="4657">
                  <c:v>98.18999981880188</c:v>
                </c:pt>
                <c:pt idx="4658">
                  <c:v>98.210000038146973</c:v>
                </c:pt>
                <c:pt idx="4659">
                  <c:v>98.240000009536743</c:v>
                </c:pt>
                <c:pt idx="4660">
                  <c:v>98.259999990463257</c:v>
                </c:pt>
                <c:pt idx="4661">
                  <c:v>98.279999971389771</c:v>
                </c:pt>
                <c:pt idx="4662">
                  <c:v>98.299999952316284</c:v>
                </c:pt>
                <c:pt idx="4663">
                  <c:v>98.319999933242798</c:v>
                </c:pt>
                <c:pt idx="4664">
                  <c:v>98.349999904632568</c:v>
                </c:pt>
                <c:pt idx="4665">
                  <c:v>98.369999885559082</c:v>
                </c:pt>
                <c:pt idx="4666">
                  <c:v>98.389999866485596</c:v>
                </c:pt>
                <c:pt idx="4667">
                  <c:v>98.409999847412109</c:v>
                </c:pt>
                <c:pt idx="4668">
                  <c:v>98.43999981880188</c:v>
                </c:pt>
                <c:pt idx="4669">
                  <c:v>98.460000038146973</c:v>
                </c:pt>
                <c:pt idx="4670">
                  <c:v>98.480000019073486</c:v>
                </c:pt>
                <c:pt idx="4671">
                  <c:v>98.5</c:v>
                </c:pt>
                <c:pt idx="4672">
                  <c:v>98.519999980926514</c:v>
                </c:pt>
                <c:pt idx="4673">
                  <c:v>98.539999961853027</c:v>
                </c:pt>
                <c:pt idx="4674">
                  <c:v>98.569999933242798</c:v>
                </c:pt>
                <c:pt idx="4675">
                  <c:v>98.589999914169312</c:v>
                </c:pt>
                <c:pt idx="4676">
                  <c:v>98.609999895095825</c:v>
                </c:pt>
                <c:pt idx="4677">
                  <c:v>98.629999876022339</c:v>
                </c:pt>
                <c:pt idx="4678">
                  <c:v>98.649999856948853</c:v>
                </c:pt>
                <c:pt idx="4679">
                  <c:v>98.669999837875366</c:v>
                </c:pt>
                <c:pt idx="4680">
                  <c:v>98.700000047683716</c:v>
                </c:pt>
                <c:pt idx="4681">
                  <c:v>98.720000028610229</c:v>
                </c:pt>
                <c:pt idx="4682">
                  <c:v>98.740000009536743</c:v>
                </c:pt>
                <c:pt idx="4683">
                  <c:v>98.759999990463257</c:v>
                </c:pt>
                <c:pt idx="4684">
                  <c:v>98.779999971389771</c:v>
                </c:pt>
                <c:pt idx="4685">
                  <c:v>98.799999952316284</c:v>
                </c:pt>
                <c:pt idx="4686">
                  <c:v>98.829999923706055</c:v>
                </c:pt>
                <c:pt idx="4687">
                  <c:v>98.849999904632568</c:v>
                </c:pt>
                <c:pt idx="4688">
                  <c:v>98.869999885559082</c:v>
                </c:pt>
                <c:pt idx="4689">
                  <c:v>98.889999866485596</c:v>
                </c:pt>
                <c:pt idx="4690">
                  <c:v>98.909999847412109</c:v>
                </c:pt>
                <c:pt idx="4691">
                  <c:v>98.929999828338623</c:v>
                </c:pt>
                <c:pt idx="4692">
                  <c:v>98.960000038146973</c:v>
                </c:pt>
                <c:pt idx="4693">
                  <c:v>98.980000019073486</c:v>
                </c:pt>
                <c:pt idx="4694">
                  <c:v>99</c:v>
                </c:pt>
                <c:pt idx="4695">
                  <c:v>99.019999980926514</c:v>
                </c:pt>
                <c:pt idx="4696">
                  <c:v>99.049999952316284</c:v>
                </c:pt>
                <c:pt idx="4697">
                  <c:v>99.069999933242798</c:v>
                </c:pt>
                <c:pt idx="4698">
                  <c:v>99.089999914169312</c:v>
                </c:pt>
                <c:pt idx="4699">
                  <c:v>99.109999895095825</c:v>
                </c:pt>
                <c:pt idx="4700">
                  <c:v>99.129999876022339</c:v>
                </c:pt>
                <c:pt idx="4701">
                  <c:v>99.159999847412109</c:v>
                </c:pt>
                <c:pt idx="4702">
                  <c:v>99.179999828338623</c:v>
                </c:pt>
                <c:pt idx="4703">
                  <c:v>99.200000047683716</c:v>
                </c:pt>
                <c:pt idx="4704">
                  <c:v>99.220000028610229</c:v>
                </c:pt>
                <c:pt idx="4705">
                  <c:v>99.240000009536743</c:v>
                </c:pt>
                <c:pt idx="4706">
                  <c:v>99.259999990463257</c:v>
                </c:pt>
                <c:pt idx="4707">
                  <c:v>99.289999961853027</c:v>
                </c:pt>
                <c:pt idx="4708">
                  <c:v>99.309999942779541</c:v>
                </c:pt>
                <c:pt idx="4709">
                  <c:v>99.329999923706055</c:v>
                </c:pt>
                <c:pt idx="4710">
                  <c:v>99.349999904632568</c:v>
                </c:pt>
              </c:numCache>
            </c:numRef>
          </c:xVal>
          <c:yVal>
            <c:numRef>
              <c:f>extend!$F$2:$F$4712</c:f>
              <c:numCache>
                <c:formatCode>General</c:formatCode>
                <c:ptCount val="4711"/>
                <c:pt idx="0">
                  <c:v>664</c:v>
                </c:pt>
                <c:pt idx="1">
                  <c:v>664</c:v>
                </c:pt>
                <c:pt idx="2">
                  <c:v>664</c:v>
                </c:pt>
                <c:pt idx="3">
                  <c:v>664</c:v>
                </c:pt>
                <c:pt idx="4">
                  <c:v>664</c:v>
                </c:pt>
                <c:pt idx="5">
                  <c:v>664</c:v>
                </c:pt>
                <c:pt idx="6">
                  <c:v>664</c:v>
                </c:pt>
                <c:pt idx="7">
                  <c:v>664</c:v>
                </c:pt>
                <c:pt idx="8">
                  <c:v>664</c:v>
                </c:pt>
                <c:pt idx="9">
                  <c:v>665</c:v>
                </c:pt>
                <c:pt idx="10">
                  <c:v>664</c:v>
                </c:pt>
                <c:pt idx="11">
                  <c:v>665</c:v>
                </c:pt>
                <c:pt idx="12">
                  <c:v>664</c:v>
                </c:pt>
                <c:pt idx="13">
                  <c:v>664</c:v>
                </c:pt>
                <c:pt idx="14">
                  <c:v>665</c:v>
                </c:pt>
                <c:pt idx="15">
                  <c:v>665</c:v>
                </c:pt>
                <c:pt idx="16">
                  <c:v>664</c:v>
                </c:pt>
                <c:pt idx="17">
                  <c:v>664</c:v>
                </c:pt>
                <c:pt idx="18">
                  <c:v>665</c:v>
                </c:pt>
                <c:pt idx="19">
                  <c:v>665</c:v>
                </c:pt>
                <c:pt idx="20">
                  <c:v>664</c:v>
                </c:pt>
                <c:pt idx="21">
                  <c:v>665</c:v>
                </c:pt>
                <c:pt idx="22">
                  <c:v>664</c:v>
                </c:pt>
                <c:pt idx="23">
                  <c:v>664</c:v>
                </c:pt>
                <c:pt idx="24">
                  <c:v>665</c:v>
                </c:pt>
                <c:pt idx="25">
                  <c:v>665</c:v>
                </c:pt>
                <c:pt idx="26">
                  <c:v>665</c:v>
                </c:pt>
                <c:pt idx="27">
                  <c:v>664</c:v>
                </c:pt>
                <c:pt idx="28">
                  <c:v>665</c:v>
                </c:pt>
                <c:pt idx="29">
                  <c:v>665</c:v>
                </c:pt>
                <c:pt idx="30">
                  <c:v>664</c:v>
                </c:pt>
                <c:pt idx="31">
                  <c:v>665</c:v>
                </c:pt>
                <c:pt idx="32">
                  <c:v>665</c:v>
                </c:pt>
                <c:pt idx="33">
                  <c:v>665</c:v>
                </c:pt>
                <c:pt idx="34">
                  <c:v>666</c:v>
                </c:pt>
                <c:pt idx="35">
                  <c:v>665</c:v>
                </c:pt>
                <c:pt idx="36">
                  <c:v>665</c:v>
                </c:pt>
                <c:pt idx="37">
                  <c:v>666</c:v>
                </c:pt>
                <c:pt idx="38">
                  <c:v>664</c:v>
                </c:pt>
                <c:pt idx="39">
                  <c:v>664</c:v>
                </c:pt>
                <c:pt idx="40">
                  <c:v>665</c:v>
                </c:pt>
                <c:pt idx="41">
                  <c:v>664</c:v>
                </c:pt>
                <c:pt idx="42">
                  <c:v>665</c:v>
                </c:pt>
                <c:pt idx="43">
                  <c:v>664</c:v>
                </c:pt>
                <c:pt idx="44">
                  <c:v>665</c:v>
                </c:pt>
                <c:pt idx="45">
                  <c:v>664</c:v>
                </c:pt>
                <c:pt idx="46">
                  <c:v>664</c:v>
                </c:pt>
                <c:pt idx="47">
                  <c:v>665</c:v>
                </c:pt>
                <c:pt idx="48">
                  <c:v>665</c:v>
                </c:pt>
                <c:pt idx="49">
                  <c:v>664</c:v>
                </c:pt>
                <c:pt idx="50">
                  <c:v>665</c:v>
                </c:pt>
                <c:pt idx="51">
                  <c:v>665</c:v>
                </c:pt>
                <c:pt idx="52">
                  <c:v>665</c:v>
                </c:pt>
                <c:pt idx="53">
                  <c:v>666</c:v>
                </c:pt>
                <c:pt idx="54">
                  <c:v>665</c:v>
                </c:pt>
                <c:pt idx="55">
                  <c:v>666</c:v>
                </c:pt>
                <c:pt idx="56">
                  <c:v>665</c:v>
                </c:pt>
                <c:pt idx="57">
                  <c:v>665</c:v>
                </c:pt>
                <c:pt idx="58">
                  <c:v>666</c:v>
                </c:pt>
                <c:pt idx="59">
                  <c:v>664</c:v>
                </c:pt>
                <c:pt idx="60">
                  <c:v>665</c:v>
                </c:pt>
                <c:pt idx="61">
                  <c:v>665</c:v>
                </c:pt>
                <c:pt idx="62">
                  <c:v>665</c:v>
                </c:pt>
                <c:pt idx="63">
                  <c:v>666</c:v>
                </c:pt>
                <c:pt idx="64">
                  <c:v>666</c:v>
                </c:pt>
                <c:pt idx="65">
                  <c:v>666</c:v>
                </c:pt>
                <c:pt idx="66">
                  <c:v>667</c:v>
                </c:pt>
                <c:pt idx="67">
                  <c:v>666</c:v>
                </c:pt>
                <c:pt idx="68">
                  <c:v>666</c:v>
                </c:pt>
                <c:pt idx="69">
                  <c:v>667</c:v>
                </c:pt>
                <c:pt idx="70">
                  <c:v>665</c:v>
                </c:pt>
                <c:pt idx="71">
                  <c:v>666</c:v>
                </c:pt>
                <c:pt idx="72">
                  <c:v>665</c:v>
                </c:pt>
                <c:pt idx="73">
                  <c:v>666</c:v>
                </c:pt>
                <c:pt idx="74">
                  <c:v>666</c:v>
                </c:pt>
                <c:pt idx="75">
                  <c:v>665</c:v>
                </c:pt>
                <c:pt idx="76">
                  <c:v>666</c:v>
                </c:pt>
                <c:pt idx="77">
                  <c:v>666</c:v>
                </c:pt>
                <c:pt idx="78">
                  <c:v>665</c:v>
                </c:pt>
                <c:pt idx="79">
                  <c:v>666</c:v>
                </c:pt>
                <c:pt idx="80">
                  <c:v>666</c:v>
                </c:pt>
                <c:pt idx="81">
                  <c:v>664</c:v>
                </c:pt>
                <c:pt idx="82">
                  <c:v>665</c:v>
                </c:pt>
                <c:pt idx="83">
                  <c:v>665</c:v>
                </c:pt>
                <c:pt idx="84">
                  <c:v>665</c:v>
                </c:pt>
                <c:pt idx="85">
                  <c:v>665</c:v>
                </c:pt>
                <c:pt idx="86">
                  <c:v>665</c:v>
                </c:pt>
                <c:pt idx="87">
                  <c:v>666</c:v>
                </c:pt>
                <c:pt idx="88">
                  <c:v>665</c:v>
                </c:pt>
                <c:pt idx="89">
                  <c:v>666</c:v>
                </c:pt>
                <c:pt idx="90">
                  <c:v>665</c:v>
                </c:pt>
                <c:pt idx="91">
                  <c:v>665</c:v>
                </c:pt>
                <c:pt idx="92">
                  <c:v>665</c:v>
                </c:pt>
                <c:pt idx="93">
                  <c:v>665</c:v>
                </c:pt>
                <c:pt idx="94">
                  <c:v>665</c:v>
                </c:pt>
                <c:pt idx="95">
                  <c:v>665</c:v>
                </c:pt>
                <c:pt idx="96">
                  <c:v>664</c:v>
                </c:pt>
                <c:pt idx="97">
                  <c:v>665</c:v>
                </c:pt>
                <c:pt idx="98">
                  <c:v>665</c:v>
                </c:pt>
                <c:pt idx="99">
                  <c:v>665</c:v>
                </c:pt>
                <c:pt idx="100">
                  <c:v>665</c:v>
                </c:pt>
                <c:pt idx="101">
                  <c:v>665</c:v>
                </c:pt>
                <c:pt idx="102">
                  <c:v>665</c:v>
                </c:pt>
                <c:pt idx="103">
                  <c:v>665</c:v>
                </c:pt>
                <c:pt idx="104">
                  <c:v>665</c:v>
                </c:pt>
                <c:pt idx="105">
                  <c:v>665</c:v>
                </c:pt>
                <c:pt idx="106">
                  <c:v>665</c:v>
                </c:pt>
                <c:pt idx="107">
                  <c:v>665</c:v>
                </c:pt>
                <c:pt idx="108">
                  <c:v>665</c:v>
                </c:pt>
                <c:pt idx="109">
                  <c:v>666</c:v>
                </c:pt>
                <c:pt idx="110">
                  <c:v>666</c:v>
                </c:pt>
                <c:pt idx="111">
                  <c:v>666</c:v>
                </c:pt>
                <c:pt idx="112">
                  <c:v>667</c:v>
                </c:pt>
                <c:pt idx="113">
                  <c:v>665</c:v>
                </c:pt>
                <c:pt idx="114">
                  <c:v>665</c:v>
                </c:pt>
                <c:pt idx="115">
                  <c:v>666</c:v>
                </c:pt>
                <c:pt idx="116">
                  <c:v>665</c:v>
                </c:pt>
                <c:pt idx="117">
                  <c:v>665</c:v>
                </c:pt>
                <c:pt idx="118">
                  <c:v>665</c:v>
                </c:pt>
                <c:pt idx="119">
                  <c:v>665</c:v>
                </c:pt>
                <c:pt idx="120">
                  <c:v>664</c:v>
                </c:pt>
                <c:pt idx="121">
                  <c:v>665</c:v>
                </c:pt>
                <c:pt idx="122">
                  <c:v>665</c:v>
                </c:pt>
                <c:pt idx="123">
                  <c:v>665</c:v>
                </c:pt>
                <c:pt idx="124">
                  <c:v>664</c:v>
                </c:pt>
                <c:pt idx="125">
                  <c:v>664</c:v>
                </c:pt>
                <c:pt idx="126">
                  <c:v>665</c:v>
                </c:pt>
                <c:pt idx="127">
                  <c:v>664</c:v>
                </c:pt>
                <c:pt idx="128">
                  <c:v>664</c:v>
                </c:pt>
                <c:pt idx="129">
                  <c:v>664</c:v>
                </c:pt>
                <c:pt idx="130">
                  <c:v>664</c:v>
                </c:pt>
                <c:pt idx="131">
                  <c:v>664</c:v>
                </c:pt>
                <c:pt idx="132">
                  <c:v>664</c:v>
                </c:pt>
                <c:pt idx="133">
                  <c:v>664</c:v>
                </c:pt>
                <c:pt idx="134">
                  <c:v>665</c:v>
                </c:pt>
                <c:pt idx="135">
                  <c:v>664</c:v>
                </c:pt>
                <c:pt idx="136">
                  <c:v>664</c:v>
                </c:pt>
                <c:pt idx="137">
                  <c:v>665</c:v>
                </c:pt>
                <c:pt idx="138">
                  <c:v>664</c:v>
                </c:pt>
                <c:pt idx="139">
                  <c:v>664</c:v>
                </c:pt>
                <c:pt idx="140">
                  <c:v>664</c:v>
                </c:pt>
                <c:pt idx="141">
                  <c:v>664</c:v>
                </c:pt>
                <c:pt idx="142">
                  <c:v>664</c:v>
                </c:pt>
                <c:pt idx="143">
                  <c:v>664</c:v>
                </c:pt>
                <c:pt idx="144">
                  <c:v>664</c:v>
                </c:pt>
                <c:pt idx="145">
                  <c:v>663</c:v>
                </c:pt>
                <c:pt idx="146">
                  <c:v>664</c:v>
                </c:pt>
                <c:pt idx="147">
                  <c:v>664</c:v>
                </c:pt>
                <c:pt idx="148">
                  <c:v>664</c:v>
                </c:pt>
                <c:pt idx="149">
                  <c:v>664</c:v>
                </c:pt>
                <c:pt idx="150">
                  <c:v>664</c:v>
                </c:pt>
                <c:pt idx="151">
                  <c:v>664</c:v>
                </c:pt>
                <c:pt idx="152">
                  <c:v>664</c:v>
                </c:pt>
                <c:pt idx="153">
                  <c:v>664</c:v>
                </c:pt>
                <c:pt idx="154">
                  <c:v>664</c:v>
                </c:pt>
                <c:pt idx="155">
                  <c:v>664</c:v>
                </c:pt>
                <c:pt idx="156">
                  <c:v>664</c:v>
                </c:pt>
                <c:pt idx="157">
                  <c:v>664</c:v>
                </c:pt>
                <c:pt idx="158">
                  <c:v>664</c:v>
                </c:pt>
                <c:pt idx="159">
                  <c:v>665</c:v>
                </c:pt>
                <c:pt idx="160">
                  <c:v>664</c:v>
                </c:pt>
                <c:pt idx="161">
                  <c:v>664</c:v>
                </c:pt>
                <c:pt idx="162">
                  <c:v>664</c:v>
                </c:pt>
                <c:pt idx="163">
                  <c:v>664</c:v>
                </c:pt>
                <c:pt idx="164">
                  <c:v>664</c:v>
                </c:pt>
                <c:pt idx="165">
                  <c:v>664</c:v>
                </c:pt>
                <c:pt idx="166">
                  <c:v>664</c:v>
                </c:pt>
                <c:pt idx="167">
                  <c:v>664</c:v>
                </c:pt>
                <c:pt idx="168">
                  <c:v>664</c:v>
                </c:pt>
                <c:pt idx="169">
                  <c:v>665</c:v>
                </c:pt>
                <c:pt idx="170">
                  <c:v>664</c:v>
                </c:pt>
                <c:pt idx="171">
                  <c:v>664</c:v>
                </c:pt>
                <c:pt idx="172">
                  <c:v>664</c:v>
                </c:pt>
                <c:pt idx="173">
                  <c:v>664</c:v>
                </c:pt>
                <c:pt idx="174">
                  <c:v>665</c:v>
                </c:pt>
                <c:pt idx="175">
                  <c:v>665</c:v>
                </c:pt>
                <c:pt idx="176">
                  <c:v>665</c:v>
                </c:pt>
                <c:pt idx="177">
                  <c:v>665</c:v>
                </c:pt>
                <c:pt idx="178">
                  <c:v>665</c:v>
                </c:pt>
                <c:pt idx="179">
                  <c:v>665</c:v>
                </c:pt>
                <c:pt idx="180">
                  <c:v>666</c:v>
                </c:pt>
                <c:pt idx="181">
                  <c:v>665</c:v>
                </c:pt>
                <c:pt idx="182">
                  <c:v>665</c:v>
                </c:pt>
                <c:pt idx="183">
                  <c:v>665</c:v>
                </c:pt>
                <c:pt idx="184">
                  <c:v>664</c:v>
                </c:pt>
                <c:pt idx="185">
                  <c:v>664</c:v>
                </c:pt>
                <c:pt idx="186">
                  <c:v>665</c:v>
                </c:pt>
                <c:pt idx="187">
                  <c:v>665</c:v>
                </c:pt>
                <c:pt idx="188">
                  <c:v>664</c:v>
                </c:pt>
                <c:pt idx="189">
                  <c:v>664</c:v>
                </c:pt>
                <c:pt idx="190">
                  <c:v>664</c:v>
                </c:pt>
                <c:pt idx="191">
                  <c:v>664</c:v>
                </c:pt>
                <c:pt idx="192">
                  <c:v>665</c:v>
                </c:pt>
                <c:pt idx="193">
                  <c:v>665</c:v>
                </c:pt>
                <c:pt idx="194">
                  <c:v>665</c:v>
                </c:pt>
                <c:pt idx="195">
                  <c:v>665</c:v>
                </c:pt>
                <c:pt idx="196">
                  <c:v>665</c:v>
                </c:pt>
                <c:pt idx="197">
                  <c:v>664</c:v>
                </c:pt>
                <c:pt idx="198">
                  <c:v>666</c:v>
                </c:pt>
                <c:pt idx="199">
                  <c:v>665</c:v>
                </c:pt>
                <c:pt idx="200">
                  <c:v>663</c:v>
                </c:pt>
                <c:pt idx="201">
                  <c:v>663</c:v>
                </c:pt>
                <c:pt idx="202">
                  <c:v>660</c:v>
                </c:pt>
                <c:pt idx="203">
                  <c:v>656</c:v>
                </c:pt>
                <c:pt idx="204">
                  <c:v>651</c:v>
                </c:pt>
                <c:pt idx="205">
                  <c:v>645</c:v>
                </c:pt>
                <c:pt idx="206">
                  <c:v>634</c:v>
                </c:pt>
                <c:pt idx="207">
                  <c:v>626</c:v>
                </c:pt>
                <c:pt idx="208">
                  <c:v>621</c:v>
                </c:pt>
                <c:pt idx="209">
                  <c:v>616</c:v>
                </c:pt>
                <c:pt idx="210">
                  <c:v>611</c:v>
                </c:pt>
                <c:pt idx="211">
                  <c:v>609</c:v>
                </c:pt>
                <c:pt idx="212">
                  <c:v>605</c:v>
                </c:pt>
                <c:pt idx="213">
                  <c:v>604</c:v>
                </c:pt>
                <c:pt idx="214">
                  <c:v>602</c:v>
                </c:pt>
                <c:pt idx="215">
                  <c:v>601</c:v>
                </c:pt>
                <c:pt idx="216">
                  <c:v>600</c:v>
                </c:pt>
                <c:pt idx="217">
                  <c:v>599</c:v>
                </c:pt>
                <c:pt idx="218">
                  <c:v>598</c:v>
                </c:pt>
                <c:pt idx="219">
                  <c:v>598</c:v>
                </c:pt>
                <c:pt idx="220">
                  <c:v>597</c:v>
                </c:pt>
                <c:pt idx="221">
                  <c:v>596</c:v>
                </c:pt>
                <c:pt idx="222">
                  <c:v>596</c:v>
                </c:pt>
                <c:pt idx="223">
                  <c:v>596</c:v>
                </c:pt>
                <c:pt idx="224">
                  <c:v>596</c:v>
                </c:pt>
                <c:pt idx="225">
                  <c:v>596</c:v>
                </c:pt>
                <c:pt idx="226">
                  <c:v>596</c:v>
                </c:pt>
                <c:pt idx="227">
                  <c:v>595</c:v>
                </c:pt>
                <c:pt idx="228">
                  <c:v>596</c:v>
                </c:pt>
                <c:pt idx="229">
                  <c:v>595</c:v>
                </c:pt>
                <c:pt idx="230">
                  <c:v>596</c:v>
                </c:pt>
                <c:pt idx="231">
                  <c:v>595</c:v>
                </c:pt>
                <c:pt idx="232">
                  <c:v>596</c:v>
                </c:pt>
                <c:pt idx="233">
                  <c:v>596</c:v>
                </c:pt>
                <c:pt idx="234">
                  <c:v>596</c:v>
                </c:pt>
                <c:pt idx="235">
                  <c:v>595</c:v>
                </c:pt>
                <c:pt idx="236">
                  <c:v>595</c:v>
                </c:pt>
                <c:pt idx="237">
                  <c:v>596</c:v>
                </c:pt>
                <c:pt idx="238">
                  <c:v>596</c:v>
                </c:pt>
                <c:pt idx="239">
                  <c:v>596</c:v>
                </c:pt>
                <c:pt idx="240">
                  <c:v>595</c:v>
                </c:pt>
                <c:pt idx="241">
                  <c:v>595</c:v>
                </c:pt>
                <c:pt idx="242">
                  <c:v>595</c:v>
                </c:pt>
                <c:pt idx="243">
                  <c:v>595</c:v>
                </c:pt>
                <c:pt idx="244">
                  <c:v>594</c:v>
                </c:pt>
                <c:pt idx="245">
                  <c:v>595</c:v>
                </c:pt>
                <c:pt idx="246">
                  <c:v>595</c:v>
                </c:pt>
                <c:pt idx="247">
                  <c:v>596</c:v>
                </c:pt>
                <c:pt idx="248">
                  <c:v>596</c:v>
                </c:pt>
                <c:pt idx="249">
                  <c:v>595</c:v>
                </c:pt>
                <c:pt idx="250">
                  <c:v>596</c:v>
                </c:pt>
                <c:pt idx="251">
                  <c:v>595</c:v>
                </c:pt>
                <c:pt idx="252">
                  <c:v>595</c:v>
                </c:pt>
                <c:pt idx="253">
                  <c:v>596</c:v>
                </c:pt>
                <c:pt idx="254">
                  <c:v>594</c:v>
                </c:pt>
                <c:pt idx="255">
                  <c:v>595</c:v>
                </c:pt>
                <c:pt idx="256">
                  <c:v>596</c:v>
                </c:pt>
                <c:pt idx="257">
                  <c:v>596</c:v>
                </c:pt>
                <c:pt idx="258">
                  <c:v>596</c:v>
                </c:pt>
                <c:pt idx="259">
                  <c:v>596</c:v>
                </c:pt>
                <c:pt idx="260">
                  <c:v>596</c:v>
                </c:pt>
                <c:pt idx="261">
                  <c:v>597</c:v>
                </c:pt>
                <c:pt idx="262">
                  <c:v>597</c:v>
                </c:pt>
                <c:pt idx="263">
                  <c:v>598</c:v>
                </c:pt>
                <c:pt idx="264">
                  <c:v>597</c:v>
                </c:pt>
                <c:pt idx="265">
                  <c:v>597</c:v>
                </c:pt>
                <c:pt idx="266">
                  <c:v>597</c:v>
                </c:pt>
                <c:pt idx="267">
                  <c:v>596</c:v>
                </c:pt>
                <c:pt idx="268">
                  <c:v>594</c:v>
                </c:pt>
                <c:pt idx="269">
                  <c:v>594</c:v>
                </c:pt>
                <c:pt idx="270">
                  <c:v>592</c:v>
                </c:pt>
                <c:pt idx="271">
                  <c:v>591</c:v>
                </c:pt>
                <c:pt idx="272">
                  <c:v>591</c:v>
                </c:pt>
                <c:pt idx="273">
                  <c:v>592</c:v>
                </c:pt>
                <c:pt idx="274">
                  <c:v>594</c:v>
                </c:pt>
                <c:pt idx="275">
                  <c:v>593</c:v>
                </c:pt>
                <c:pt idx="276">
                  <c:v>595</c:v>
                </c:pt>
                <c:pt idx="277">
                  <c:v>596</c:v>
                </c:pt>
                <c:pt idx="278">
                  <c:v>596</c:v>
                </c:pt>
                <c:pt idx="279">
                  <c:v>598</c:v>
                </c:pt>
                <c:pt idx="280">
                  <c:v>597</c:v>
                </c:pt>
                <c:pt idx="281">
                  <c:v>598</c:v>
                </c:pt>
                <c:pt idx="282">
                  <c:v>599</c:v>
                </c:pt>
                <c:pt idx="283">
                  <c:v>600</c:v>
                </c:pt>
                <c:pt idx="284">
                  <c:v>600</c:v>
                </c:pt>
                <c:pt idx="285">
                  <c:v>602</c:v>
                </c:pt>
                <c:pt idx="286">
                  <c:v>601</c:v>
                </c:pt>
                <c:pt idx="287">
                  <c:v>601</c:v>
                </c:pt>
                <c:pt idx="288">
                  <c:v>601</c:v>
                </c:pt>
                <c:pt idx="289">
                  <c:v>602</c:v>
                </c:pt>
                <c:pt idx="290">
                  <c:v>600</c:v>
                </c:pt>
                <c:pt idx="291">
                  <c:v>600</c:v>
                </c:pt>
                <c:pt idx="292">
                  <c:v>600</c:v>
                </c:pt>
                <c:pt idx="293">
                  <c:v>600</c:v>
                </c:pt>
                <c:pt idx="294">
                  <c:v>600</c:v>
                </c:pt>
                <c:pt idx="295">
                  <c:v>601</c:v>
                </c:pt>
                <c:pt idx="296">
                  <c:v>601</c:v>
                </c:pt>
                <c:pt idx="297">
                  <c:v>601</c:v>
                </c:pt>
                <c:pt idx="298">
                  <c:v>603</c:v>
                </c:pt>
                <c:pt idx="299">
                  <c:v>603</c:v>
                </c:pt>
                <c:pt idx="300">
                  <c:v>603</c:v>
                </c:pt>
                <c:pt idx="301">
                  <c:v>605</c:v>
                </c:pt>
                <c:pt idx="302">
                  <c:v>605</c:v>
                </c:pt>
                <c:pt idx="303">
                  <c:v>604</c:v>
                </c:pt>
                <c:pt idx="304">
                  <c:v>605</c:v>
                </c:pt>
                <c:pt idx="305">
                  <c:v>606</c:v>
                </c:pt>
                <c:pt idx="306">
                  <c:v>606</c:v>
                </c:pt>
                <c:pt idx="307">
                  <c:v>607</c:v>
                </c:pt>
                <c:pt idx="308">
                  <c:v>607</c:v>
                </c:pt>
                <c:pt idx="309">
                  <c:v>606</c:v>
                </c:pt>
                <c:pt idx="310">
                  <c:v>607</c:v>
                </c:pt>
                <c:pt idx="311">
                  <c:v>608</c:v>
                </c:pt>
                <c:pt idx="312">
                  <c:v>607</c:v>
                </c:pt>
                <c:pt idx="313">
                  <c:v>607</c:v>
                </c:pt>
                <c:pt idx="314">
                  <c:v>608</c:v>
                </c:pt>
                <c:pt idx="315">
                  <c:v>607</c:v>
                </c:pt>
                <c:pt idx="316">
                  <c:v>607</c:v>
                </c:pt>
                <c:pt idx="317">
                  <c:v>607</c:v>
                </c:pt>
                <c:pt idx="318">
                  <c:v>606</c:v>
                </c:pt>
                <c:pt idx="319">
                  <c:v>607</c:v>
                </c:pt>
                <c:pt idx="320">
                  <c:v>606</c:v>
                </c:pt>
                <c:pt idx="321">
                  <c:v>606</c:v>
                </c:pt>
                <c:pt idx="322">
                  <c:v>606</c:v>
                </c:pt>
                <c:pt idx="323">
                  <c:v>606</c:v>
                </c:pt>
                <c:pt idx="324">
                  <c:v>606</c:v>
                </c:pt>
                <c:pt idx="325">
                  <c:v>605</c:v>
                </c:pt>
                <c:pt idx="326">
                  <c:v>605</c:v>
                </c:pt>
                <c:pt idx="327">
                  <c:v>607</c:v>
                </c:pt>
                <c:pt idx="328">
                  <c:v>605</c:v>
                </c:pt>
                <c:pt idx="329">
                  <c:v>606</c:v>
                </c:pt>
                <c:pt idx="330">
                  <c:v>606</c:v>
                </c:pt>
                <c:pt idx="331">
                  <c:v>604</c:v>
                </c:pt>
                <c:pt idx="332">
                  <c:v>605</c:v>
                </c:pt>
                <c:pt idx="333">
                  <c:v>606</c:v>
                </c:pt>
                <c:pt idx="334">
                  <c:v>606</c:v>
                </c:pt>
                <c:pt idx="335">
                  <c:v>608</c:v>
                </c:pt>
                <c:pt idx="336">
                  <c:v>607</c:v>
                </c:pt>
                <c:pt idx="337">
                  <c:v>608</c:v>
                </c:pt>
                <c:pt idx="338">
                  <c:v>608</c:v>
                </c:pt>
                <c:pt idx="339">
                  <c:v>608</c:v>
                </c:pt>
                <c:pt idx="340">
                  <c:v>608</c:v>
                </c:pt>
                <c:pt idx="341">
                  <c:v>609</c:v>
                </c:pt>
                <c:pt idx="342">
                  <c:v>609</c:v>
                </c:pt>
                <c:pt idx="343">
                  <c:v>608</c:v>
                </c:pt>
                <c:pt idx="344">
                  <c:v>608</c:v>
                </c:pt>
                <c:pt idx="345">
                  <c:v>608</c:v>
                </c:pt>
                <c:pt idx="346">
                  <c:v>608</c:v>
                </c:pt>
                <c:pt idx="347">
                  <c:v>608</c:v>
                </c:pt>
                <c:pt idx="348">
                  <c:v>607</c:v>
                </c:pt>
                <c:pt idx="349">
                  <c:v>606</c:v>
                </c:pt>
                <c:pt idx="350">
                  <c:v>606</c:v>
                </c:pt>
                <c:pt idx="351">
                  <c:v>606</c:v>
                </c:pt>
                <c:pt idx="352">
                  <c:v>605</c:v>
                </c:pt>
                <c:pt idx="353">
                  <c:v>605</c:v>
                </c:pt>
                <c:pt idx="354">
                  <c:v>604</c:v>
                </c:pt>
                <c:pt idx="355">
                  <c:v>604</c:v>
                </c:pt>
                <c:pt idx="356">
                  <c:v>604</c:v>
                </c:pt>
                <c:pt idx="357">
                  <c:v>604</c:v>
                </c:pt>
                <c:pt idx="358">
                  <c:v>604</c:v>
                </c:pt>
                <c:pt idx="359">
                  <c:v>604</c:v>
                </c:pt>
                <c:pt idx="360">
                  <c:v>603</c:v>
                </c:pt>
                <c:pt idx="361">
                  <c:v>604</c:v>
                </c:pt>
                <c:pt idx="362">
                  <c:v>602</c:v>
                </c:pt>
                <c:pt idx="363">
                  <c:v>603</c:v>
                </c:pt>
                <c:pt idx="364">
                  <c:v>602</c:v>
                </c:pt>
                <c:pt idx="365">
                  <c:v>603</c:v>
                </c:pt>
                <c:pt idx="366">
                  <c:v>604</c:v>
                </c:pt>
                <c:pt idx="367">
                  <c:v>602</c:v>
                </c:pt>
                <c:pt idx="368">
                  <c:v>602</c:v>
                </c:pt>
                <c:pt idx="369">
                  <c:v>603</c:v>
                </c:pt>
                <c:pt idx="370">
                  <c:v>602</c:v>
                </c:pt>
                <c:pt idx="371">
                  <c:v>603</c:v>
                </c:pt>
                <c:pt idx="372">
                  <c:v>603</c:v>
                </c:pt>
                <c:pt idx="373">
                  <c:v>602</c:v>
                </c:pt>
                <c:pt idx="374">
                  <c:v>602</c:v>
                </c:pt>
                <c:pt idx="375">
                  <c:v>603</c:v>
                </c:pt>
                <c:pt idx="376">
                  <c:v>602</c:v>
                </c:pt>
                <c:pt idx="377">
                  <c:v>603</c:v>
                </c:pt>
                <c:pt idx="378">
                  <c:v>603</c:v>
                </c:pt>
                <c:pt idx="379">
                  <c:v>603</c:v>
                </c:pt>
                <c:pt idx="380">
                  <c:v>603</c:v>
                </c:pt>
                <c:pt idx="381">
                  <c:v>604</c:v>
                </c:pt>
                <c:pt idx="382">
                  <c:v>605</c:v>
                </c:pt>
                <c:pt idx="383">
                  <c:v>605</c:v>
                </c:pt>
                <c:pt idx="384">
                  <c:v>604</c:v>
                </c:pt>
                <c:pt idx="385">
                  <c:v>605</c:v>
                </c:pt>
                <c:pt idx="386">
                  <c:v>604</c:v>
                </c:pt>
                <c:pt idx="387">
                  <c:v>604</c:v>
                </c:pt>
                <c:pt idx="388">
                  <c:v>605</c:v>
                </c:pt>
                <c:pt idx="389">
                  <c:v>605</c:v>
                </c:pt>
                <c:pt idx="390">
                  <c:v>604</c:v>
                </c:pt>
                <c:pt idx="391">
                  <c:v>604</c:v>
                </c:pt>
                <c:pt idx="392">
                  <c:v>605</c:v>
                </c:pt>
                <c:pt idx="393">
                  <c:v>605</c:v>
                </c:pt>
                <c:pt idx="394">
                  <c:v>603</c:v>
                </c:pt>
                <c:pt idx="395">
                  <c:v>605</c:v>
                </c:pt>
                <c:pt idx="396">
                  <c:v>606</c:v>
                </c:pt>
                <c:pt idx="397">
                  <c:v>606</c:v>
                </c:pt>
                <c:pt idx="398">
                  <c:v>607</c:v>
                </c:pt>
                <c:pt idx="399">
                  <c:v>608</c:v>
                </c:pt>
                <c:pt idx="400">
                  <c:v>607</c:v>
                </c:pt>
                <c:pt idx="401">
                  <c:v>608</c:v>
                </c:pt>
                <c:pt idx="402">
                  <c:v>608</c:v>
                </c:pt>
                <c:pt idx="403">
                  <c:v>608</c:v>
                </c:pt>
                <c:pt idx="404">
                  <c:v>608</c:v>
                </c:pt>
                <c:pt idx="405">
                  <c:v>608</c:v>
                </c:pt>
                <c:pt idx="406">
                  <c:v>608</c:v>
                </c:pt>
                <c:pt idx="407">
                  <c:v>608</c:v>
                </c:pt>
                <c:pt idx="408">
                  <c:v>608</c:v>
                </c:pt>
                <c:pt idx="409">
                  <c:v>608</c:v>
                </c:pt>
                <c:pt idx="410">
                  <c:v>608</c:v>
                </c:pt>
                <c:pt idx="411">
                  <c:v>609</c:v>
                </c:pt>
                <c:pt idx="412">
                  <c:v>610</c:v>
                </c:pt>
                <c:pt idx="413">
                  <c:v>609</c:v>
                </c:pt>
                <c:pt idx="414">
                  <c:v>612</c:v>
                </c:pt>
                <c:pt idx="415">
                  <c:v>611</c:v>
                </c:pt>
                <c:pt idx="416">
                  <c:v>611</c:v>
                </c:pt>
                <c:pt idx="417">
                  <c:v>613</c:v>
                </c:pt>
                <c:pt idx="418">
                  <c:v>615</c:v>
                </c:pt>
                <c:pt idx="419">
                  <c:v>617</c:v>
                </c:pt>
                <c:pt idx="420">
                  <c:v>618</c:v>
                </c:pt>
                <c:pt idx="421">
                  <c:v>620</c:v>
                </c:pt>
                <c:pt idx="422">
                  <c:v>620</c:v>
                </c:pt>
                <c:pt idx="423">
                  <c:v>620</c:v>
                </c:pt>
                <c:pt idx="424">
                  <c:v>621</c:v>
                </c:pt>
                <c:pt idx="425">
                  <c:v>621</c:v>
                </c:pt>
                <c:pt idx="426">
                  <c:v>620</c:v>
                </c:pt>
                <c:pt idx="427">
                  <c:v>621</c:v>
                </c:pt>
                <c:pt idx="428">
                  <c:v>621</c:v>
                </c:pt>
                <c:pt idx="429">
                  <c:v>622</c:v>
                </c:pt>
                <c:pt idx="430">
                  <c:v>623</c:v>
                </c:pt>
                <c:pt idx="431">
                  <c:v>623</c:v>
                </c:pt>
                <c:pt idx="432">
                  <c:v>623</c:v>
                </c:pt>
                <c:pt idx="433">
                  <c:v>623</c:v>
                </c:pt>
                <c:pt idx="434">
                  <c:v>623</c:v>
                </c:pt>
                <c:pt idx="435">
                  <c:v>622</c:v>
                </c:pt>
                <c:pt idx="436">
                  <c:v>622</c:v>
                </c:pt>
                <c:pt idx="437">
                  <c:v>621</c:v>
                </c:pt>
                <c:pt idx="438">
                  <c:v>621</c:v>
                </c:pt>
                <c:pt idx="439">
                  <c:v>621</c:v>
                </c:pt>
                <c:pt idx="440">
                  <c:v>621</c:v>
                </c:pt>
                <c:pt idx="441">
                  <c:v>621</c:v>
                </c:pt>
                <c:pt idx="442">
                  <c:v>621</c:v>
                </c:pt>
                <c:pt idx="443">
                  <c:v>622</c:v>
                </c:pt>
                <c:pt idx="444">
                  <c:v>621</c:v>
                </c:pt>
                <c:pt idx="445">
                  <c:v>622</c:v>
                </c:pt>
                <c:pt idx="446">
                  <c:v>623</c:v>
                </c:pt>
                <c:pt idx="447">
                  <c:v>623</c:v>
                </c:pt>
                <c:pt idx="448">
                  <c:v>623</c:v>
                </c:pt>
                <c:pt idx="449">
                  <c:v>623</c:v>
                </c:pt>
                <c:pt idx="450">
                  <c:v>623</c:v>
                </c:pt>
                <c:pt idx="451">
                  <c:v>624</c:v>
                </c:pt>
                <c:pt idx="452">
                  <c:v>624</c:v>
                </c:pt>
                <c:pt idx="453">
                  <c:v>625</c:v>
                </c:pt>
                <c:pt idx="454">
                  <c:v>625</c:v>
                </c:pt>
                <c:pt idx="455">
                  <c:v>625</c:v>
                </c:pt>
                <c:pt idx="456">
                  <c:v>627</c:v>
                </c:pt>
                <c:pt idx="457">
                  <c:v>627</c:v>
                </c:pt>
                <c:pt idx="458">
                  <c:v>630</c:v>
                </c:pt>
                <c:pt idx="459">
                  <c:v>631</c:v>
                </c:pt>
                <c:pt idx="460">
                  <c:v>635</c:v>
                </c:pt>
                <c:pt idx="461">
                  <c:v>638</c:v>
                </c:pt>
                <c:pt idx="462">
                  <c:v>641</c:v>
                </c:pt>
                <c:pt idx="463">
                  <c:v>644</c:v>
                </c:pt>
                <c:pt idx="464">
                  <c:v>647</c:v>
                </c:pt>
                <c:pt idx="465">
                  <c:v>649</c:v>
                </c:pt>
                <c:pt idx="466">
                  <c:v>651</c:v>
                </c:pt>
                <c:pt idx="467">
                  <c:v>652</c:v>
                </c:pt>
                <c:pt idx="468">
                  <c:v>653</c:v>
                </c:pt>
                <c:pt idx="469">
                  <c:v>655</c:v>
                </c:pt>
                <c:pt idx="470">
                  <c:v>654</c:v>
                </c:pt>
                <c:pt idx="471">
                  <c:v>655</c:v>
                </c:pt>
                <c:pt idx="472">
                  <c:v>656</c:v>
                </c:pt>
                <c:pt idx="473">
                  <c:v>656</c:v>
                </c:pt>
                <c:pt idx="474">
                  <c:v>656</c:v>
                </c:pt>
                <c:pt idx="475">
                  <c:v>657</c:v>
                </c:pt>
                <c:pt idx="476">
                  <c:v>657</c:v>
                </c:pt>
                <c:pt idx="477">
                  <c:v>657</c:v>
                </c:pt>
                <c:pt idx="478">
                  <c:v>657</c:v>
                </c:pt>
                <c:pt idx="479">
                  <c:v>657</c:v>
                </c:pt>
                <c:pt idx="480">
                  <c:v>657</c:v>
                </c:pt>
                <c:pt idx="481">
                  <c:v>656</c:v>
                </c:pt>
                <c:pt idx="482">
                  <c:v>657</c:v>
                </c:pt>
                <c:pt idx="483">
                  <c:v>656</c:v>
                </c:pt>
                <c:pt idx="484">
                  <c:v>656</c:v>
                </c:pt>
                <c:pt idx="485">
                  <c:v>656</c:v>
                </c:pt>
                <c:pt idx="486">
                  <c:v>656</c:v>
                </c:pt>
                <c:pt idx="487">
                  <c:v>657</c:v>
                </c:pt>
                <c:pt idx="488">
                  <c:v>657</c:v>
                </c:pt>
                <c:pt idx="489">
                  <c:v>657</c:v>
                </c:pt>
                <c:pt idx="490">
                  <c:v>658</c:v>
                </c:pt>
                <c:pt idx="491">
                  <c:v>657</c:v>
                </c:pt>
                <c:pt idx="492">
                  <c:v>656</c:v>
                </c:pt>
                <c:pt idx="493">
                  <c:v>657</c:v>
                </c:pt>
                <c:pt idx="494">
                  <c:v>656</c:v>
                </c:pt>
                <c:pt idx="495">
                  <c:v>656</c:v>
                </c:pt>
                <c:pt idx="496">
                  <c:v>656</c:v>
                </c:pt>
                <c:pt idx="497">
                  <c:v>656</c:v>
                </c:pt>
                <c:pt idx="498">
                  <c:v>657</c:v>
                </c:pt>
                <c:pt idx="499">
                  <c:v>656</c:v>
                </c:pt>
                <c:pt idx="500">
                  <c:v>656</c:v>
                </c:pt>
                <c:pt idx="501">
                  <c:v>657</c:v>
                </c:pt>
                <c:pt idx="502">
                  <c:v>657</c:v>
                </c:pt>
                <c:pt idx="503">
                  <c:v>657</c:v>
                </c:pt>
                <c:pt idx="504">
                  <c:v>658</c:v>
                </c:pt>
                <c:pt idx="505">
                  <c:v>657</c:v>
                </c:pt>
                <c:pt idx="506">
                  <c:v>657</c:v>
                </c:pt>
                <c:pt idx="507">
                  <c:v>657</c:v>
                </c:pt>
                <c:pt idx="508">
                  <c:v>657</c:v>
                </c:pt>
                <c:pt idx="509">
                  <c:v>657</c:v>
                </c:pt>
                <c:pt idx="510">
                  <c:v>656</c:v>
                </c:pt>
                <c:pt idx="511">
                  <c:v>657</c:v>
                </c:pt>
                <c:pt idx="512">
                  <c:v>658</c:v>
                </c:pt>
                <c:pt idx="513">
                  <c:v>657</c:v>
                </c:pt>
                <c:pt idx="514">
                  <c:v>658</c:v>
                </c:pt>
                <c:pt idx="515">
                  <c:v>658</c:v>
                </c:pt>
                <c:pt idx="516">
                  <c:v>657</c:v>
                </c:pt>
                <c:pt idx="517">
                  <c:v>658</c:v>
                </c:pt>
                <c:pt idx="518">
                  <c:v>658</c:v>
                </c:pt>
                <c:pt idx="519">
                  <c:v>657</c:v>
                </c:pt>
                <c:pt idx="520">
                  <c:v>657</c:v>
                </c:pt>
                <c:pt idx="521">
                  <c:v>657</c:v>
                </c:pt>
                <c:pt idx="522">
                  <c:v>657</c:v>
                </c:pt>
                <c:pt idx="523">
                  <c:v>657</c:v>
                </c:pt>
                <c:pt idx="524">
                  <c:v>657</c:v>
                </c:pt>
                <c:pt idx="525">
                  <c:v>657</c:v>
                </c:pt>
                <c:pt idx="526">
                  <c:v>657</c:v>
                </c:pt>
                <c:pt idx="527">
                  <c:v>658</c:v>
                </c:pt>
                <c:pt idx="528">
                  <c:v>658</c:v>
                </c:pt>
                <c:pt idx="529">
                  <c:v>658</c:v>
                </c:pt>
                <c:pt idx="530">
                  <c:v>658</c:v>
                </c:pt>
                <c:pt idx="531">
                  <c:v>658</c:v>
                </c:pt>
                <c:pt idx="532">
                  <c:v>658</c:v>
                </c:pt>
                <c:pt idx="533">
                  <c:v>658</c:v>
                </c:pt>
                <c:pt idx="534">
                  <c:v>659</c:v>
                </c:pt>
                <c:pt idx="535">
                  <c:v>658</c:v>
                </c:pt>
                <c:pt idx="536">
                  <c:v>657</c:v>
                </c:pt>
                <c:pt idx="537">
                  <c:v>658</c:v>
                </c:pt>
                <c:pt idx="538">
                  <c:v>658</c:v>
                </c:pt>
                <c:pt idx="539">
                  <c:v>658</c:v>
                </c:pt>
                <c:pt idx="540">
                  <c:v>658</c:v>
                </c:pt>
                <c:pt idx="541">
                  <c:v>658</c:v>
                </c:pt>
                <c:pt idx="542">
                  <c:v>654</c:v>
                </c:pt>
                <c:pt idx="543">
                  <c:v>650</c:v>
                </c:pt>
                <c:pt idx="544">
                  <c:v>641</c:v>
                </c:pt>
                <c:pt idx="545">
                  <c:v>631</c:v>
                </c:pt>
                <c:pt idx="546">
                  <c:v>620</c:v>
                </c:pt>
                <c:pt idx="547">
                  <c:v>613</c:v>
                </c:pt>
                <c:pt idx="548">
                  <c:v>609</c:v>
                </c:pt>
                <c:pt idx="549">
                  <c:v>606</c:v>
                </c:pt>
                <c:pt idx="550">
                  <c:v>605</c:v>
                </c:pt>
                <c:pt idx="551">
                  <c:v>601</c:v>
                </c:pt>
                <c:pt idx="552">
                  <c:v>600</c:v>
                </c:pt>
                <c:pt idx="553">
                  <c:v>599</c:v>
                </c:pt>
                <c:pt idx="554">
                  <c:v>597</c:v>
                </c:pt>
                <c:pt idx="555">
                  <c:v>596</c:v>
                </c:pt>
                <c:pt idx="556">
                  <c:v>597</c:v>
                </c:pt>
                <c:pt idx="557">
                  <c:v>596</c:v>
                </c:pt>
                <c:pt idx="558">
                  <c:v>594</c:v>
                </c:pt>
                <c:pt idx="559">
                  <c:v>595</c:v>
                </c:pt>
                <c:pt idx="560">
                  <c:v>593</c:v>
                </c:pt>
                <c:pt idx="561">
                  <c:v>593</c:v>
                </c:pt>
                <c:pt idx="562">
                  <c:v>594</c:v>
                </c:pt>
                <c:pt idx="563">
                  <c:v>594</c:v>
                </c:pt>
                <c:pt idx="564">
                  <c:v>593</c:v>
                </c:pt>
                <c:pt idx="565">
                  <c:v>594</c:v>
                </c:pt>
                <c:pt idx="566">
                  <c:v>595</c:v>
                </c:pt>
                <c:pt idx="567">
                  <c:v>595</c:v>
                </c:pt>
                <c:pt idx="568">
                  <c:v>595</c:v>
                </c:pt>
                <c:pt idx="569">
                  <c:v>597</c:v>
                </c:pt>
                <c:pt idx="570">
                  <c:v>597</c:v>
                </c:pt>
                <c:pt idx="571">
                  <c:v>597</c:v>
                </c:pt>
                <c:pt idx="572">
                  <c:v>597</c:v>
                </c:pt>
                <c:pt idx="573">
                  <c:v>597</c:v>
                </c:pt>
                <c:pt idx="574">
                  <c:v>597</c:v>
                </c:pt>
                <c:pt idx="575">
                  <c:v>598</c:v>
                </c:pt>
                <c:pt idx="576">
                  <c:v>598</c:v>
                </c:pt>
                <c:pt idx="577">
                  <c:v>598</c:v>
                </c:pt>
                <c:pt idx="578">
                  <c:v>598</c:v>
                </c:pt>
                <c:pt idx="579">
                  <c:v>598</c:v>
                </c:pt>
                <c:pt idx="580">
                  <c:v>599</c:v>
                </c:pt>
                <c:pt idx="581">
                  <c:v>600</c:v>
                </c:pt>
                <c:pt idx="582">
                  <c:v>600</c:v>
                </c:pt>
                <c:pt idx="583">
                  <c:v>600</c:v>
                </c:pt>
                <c:pt idx="584">
                  <c:v>600</c:v>
                </c:pt>
                <c:pt idx="585">
                  <c:v>602</c:v>
                </c:pt>
                <c:pt idx="586">
                  <c:v>600</c:v>
                </c:pt>
                <c:pt idx="587">
                  <c:v>602</c:v>
                </c:pt>
                <c:pt idx="588">
                  <c:v>603</c:v>
                </c:pt>
                <c:pt idx="589">
                  <c:v>602</c:v>
                </c:pt>
                <c:pt idx="590">
                  <c:v>602</c:v>
                </c:pt>
                <c:pt idx="591">
                  <c:v>602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604</c:v>
                </c:pt>
                <c:pt idx="596">
                  <c:v>605</c:v>
                </c:pt>
                <c:pt idx="597">
                  <c:v>606</c:v>
                </c:pt>
                <c:pt idx="598">
                  <c:v>606</c:v>
                </c:pt>
                <c:pt idx="599">
                  <c:v>608</c:v>
                </c:pt>
                <c:pt idx="600">
                  <c:v>608</c:v>
                </c:pt>
                <c:pt idx="601">
                  <c:v>609</c:v>
                </c:pt>
                <c:pt idx="602">
                  <c:v>610</c:v>
                </c:pt>
                <c:pt idx="603">
                  <c:v>610</c:v>
                </c:pt>
                <c:pt idx="604">
                  <c:v>611</c:v>
                </c:pt>
                <c:pt idx="605">
                  <c:v>610</c:v>
                </c:pt>
                <c:pt idx="606">
                  <c:v>611</c:v>
                </c:pt>
                <c:pt idx="607">
                  <c:v>610</c:v>
                </c:pt>
                <c:pt idx="608">
                  <c:v>610</c:v>
                </c:pt>
                <c:pt idx="609">
                  <c:v>611</c:v>
                </c:pt>
                <c:pt idx="610">
                  <c:v>610</c:v>
                </c:pt>
                <c:pt idx="611">
                  <c:v>610</c:v>
                </c:pt>
                <c:pt idx="612">
                  <c:v>611</c:v>
                </c:pt>
                <c:pt idx="613">
                  <c:v>611</c:v>
                </c:pt>
                <c:pt idx="614">
                  <c:v>611</c:v>
                </c:pt>
                <c:pt idx="615">
                  <c:v>612</c:v>
                </c:pt>
                <c:pt idx="616">
                  <c:v>611</c:v>
                </c:pt>
                <c:pt idx="617">
                  <c:v>612</c:v>
                </c:pt>
                <c:pt idx="618">
                  <c:v>613</c:v>
                </c:pt>
                <c:pt idx="619">
                  <c:v>612</c:v>
                </c:pt>
                <c:pt idx="620">
                  <c:v>614</c:v>
                </c:pt>
                <c:pt idx="621">
                  <c:v>614</c:v>
                </c:pt>
                <c:pt idx="622">
                  <c:v>614</c:v>
                </c:pt>
                <c:pt idx="623">
                  <c:v>614</c:v>
                </c:pt>
                <c:pt idx="624">
                  <c:v>614</c:v>
                </c:pt>
                <c:pt idx="625">
                  <c:v>613</c:v>
                </c:pt>
                <c:pt idx="626">
                  <c:v>613</c:v>
                </c:pt>
                <c:pt idx="627">
                  <c:v>615</c:v>
                </c:pt>
                <c:pt idx="628">
                  <c:v>614</c:v>
                </c:pt>
                <c:pt idx="629">
                  <c:v>614</c:v>
                </c:pt>
                <c:pt idx="630">
                  <c:v>616</c:v>
                </c:pt>
                <c:pt idx="631">
                  <c:v>616</c:v>
                </c:pt>
                <c:pt idx="632">
                  <c:v>616</c:v>
                </c:pt>
                <c:pt idx="633">
                  <c:v>617</c:v>
                </c:pt>
                <c:pt idx="634">
                  <c:v>617</c:v>
                </c:pt>
                <c:pt idx="635">
                  <c:v>617</c:v>
                </c:pt>
                <c:pt idx="636">
                  <c:v>618</c:v>
                </c:pt>
                <c:pt idx="637">
                  <c:v>619</c:v>
                </c:pt>
                <c:pt idx="638">
                  <c:v>618</c:v>
                </c:pt>
                <c:pt idx="639">
                  <c:v>620</c:v>
                </c:pt>
                <c:pt idx="640">
                  <c:v>622</c:v>
                </c:pt>
                <c:pt idx="641">
                  <c:v>620</c:v>
                </c:pt>
                <c:pt idx="642">
                  <c:v>622</c:v>
                </c:pt>
                <c:pt idx="643">
                  <c:v>621</c:v>
                </c:pt>
                <c:pt idx="644">
                  <c:v>622</c:v>
                </c:pt>
                <c:pt idx="645">
                  <c:v>622</c:v>
                </c:pt>
                <c:pt idx="646">
                  <c:v>622</c:v>
                </c:pt>
                <c:pt idx="647">
                  <c:v>622</c:v>
                </c:pt>
                <c:pt idx="648">
                  <c:v>622</c:v>
                </c:pt>
                <c:pt idx="649">
                  <c:v>623</c:v>
                </c:pt>
                <c:pt idx="650">
                  <c:v>622</c:v>
                </c:pt>
                <c:pt idx="651">
                  <c:v>622</c:v>
                </c:pt>
                <c:pt idx="652">
                  <c:v>623</c:v>
                </c:pt>
                <c:pt idx="653">
                  <c:v>622</c:v>
                </c:pt>
                <c:pt idx="654">
                  <c:v>622</c:v>
                </c:pt>
                <c:pt idx="655">
                  <c:v>622</c:v>
                </c:pt>
                <c:pt idx="656">
                  <c:v>622</c:v>
                </c:pt>
                <c:pt idx="657">
                  <c:v>622</c:v>
                </c:pt>
                <c:pt idx="658">
                  <c:v>622</c:v>
                </c:pt>
                <c:pt idx="659">
                  <c:v>622</c:v>
                </c:pt>
                <c:pt idx="660">
                  <c:v>622</c:v>
                </c:pt>
                <c:pt idx="661">
                  <c:v>622</c:v>
                </c:pt>
                <c:pt idx="662">
                  <c:v>622</c:v>
                </c:pt>
                <c:pt idx="663">
                  <c:v>622</c:v>
                </c:pt>
                <c:pt idx="664">
                  <c:v>622</c:v>
                </c:pt>
                <c:pt idx="665">
                  <c:v>622</c:v>
                </c:pt>
                <c:pt idx="666">
                  <c:v>621</c:v>
                </c:pt>
                <c:pt idx="667">
                  <c:v>622</c:v>
                </c:pt>
                <c:pt idx="668">
                  <c:v>622</c:v>
                </c:pt>
                <c:pt idx="669">
                  <c:v>622</c:v>
                </c:pt>
                <c:pt idx="670">
                  <c:v>623</c:v>
                </c:pt>
                <c:pt idx="671">
                  <c:v>622</c:v>
                </c:pt>
                <c:pt idx="672">
                  <c:v>623</c:v>
                </c:pt>
                <c:pt idx="673">
                  <c:v>622</c:v>
                </c:pt>
                <c:pt idx="674">
                  <c:v>622</c:v>
                </c:pt>
                <c:pt idx="675">
                  <c:v>622</c:v>
                </c:pt>
                <c:pt idx="676">
                  <c:v>620</c:v>
                </c:pt>
                <c:pt idx="677">
                  <c:v>620</c:v>
                </c:pt>
                <c:pt idx="678">
                  <c:v>620</c:v>
                </c:pt>
                <c:pt idx="679">
                  <c:v>619</c:v>
                </c:pt>
                <c:pt idx="680">
                  <c:v>618</c:v>
                </c:pt>
                <c:pt idx="681">
                  <c:v>617</c:v>
                </c:pt>
                <c:pt idx="682">
                  <c:v>616</c:v>
                </c:pt>
                <c:pt idx="683">
                  <c:v>616</c:v>
                </c:pt>
                <c:pt idx="684">
                  <c:v>614</c:v>
                </c:pt>
                <c:pt idx="685">
                  <c:v>616</c:v>
                </c:pt>
                <c:pt idx="686">
                  <c:v>615</c:v>
                </c:pt>
                <c:pt idx="687">
                  <c:v>614</c:v>
                </c:pt>
                <c:pt idx="688">
                  <c:v>614</c:v>
                </c:pt>
                <c:pt idx="689">
                  <c:v>615</c:v>
                </c:pt>
                <c:pt idx="690">
                  <c:v>614</c:v>
                </c:pt>
                <c:pt idx="691">
                  <c:v>614</c:v>
                </c:pt>
                <c:pt idx="692">
                  <c:v>614</c:v>
                </c:pt>
                <c:pt idx="693">
                  <c:v>614</c:v>
                </c:pt>
                <c:pt idx="694">
                  <c:v>614</c:v>
                </c:pt>
                <c:pt idx="695">
                  <c:v>614</c:v>
                </c:pt>
                <c:pt idx="696">
                  <c:v>614</c:v>
                </c:pt>
                <c:pt idx="697">
                  <c:v>613</c:v>
                </c:pt>
                <c:pt idx="698">
                  <c:v>615</c:v>
                </c:pt>
                <c:pt idx="699">
                  <c:v>615</c:v>
                </c:pt>
                <c:pt idx="700">
                  <c:v>614</c:v>
                </c:pt>
                <c:pt idx="701">
                  <c:v>615</c:v>
                </c:pt>
                <c:pt idx="702">
                  <c:v>614</c:v>
                </c:pt>
                <c:pt idx="703">
                  <c:v>614</c:v>
                </c:pt>
                <c:pt idx="704">
                  <c:v>614</c:v>
                </c:pt>
                <c:pt idx="705">
                  <c:v>613</c:v>
                </c:pt>
                <c:pt idx="706">
                  <c:v>611</c:v>
                </c:pt>
                <c:pt idx="707">
                  <c:v>612</c:v>
                </c:pt>
                <c:pt idx="708">
                  <c:v>609</c:v>
                </c:pt>
                <c:pt idx="709">
                  <c:v>609</c:v>
                </c:pt>
                <c:pt idx="710">
                  <c:v>610</c:v>
                </c:pt>
                <c:pt idx="711">
                  <c:v>611</c:v>
                </c:pt>
                <c:pt idx="712">
                  <c:v>610</c:v>
                </c:pt>
                <c:pt idx="713">
                  <c:v>610</c:v>
                </c:pt>
                <c:pt idx="714">
                  <c:v>611</c:v>
                </c:pt>
                <c:pt idx="715">
                  <c:v>610</c:v>
                </c:pt>
                <c:pt idx="716">
                  <c:v>610</c:v>
                </c:pt>
                <c:pt idx="717">
                  <c:v>611</c:v>
                </c:pt>
                <c:pt idx="718">
                  <c:v>610</c:v>
                </c:pt>
                <c:pt idx="719">
                  <c:v>609</c:v>
                </c:pt>
                <c:pt idx="720">
                  <c:v>610</c:v>
                </c:pt>
                <c:pt idx="721">
                  <c:v>609</c:v>
                </c:pt>
                <c:pt idx="722">
                  <c:v>609</c:v>
                </c:pt>
                <c:pt idx="723">
                  <c:v>610</c:v>
                </c:pt>
                <c:pt idx="724">
                  <c:v>610</c:v>
                </c:pt>
                <c:pt idx="725">
                  <c:v>611</c:v>
                </c:pt>
                <c:pt idx="726">
                  <c:v>611</c:v>
                </c:pt>
                <c:pt idx="727">
                  <c:v>611</c:v>
                </c:pt>
                <c:pt idx="728">
                  <c:v>611</c:v>
                </c:pt>
                <c:pt idx="729">
                  <c:v>612</c:v>
                </c:pt>
                <c:pt idx="730">
                  <c:v>611</c:v>
                </c:pt>
                <c:pt idx="731">
                  <c:v>611</c:v>
                </c:pt>
                <c:pt idx="732">
                  <c:v>611</c:v>
                </c:pt>
                <c:pt idx="733">
                  <c:v>611</c:v>
                </c:pt>
                <c:pt idx="734">
                  <c:v>611</c:v>
                </c:pt>
                <c:pt idx="735">
                  <c:v>611</c:v>
                </c:pt>
                <c:pt idx="736">
                  <c:v>612</c:v>
                </c:pt>
                <c:pt idx="737">
                  <c:v>611</c:v>
                </c:pt>
                <c:pt idx="738">
                  <c:v>611</c:v>
                </c:pt>
                <c:pt idx="739">
                  <c:v>613</c:v>
                </c:pt>
                <c:pt idx="740">
                  <c:v>613</c:v>
                </c:pt>
                <c:pt idx="741">
                  <c:v>612</c:v>
                </c:pt>
                <c:pt idx="742">
                  <c:v>612</c:v>
                </c:pt>
                <c:pt idx="743">
                  <c:v>613</c:v>
                </c:pt>
                <c:pt idx="744">
                  <c:v>614</c:v>
                </c:pt>
                <c:pt idx="745">
                  <c:v>618</c:v>
                </c:pt>
                <c:pt idx="746">
                  <c:v>623</c:v>
                </c:pt>
                <c:pt idx="747">
                  <c:v>628</c:v>
                </c:pt>
                <c:pt idx="748">
                  <c:v>632</c:v>
                </c:pt>
                <c:pt idx="749">
                  <c:v>639</c:v>
                </c:pt>
                <c:pt idx="750">
                  <c:v>645</c:v>
                </c:pt>
                <c:pt idx="751">
                  <c:v>649</c:v>
                </c:pt>
                <c:pt idx="752">
                  <c:v>652</c:v>
                </c:pt>
                <c:pt idx="753">
                  <c:v>653</c:v>
                </c:pt>
                <c:pt idx="754">
                  <c:v>653</c:v>
                </c:pt>
                <c:pt idx="755">
                  <c:v>653</c:v>
                </c:pt>
                <c:pt idx="756">
                  <c:v>654</c:v>
                </c:pt>
                <c:pt idx="757">
                  <c:v>653</c:v>
                </c:pt>
                <c:pt idx="758">
                  <c:v>653</c:v>
                </c:pt>
                <c:pt idx="759">
                  <c:v>654</c:v>
                </c:pt>
                <c:pt idx="760">
                  <c:v>654</c:v>
                </c:pt>
                <c:pt idx="761">
                  <c:v>655</c:v>
                </c:pt>
                <c:pt idx="762">
                  <c:v>655</c:v>
                </c:pt>
                <c:pt idx="763">
                  <c:v>655</c:v>
                </c:pt>
                <c:pt idx="764">
                  <c:v>655</c:v>
                </c:pt>
                <c:pt idx="765">
                  <c:v>656</c:v>
                </c:pt>
                <c:pt idx="766">
                  <c:v>655</c:v>
                </c:pt>
                <c:pt idx="767">
                  <c:v>655</c:v>
                </c:pt>
                <c:pt idx="768">
                  <c:v>656</c:v>
                </c:pt>
                <c:pt idx="769">
                  <c:v>656</c:v>
                </c:pt>
                <c:pt idx="770">
                  <c:v>656</c:v>
                </c:pt>
                <c:pt idx="771">
                  <c:v>655</c:v>
                </c:pt>
                <c:pt idx="772">
                  <c:v>656</c:v>
                </c:pt>
                <c:pt idx="773">
                  <c:v>655</c:v>
                </c:pt>
                <c:pt idx="774">
                  <c:v>656</c:v>
                </c:pt>
                <c:pt idx="775">
                  <c:v>656</c:v>
                </c:pt>
                <c:pt idx="776">
                  <c:v>656</c:v>
                </c:pt>
                <c:pt idx="777">
                  <c:v>656</c:v>
                </c:pt>
                <c:pt idx="778">
                  <c:v>657</c:v>
                </c:pt>
                <c:pt idx="779">
                  <c:v>656</c:v>
                </c:pt>
                <c:pt idx="780">
                  <c:v>656</c:v>
                </c:pt>
                <c:pt idx="781">
                  <c:v>657</c:v>
                </c:pt>
                <c:pt idx="782">
                  <c:v>656</c:v>
                </c:pt>
                <c:pt idx="783">
                  <c:v>656</c:v>
                </c:pt>
                <c:pt idx="784">
                  <c:v>656</c:v>
                </c:pt>
                <c:pt idx="785">
                  <c:v>656</c:v>
                </c:pt>
                <c:pt idx="786">
                  <c:v>656</c:v>
                </c:pt>
                <c:pt idx="787">
                  <c:v>656</c:v>
                </c:pt>
                <c:pt idx="788">
                  <c:v>657</c:v>
                </c:pt>
                <c:pt idx="789">
                  <c:v>657</c:v>
                </c:pt>
                <c:pt idx="790">
                  <c:v>657</c:v>
                </c:pt>
                <c:pt idx="791">
                  <c:v>658</c:v>
                </c:pt>
                <c:pt idx="792">
                  <c:v>657</c:v>
                </c:pt>
                <c:pt idx="793">
                  <c:v>657</c:v>
                </c:pt>
                <c:pt idx="794">
                  <c:v>658</c:v>
                </c:pt>
                <c:pt idx="795">
                  <c:v>656</c:v>
                </c:pt>
                <c:pt idx="796">
                  <c:v>657</c:v>
                </c:pt>
                <c:pt idx="797">
                  <c:v>657</c:v>
                </c:pt>
                <c:pt idx="798">
                  <c:v>656</c:v>
                </c:pt>
                <c:pt idx="799">
                  <c:v>657</c:v>
                </c:pt>
                <c:pt idx="800">
                  <c:v>657</c:v>
                </c:pt>
                <c:pt idx="801">
                  <c:v>657</c:v>
                </c:pt>
                <c:pt idx="802">
                  <c:v>657</c:v>
                </c:pt>
                <c:pt idx="803">
                  <c:v>658</c:v>
                </c:pt>
                <c:pt idx="804">
                  <c:v>658</c:v>
                </c:pt>
                <c:pt idx="805">
                  <c:v>658</c:v>
                </c:pt>
                <c:pt idx="806">
                  <c:v>657</c:v>
                </c:pt>
                <c:pt idx="807">
                  <c:v>658</c:v>
                </c:pt>
                <c:pt idx="808">
                  <c:v>658</c:v>
                </c:pt>
                <c:pt idx="809">
                  <c:v>658</c:v>
                </c:pt>
                <c:pt idx="810">
                  <c:v>658</c:v>
                </c:pt>
                <c:pt idx="811">
                  <c:v>657</c:v>
                </c:pt>
                <c:pt idx="812">
                  <c:v>658</c:v>
                </c:pt>
                <c:pt idx="813">
                  <c:v>657</c:v>
                </c:pt>
                <c:pt idx="814">
                  <c:v>657</c:v>
                </c:pt>
                <c:pt idx="815">
                  <c:v>659</c:v>
                </c:pt>
                <c:pt idx="816">
                  <c:v>658</c:v>
                </c:pt>
                <c:pt idx="817">
                  <c:v>657</c:v>
                </c:pt>
                <c:pt idx="818">
                  <c:v>656</c:v>
                </c:pt>
                <c:pt idx="819">
                  <c:v>654</c:v>
                </c:pt>
                <c:pt idx="820">
                  <c:v>649</c:v>
                </c:pt>
                <c:pt idx="821">
                  <c:v>642</c:v>
                </c:pt>
                <c:pt idx="822">
                  <c:v>632</c:v>
                </c:pt>
                <c:pt idx="823">
                  <c:v>624</c:v>
                </c:pt>
                <c:pt idx="824">
                  <c:v>618</c:v>
                </c:pt>
                <c:pt idx="825">
                  <c:v>614</c:v>
                </c:pt>
                <c:pt idx="826">
                  <c:v>611</c:v>
                </c:pt>
                <c:pt idx="827">
                  <c:v>608</c:v>
                </c:pt>
                <c:pt idx="828">
                  <c:v>607</c:v>
                </c:pt>
                <c:pt idx="829">
                  <c:v>607</c:v>
                </c:pt>
                <c:pt idx="830">
                  <c:v>605</c:v>
                </c:pt>
                <c:pt idx="831">
                  <c:v>606</c:v>
                </c:pt>
                <c:pt idx="832">
                  <c:v>605</c:v>
                </c:pt>
                <c:pt idx="833">
                  <c:v>605</c:v>
                </c:pt>
                <c:pt idx="834">
                  <c:v>606</c:v>
                </c:pt>
                <c:pt idx="835">
                  <c:v>605</c:v>
                </c:pt>
                <c:pt idx="836">
                  <c:v>605</c:v>
                </c:pt>
                <c:pt idx="837">
                  <c:v>605</c:v>
                </c:pt>
                <c:pt idx="838">
                  <c:v>603</c:v>
                </c:pt>
                <c:pt idx="839">
                  <c:v>604</c:v>
                </c:pt>
                <c:pt idx="840">
                  <c:v>601</c:v>
                </c:pt>
                <c:pt idx="841">
                  <c:v>602</c:v>
                </c:pt>
                <c:pt idx="842">
                  <c:v>602</c:v>
                </c:pt>
                <c:pt idx="843">
                  <c:v>602</c:v>
                </c:pt>
                <c:pt idx="844">
                  <c:v>601</c:v>
                </c:pt>
                <c:pt idx="845">
                  <c:v>600</c:v>
                </c:pt>
                <c:pt idx="846">
                  <c:v>600</c:v>
                </c:pt>
                <c:pt idx="847">
                  <c:v>600</c:v>
                </c:pt>
                <c:pt idx="848">
                  <c:v>600</c:v>
                </c:pt>
                <c:pt idx="849">
                  <c:v>600</c:v>
                </c:pt>
                <c:pt idx="850">
                  <c:v>598</c:v>
                </c:pt>
                <c:pt idx="851">
                  <c:v>598</c:v>
                </c:pt>
                <c:pt idx="852">
                  <c:v>599</c:v>
                </c:pt>
                <c:pt idx="853">
                  <c:v>598</c:v>
                </c:pt>
                <c:pt idx="854">
                  <c:v>598</c:v>
                </c:pt>
                <c:pt idx="855">
                  <c:v>598</c:v>
                </c:pt>
                <c:pt idx="856">
                  <c:v>599</c:v>
                </c:pt>
                <c:pt idx="857">
                  <c:v>598</c:v>
                </c:pt>
                <c:pt idx="858">
                  <c:v>598</c:v>
                </c:pt>
                <c:pt idx="859">
                  <c:v>598</c:v>
                </c:pt>
                <c:pt idx="860">
                  <c:v>597</c:v>
                </c:pt>
                <c:pt idx="861">
                  <c:v>597</c:v>
                </c:pt>
                <c:pt idx="862">
                  <c:v>597</c:v>
                </c:pt>
                <c:pt idx="863">
                  <c:v>596</c:v>
                </c:pt>
                <c:pt idx="864">
                  <c:v>596</c:v>
                </c:pt>
                <c:pt idx="865">
                  <c:v>598</c:v>
                </c:pt>
                <c:pt idx="866">
                  <c:v>597</c:v>
                </c:pt>
                <c:pt idx="867">
                  <c:v>598</c:v>
                </c:pt>
                <c:pt idx="868">
                  <c:v>599</c:v>
                </c:pt>
                <c:pt idx="869">
                  <c:v>599</c:v>
                </c:pt>
                <c:pt idx="870">
                  <c:v>600</c:v>
                </c:pt>
                <c:pt idx="871">
                  <c:v>600</c:v>
                </c:pt>
                <c:pt idx="872">
                  <c:v>600</c:v>
                </c:pt>
                <c:pt idx="873">
                  <c:v>601</c:v>
                </c:pt>
                <c:pt idx="874">
                  <c:v>600</c:v>
                </c:pt>
                <c:pt idx="875">
                  <c:v>601</c:v>
                </c:pt>
                <c:pt idx="876">
                  <c:v>601</c:v>
                </c:pt>
                <c:pt idx="877">
                  <c:v>601</c:v>
                </c:pt>
                <c:pt idx="878">
                  <c:v>602</c:v>
                </c:pt>
                <c:pt idx="879">
                  <c:v>602</c:v>
                </c:pt>
                <c:pt idx="880">
                  <c:v>603</c:v>
                </c:pt>
                <c:pt idx="881">
                  <c:v>603</c:v>
                </c:pt>
                <c:pt idx="882">
                  <c:v>603</c:v>
                </c:pt>
                <c:pt idx="883">
                  <c:v>605</c:v>
                </c:pt>
                <c:pt idx="884">
                  <c:v>604</c:v>
                </c:pt>
                <c:pt idx="885">
                  <c:v>605</c:v>
                </c:pt>
                <c:pt idx="886">
                  <c:v>605</c:v>
                </c:pt>
                <c:pt idx="887">
                  <c:v>605</c:v>
                </c:pt>
                <c:pt idx="888">
                  <c:v>607</c:v>
                </c:pt>
                <c:pt idx="889">
                  <c:v>607</c:v>
                </c:pt>
                <c:pt idx="890">
                  <c:v>607</c:v>
                </c:pt>
                <c:pt idx="891">
                  <c:v>610</c:v>
                </c:pt>
                <c:pt idx="892">
                  <c:v>609</c:v>
                </c:pt>
                <c:pt idx="893">
                  <c:v>609</c:v>
                </c:pt>
                <c:pt idx="894">
                  <c:v>610</c:v>
                </c:pt>
                <c:pt idx="895">
                  <c:v>610</c:v>
                </c:pt>
                <c:pt idx="896">
                  <c:v>609</c:v>
                </c:pt>
                <c:pt idx="897">
                  <c:v>610</c:v>
                </c:pt>
                <c:pt idx="898">
                  <c:v>610</c:v>
                </c:pt>
                <c:pt idx="899">
                  <c:v>609</c:v>
                </c:pt>
                <c:pt idx="900">
                  <c:v>609</c:v>
                </c:pt>
                <c:pt idx="901">
                  <c:v>609</c:v>
                </c:pt>
                <c:pt idx="902">
                  <c:v>609</c:v>
                </c:pt>
                <c:pt idx="903">
                  <c:v>607</c:v>
                </c:pt>
                <c:pt idx="904">
                  <c:v>609</c:v>
                </c:pt>
                <c:pt idx="905">
                  <c:v>608</c:v>
                </c:pt>
                <c:pt idx="906">
                  <c:v>607</c:v>
                </c:pt>
                <c:pt idx="907">
                  <c:v>609</c:v>
                </c:pt>
                <c:pt idx="908">
                  <c:v>608</c:v>
                </c:pt>
                <c:pt idx="909">
                  <c:v>608</c:v>
                </c:pt>
                <c:pt idx="910">
                  <c:v>610</c:v>
                </c:pt>
                <c:pt idx="911">
                  <c:v>609</c:v>
                </c:pt>
                <c:pt idx="912">
                  <c:v>609</c:v>
                </c:pt>
                <c:pt idx="913">
                  <c:v>610</c:v>
                </c:pt>
                <c:pt idx="914">
                  <c:v>608</c:v>
                </c:pt>
                <c:pt idx="915">
                  <c:v>609</c:v>
                </c:pt>
                <c:pt idx="916">
                  <c:v>609</c:v>
                </c:pt>
                <c:pt idx="917">
                  <c:v>609</c:v>
                </c:pt>
                <c:pt idx="918">
                  <c:v>609</c:v>
                </c:pt>
                <c:pt idx="919">
                  <c:v>610</c:v>
                </c:pt>
                <c:pt idx="920">
                  <c:v>611</c:v>
                </c:pt>
                <c:pt idx="921">
                  <c:v>611</c:v>
                </c:pt>
                <c:pt idx="922">
                  <c:v>611</c:v>
                </c:pt>
                <c:pt idx="923">
                  <c:v>613</c:v>
                </c:pt>
                <c:pt idx="924">
                  <c:v>613</c:v>
                </c:pt>
                <c:pt idx="925">
                  <c:v>612</c:v>
                </c:pt>
                <c:pt idx="926">
                  <c:v>612</c:v>
                </c:pt>
                <c:pt idx="927">
                  <c:v>612</c:v>
                </c:pt>
                <c:pt idx="928">
                  <c:v>613</c:v>
                </c:pt>
                <c:pt idx="929">
                  <c:v>612</c:v>
                </c:pt>
                <c:pt idx="930">
                  <c:v>611</c:v>
                </c:pt>
                <c:pt idx="931">
                  <c:v>611</c:v>
                </c:pt>
                <c:pt idx="932">
                  <c:v>611</c:v>
                </c:pt>
                <c:pt idx="933">
                  <c:v>610</c:v>
                </c:pt>
                <c:pt idx="934">
                  <c:v>611</c:v>
                </c:pt>
                <c:pt idx="935">
                  <c:v>610</c:v>
                </c:pt>
                <c:pt idx="936">
                  <c:v>610</c:v>
                </c:pt>
                <c:pt idx="937">
                  <c:v>610</c:v>
                </c:pt>
                <c:pt idx="938">
                  <c:v>610</c:v>
                </c:pt>
                <c:pt idx="939">
                  <c:v>610</c:v>
                </c:pt>
                <c:pt idx="940">
                  <c:v>610</c:v>
                </c:pt>
                <c:pt idx="941">
                  <c:v>610</c:v>
                </c:pt>
                <c:pt idx="942">
                  <c:v>610</c:v>
                </c:pt>
                <c:pt idx="943">
                  <c:v>611</c:v>
                </c:pt>
                <c:pt idx="944">
                  <c:v>611</c:v>
                </c:pt>
                <c:pt idx="945">
                  <c:v>611</c:v>
                </c:pt>
                <c:pt idx="946">
                  <c:v>612</c:v>
                </c:pt>
                <c:pt idx="947">
                  <c:v>612</c:v>
                </c:pt>
                <c:pt idx="948">
                  <c:v>611</c:v>
                </c:pt>
                <c:pt idx="949">
                  <c:v>612</c:v>
                </c:pt>
                <c:pt idx="950">
                  <c:v>613</c:v>
                </c:pt>
                <c:pt idx="951">
                  <c:v>612</c:v>
                </c:pt>
                <c:pt idx="952">
                  <c:v>613</c:v>
                </c:pt>
                <c:pt idx="953">
                  <c:v>612</c:v>
                </c:pt>
                <c:pt idx="954">
                  <c:v>612</c:v>
                </c:pt>
                <c:pt idx="955">
                  <c:v>613</c:v>
                </c:pt>
                <c:pt idx="956">
                  <c:v>614</c:v>
                </c:pt>
                <c:pt idx="957">
                  <c:v>615</c:v>
                </c:pt>
                <c:pt idx="958">
                  <c:v>614</c:v>
                </c:pt>
                <c:pt idx="959">
                  <c:v>614</c:v>
                </c:pt>
                <c:pt idx="960">
                  <c:v>614</c:v>
                </c:pt>
                <c:pt idx="961">
                  <c:v>613</c:v>
                </c:pt>
                <c:pt idx="962">
                  <c:v>612</c:v>
                </c:pt>
                <c:pt idx="963">
                  <c:v>611</c:v>
                </c:pt>
                <c:pt idx="964">
                  <c:v>610</c:v>
                </c:pt>
                <c:pt idx="965">
                  <c:v>612</c:v>
                </c:pt>
                <c:pt idx="966">
                  <c:v>611</c:v>
                </c:pt>
                <c:pt idx="967">
                  <c:v>611</c:v>
                </c:pt>
                <c:pt idx="968">
                  <c:v>612</c:v>
                </c:pt>
                <c:pt idx="969">
                  <c:v>612</c:v>
                </c:pt>
                <c:pt idx="970">
                  <c:v>612</c:v>
                </c:pt>
                <c:pt idx="971">
                  <c:v>613</c:v>
                </c:pt>
                <c:pt idx="972">
                  <c:v>613</c:v>
                </c:pt>
                <c:pt idx="973">
                  <c:v>612</c:v>
                </c:pt>
                <c:pt idx="974">
                  <c:v>612</c:v>
                </c:pt>
                <c:pt idx="975">
                  <c:v>613</c:v>
                </c:pt>
                <c:pt idx="976">
                  <c:v>612</c:v>
                </c:pt>
                <c:pt idx="977">
                  <c:v>612</c:v>
                </c:pt>
                <c:pt idx="978">
                  <c:v>613</c:v>
                </c:pt>
                <c:pt idx="979">
                  <c:v>611</c:v>
                </c:pt>
                <c:pt idx="980">
                  <c:v>611</c:v>
                </c:pt>
                <c:pt idx="981">
                  <c:v>612</c:v>
                </c:pt>
                <c:pt idx="982">
                  <c:v>611</c:v>
                </c:pt>
                <c:pt idx="983">
                  <c:v>611</c:v>
                </c:pt>
                <c:pt idx="984">
                  <c:v>612</c:v>
                </c:pt>
                <c:pt idx="985">
                  <c:v>613</c:v>
                </c:pt>
                <c:pt idx="986">
                  <c:v>612</c:v>
                </c:pt>
                <c:pt idx="987">
                  <c:v>613</c:v>
                </c:pt>
                <c:pt idx="988">
                  <c:v>613</c:v>
                </c:pt>
                <c:pt idx="989">
                  <c:v>613</c:v>
                </c:pt>
                <c:pt idx="990">
                  <c:v>612</c:v>
                </c:pt>
                <c:pt idx="991">
                  <c:v>612</c:v>
                </c:pt>
                <c:pt idx="992">
                  <c:v>612</c:v>
                </c:pt>
                <c:pt idx="993">
                  <c:v>612</c:v>
                </c:pt>
                <c:pt idx="994">
                  <c:v>612</c:v>
                </c:pt>
                <c:pt idx="995">
                  <c:v>611</c:v>
                </c:pt>
                <c:pt idx="996">
                  <c:v>611</c:v>
                </c:pt>
                <c:pt idx="997">
                  <c:v>612</c:v>
                </c:pt>
                <c:pt idx="998">
                  <c:v>612</c:v>
                </c:pt>
                <c:pt idx="999">
                  <c:v>612</c:v>
                </c:pt>
                <c:pt idx="1000">
                  <c:v>613</c:v>
                </c:pt>
                <c:pt idx="1001">
                  <c:v>611</c:v>
                </c:pt>
                <c:pt idx="1002">
                  <c:v>611</c:v>
                </c:pt>
                <c:pt idx="1003">
                  <c:v>611</c:v>
                </c:pt>
                <c:pt idx="1004">
                  <c:v>611</c:v>
                </c:pt>
                <c:pt idx="1005">
                  <c:v>610</c:v>
                </c:pt>
                <c:pt idx="1006">
                  <c:v>610</c:v>
                </c:pt>
                <c:pt idx="1007">
                  <c:v>610</c:v>
                </c:pt>
                <c:pt idx="1008">
                  <c:v>610</c:v>
                </c:pt>
                <c:pt idx="1009">
                  <c:v>610</c:v>
                </c:pt>
                <c:pt idx="1010">
                  <c:v>612</c:v>
                </c:pt>
                <c:pt idx="1011">
                  <c:v>611</c:v>
                </c:pt>
                <c:pt idx="1012">
                  <c:v>611</c:v>
                </c:pt>
                <c:pt idx="1013">
                  <c:v>611</c:v>
                </c:pt>
                <c:pt idx="1014">
                  <c:v>611</c:v>
                </c:pt>
                <c:pt idx="1015">
                  <c:v>611</c:v>
                </c:pt>
                <c:pt idx="1016">
                  <c:v>611</c:v>
                </c:pt>
                <c:pt idx="1017">
                  <c:v>610</c:v>
                </c:pt>
                <c:pt idx="1018">
                  <c:v>610</c:v>
                </c:pt>
                <c:pt idx="1019">
                  <c:v>610</c:v>
                </c:pt>
                <c:pt idx="1020">
                  <c:v>610</c:v>
                </c:pt>
                <c:pt idx="1021">
                  <c:v>610</c:v>
                </c:pt>
                <c:pt idx="1022">
                  <c:v>610</c:v>
                </c:pt>
                <c:pt idx="1023">
                  <c:v>612</c:v>
                </c:pt>
                <c:pt idx="1024">
                  <c:v>611</c:v>
                </c:pt>
                <c:pt idx="1025">
                  <c:v>611</c:v>
                </c:pt>
                <c:pt idx="1026">
                  <c:v>612</c:v>
                </c:pt>
                <c:pt idx="1027">
                  <c:v>611</c:v>
                </c:pt>
                <c:pt idx="1028">
                  <c:v>611</c:v>
                </c:pt>
                <c:pt idx="1029">
                  <c:v>612</c:v>
                </c:pt>
                <c:pt idx="1030">
                  <c:v>611</c:v>
                </c:pt>
                <c:pt idx="1031">
                  <c:v>611</c:v>
                </c:pt>
                <c:pt idx="1032">
                  <c:v>612</c:v>
                </c:pt>
                <c:pt idx="1033">
                  <c:v>611</c:v>
                </c:pt>
                <c:pt idx="1034">
                  <c:v>612</c:v>
                </c:pt>
                <c:pt idx="1035">
                  <c:v>613</c:v>
                </c:pt>
                <c:pt idx="1036">
                  <c:v>614</c:v>
                </c:pt>
                <c:pt idx="1037">
                  <c:v>616</c:v>
                </c:pt>
                <c:pt idx="1038">
                  <c:v>616</c:v>
                </c:pt>
                <c:pt idx="1039">
                  <c:v>618</c:v>
                </c:pt>
                <c:pt idx="1040">
                  <c:v>620</c:v>
                </c:pt>
                <c:pt idx="1041">
                  <c:v>626</c:v>
                </c:pt>
                <c:pt idx="1042">
                  <c:v>630</c:v>
                </c:pt>
                <c:pt idx="1043">
                  <c:v>635</c:v>
                </c:pt>
                <c:pt idx="1044">
                  <c:v>639</c:v>
                </c:pt>
                <c:pt idx="1045">
                  <c:v>644</c:v>
                </c:pt>
                <c:pt idx="1046">
                  <c:v>647</c:v>
                </c:pt>
                <c:pt idx="1047">
                  <c:v>649</c:v>
                </c:pt>
                <c:pt idx="1048">
                  <c:v>650</c:v>
                </c:pt>
                <c:pt idx="1049">
                  <c:v>651</c:v>
                </c:pt>
                <c:pt idx="1050">
                  <c:v>652</c:v>
                </c:pt>
                <c:pt idx="1051">
                  <c:v>652</c:v>
                </c:pt>
                <c:pt idx="1052">
                  <c:v>653</c:v>
                </c:pt>
                <c:pt idx="1053">
                  <c:v>652</c:v>
                </c:pt>
                <c:pt idx="1054">
                  <c:v>653</c:v>
                </c:pt>
                <c:pt idx="1055">
                  <c:v>653</c:v>
                </c:pt>
                <c:pt idx="1056">
                  <c:v>653</c:v>
                </c:pt>
                <c:pt idx="1057">
                  <c:v>653</c:v>
                </c:pt>
                <c:pt idx="1058">
                  <c:v>654</c:v>
                </c:pt>
                <c:pt idx="1059">
                  <c:v>653</c:v>
                </c:pt>
                <c:pt idx="1060">
                  <c:v>654</c:v>
                </c:pt>
                <c:pt idx="1061">
                  <c:v>653</c:v>
                </c:pt>
                <c:pt idx="1062">
                  <c:v>654</c:v>
                </c:pt>
                <c:pt idx="1063">
                  <c:v>653</c:v>
                </c:pt>
                <c:pt idx="1064">
                  <c:v>653</c:v>
                </c:pt>
                <c:pt idx="1065">
                  <c:v>653</c:v>
                </c:pt>
                <c:pt idx="1066">
                  <c:v>653</c:v>
                </c:pt>
                <c:pt idx="1067">
                  <c:v>654</c:v>
                </c:pt>
                <c:pt idx="1068">
                  <c:v>654</c:v>
                </c:pt>
                <c:pt idx="1069">
                  <c:v>655</c:v>
                </c:pt>
                <c:pt idx="1070">
                  <c:v>654</c:v>
                </c:pt>
                <c:pt idx="1071">
                  <c:v>655</c:v>
                </c:pt>
                <c:pt idx="1072">
                  <c:v>655</c:v>
                </c:pt>
                <c:pt idx="1073">
                  <c:v>654</c:v>
                </c:pt>
                <c:pt idx="1074">
                  <c:v>655</c:v>
                </c:pt>
                <c:pt idx="1075">
                  <c:v>654</c:v>
                </c:pt>
                <c:pt idx="1076">
                  <c:v>655</c:v>
                </c:pt>
                <c:pt idx="1077">
                  <c:v>655</c:v>
                </c:pt>
                <c:pt idx="1078">
                  <c:v>656</c:v>
                </c:pt>
                <c:pt idx="1079">
                  <c:v>654</c:v>
                </c:pt>
                <c:pt idx="1080">
                  <c:v>653</c:v>
                </c:pt>
                <c:pt idx="1081">
                  <c:v>649</c:v>
                </c:pt>
                <c:pt idx="1082">
                  <c:v>644</c:v>
                </c:pt>
                <c:pt idx="1083">
                  <c:v>637</c:v>
                </c:pt>
                <c:pt idx="1084">
                  <c:v>633</c:v>
                </c:pt>
                <c:pt idx="1085">
                  <c:v>628</c:v>
                </c:pt>
                <c:pt idx="1086">
                  <c:v>624</c:v>
                </c:pt>
                <c:pt idx="1087">
                  <c:v>621</c:v>
                </c:pt>
                <c:pt idx="1088">
                  <c:v>619</c:v>
                </c:pt>
                <c:pt idx="1089">
                  <c:v>617</c:v>
                </c:pt>
                <c:pt idx="1090">
                  <c:v>614</c:v>
                </c:pt>
                <c:pt idx="1091">
                  <c:v>613</c:v>
                </c:pt>
                <c:pt idx="1092">
                  <c:v>610</c:v>
                </c:pt>
                <c:pt idx="1093">
                  <c:v>607</c:v>
                </c:pt>
                <c:pt idx="1094">
                  <c:v>604</c:v>
                </c:pt>
                <c:pt idx="1095">
                  <c:v>601</c:v>
                </c:pt>
                <c:pt idx="1096">
                  <c:v>599</c:v>
                </c:pt>
                <c:pt idx="1097">
                  <c:v>599</c:v>
                </c:pt>
                <c:pt idx="1098">
                  <c:v>595</c:v>
                </c:pt>
                <c:pt idx="1099">
                  <c:v>595</c:v>
                </c:pt>
                <c:pt idx="1100">
                  <c:v>595</c:v>
                </c:pt>
                <c:pt idx="1101">
                  <c:v>593</c:v>
                </c:pt>
                <c:pt idx="1102">
                  <c:v>593</c:v>
                </c:pt>
                <c:pt idx="1103">
                  <c:v>594</c:v>
                </c:pt>
                <c:pt idx="1104">
                  <c:v>593</c:v>
                </c:pt>
                <c:pt idx="1105">
                  <c:v>594</c:v>
                </c:pt>
                <c:pt idx="1106">
                  <c:v>594</c:v>
                </c:pt>
                <c:pt idx="1107">
                  <c:v>594</c:v>
                </c:pt>
                <c:pt idx="1108">
                  <c:v>595</c:v>
                </c:pt>
                <c:pt idx="1109">
                  <c:v>594</c:v>
                </c:pt>
                <c:pt idx="1110">
                  <c:v>595</c:v>
                </c:pt>
                <c:pt idx="1111">
                  <c:v>595</c:v>
                </c:pt>
                <c:pt idx="1112">
                  <c:v>595</c:v>
                </c:pt>
                <c:pt idx="1113">
                  <c:v>595</c:v>
                </c:pt>
                <c:pt idx="1114">
                  <c:v>595</c:v>
                </c:pt>
                <c:pt idx="1115">
                  <c:v>596</c:v>
                </c:pt>
                <c:pt idx="1116">
                  <c:v>596</c:v>
                </c:pt>
                <c:pt idx="1117">
                  <c:v>596</c:v>
                </c:pt>
                <c:pt idx="1118">
                  <c:v>596</c:v>
                </c:pt>
                <c:pt idx="1119">
                  <c:v>595</c:v>
                </c:pt>
                <c:pt idx="1120">
                  <c:v>596</c:v>
                </c:pt>
                <c:pt idx="1121">
                  <c:v>597</c:v>
                </c:pt>
                <c:pt idx="1122">
                  <c:v>596</c:v>
                </c:pt>
                <c:pt idx="1123">
                  <c:v>597</c:v>
                </c:pt>
                <c:pt idx="1124">
                  <c:v>597</c:v>
                </c:pt>
                <c:pt idx="1125">
                  <c:v>596</c:v>
                </c:pt>
                <c:pt idx="1126">
                  <c:v>598</c:v>
                </c:pt>
                <c:pt idx="1127">
                  <c:v>599</c:v>
                </c:pt>
                <c:pt idx="1128">
                  <c:v>598</c:v>
                </c:pt>
                <c:pt idx="1129">
                  <c:v>601</c:v>
                </c:pt>
                <c:pt idx="1130">
                  <c:v>599</c:v>
                </c:pt>
                <c:pt idx="1131">
                  <c:v>599</c:v>
                </c:pt>
                <c:pt idx="1132">
                  <c:v>600</c:v>
                </c:pt>
                <c:pt idx="1133">
                  <c:v>600</c:v>
                </c:pt>
                <c:pt idx="1134">
                  <c:v>599</c:v>
                </c:pt>
                <c:pt idx="1135">
                  <c:v>599</c:v>
                </c:pt>
                <c:pt idx="1136">
                  <c:v>600</c:v>
                </c:pt>
                <c:pt idx="1137">
                  <c:v>599</c:v>
                </c:pt>
                <c:pt idx="1138">
                  <c:v>599</c:v>
                </c:pt>
                <c:pt idx="1139">
                  <c:v>601</c:v>
                </c:pt>
                <c:pt idx="1140">
                  <c:v>601</c:v>
                </c:pt>
                <c:pt idx="1141">
                  <c:v>600</c:v>
                </c:pt>
                <c:pt idx="1142">
                  <c:v>601</c:v>
                </c:pt>
                <c:pt idx="1143">
                  <c:v>601</c:v>
                </c:pt>
                <c:pt idx="1144">
                  <c:v>602</c:v>
                </c:pt>
                <c:pt idx="1145">
                  <c:v>603</c:v>
                </c:pt>
                <c:pt idx="1146">
                  <c:v>603</c:v>
                </c:pt>
                <c:pt idx="1147">
                  <c:v>604</c:v>
                </c:pt>
                <c:pt idx="1148">
                  <c:v>604</c:v>
                </c:pt>
                <c:pt idx="1149">
                  <c:v>605</c:v>
                </c:pt>
                <c:pt idx="1150">
                  <c:v>605</c:v>
                </c:pt>
                <c:pt idx="1151">
                  <c:v>605</c:v>
                </c:pt>
                <c:pt idx="1152">
                  <c:v>605</c:v>
                </c:pt>
                <c:pt idx="1153">
                  <c:v>604</c:v>
                </c:pt>
                <c:pt idx="1154">
                  <c:v>605</c:v>
                </c:pt>
                <c:pt idx="1155">
                  <c:v>604</c:v>
                </c:pt>
                <c:pt idx="1156">
                  <c:v>604</c:v>
                </c:pt>
                <c:pt idx="1157">
                  <c:v>604</c:v>
                </c:pt>
                <c:pt idx="1158">
                  <c:v>604</c:v>
                </c:pt>
                <c:pt idx="1159">
                  <c:v>604</c:v>
                </c:pt>
                <c:pt idx="1160">
                  <c:v>605</c:v>
                </c:pt>
                <c:pt idx="1161">
                  <c:v>605</c:v>
                </c:pt>
                <c:pt idx="1162">
                  <c:v>605</c:v>
                </c:pt>
                <c:pt idx="1163">
                  <c:v>604</c:v>
                </c:pt>
                <c:pt idx="1164">
                  <c:v>605</c:v>
                </c:pt>
                <c:pt idx="1165">
                  <c:v>605</c:v>
                </c:pt>
                <c:pt idx="1166">
                  <c:v>606</c:v>
                </c:pt>
                <c:pt idx="1167">
                  <c:v>606</c:v>
                </c:pt>
                <c:pt idx="1168">
                  <c:v>607</c:v>
                </c:pt>
                <c:pt idx="1169">
                  <c:v>607</c:v>
                </c:pt>
                <c:pt idx="1170">
                  <c:v>606</c:v>
                </c:pt>
                <c:pt idx="1171">
                  <c:v>606</c:v>
                </c:pt>
                <c:pt idx="1172">
                  <c:v>607</c:v>
                </c:pt>
                <c:pt idx="1173">
                  <c:v>605</c:v>
                </c:pt>
                <c:pt idx="1174">
                  <c:v>607</c:v>
                </c:pt>
                <c:pt idx="1175">
                  <c:v>606</c:v>
                </c:pt>
                <c:pt idx="1176">
                  <c:v>605</c:v>
                </c:pt>
                <c:pt idx="1177">
                  <c:v>606</c:v>
                </c:pt>
                <c:pt idx="1178">
                  <c:v>606</c:v>
                </c:pt>
                <c:pt idx="1179">
                  <c:v>605</c:v>
                </c:pt>
                <c:pt idx="1180">
                  <c:v>606</c:v>
                </c:pt>
                <c:pt idx="1181">
                  <c:v>607</c:v>
                </c:pt>
                <c:pt idx="1182">
                  <c:v>606</c:v>
                </c:pt>
                <c:pt idx="1183">
                  <c:v>607</c:v>
                </c:pt>
                <c:pt idx="1184">
                  <c:v>607</c:v>
                </c:pt>
                <c:pt idx="1185">
                  <c:v>607</c:v>
                </c:pt>
                <c:pt idx="1186">
                  <c:v>606</c:v>
                </c:pt>
                <c:pt idx="1187">
                  <c:v>607</c:v>
                </c:pt>
                <c:pt idx="1188">
                  <c:v>607</c:v>
                </c:pt>
                <c:pt idx="1189">
                  <c:v>606</c:v>
                </c:pt>
                <c:pt idx="1190">
                  <c:v>607</c:v>
                </c:pt>
                <c:pt idx="1191">
                  <c:v>607</c:v>
                </c:pt>
                <c:pt idx="1192">
                  <c:v>606</c:v>
                </c:pt>
                <c:pt idx="1193">
                  <c:v>607</c:v>
                </c:pt>
                <c:pt idx="1194">
                  <c:v>607</c:v>
                </c:pt>
                <c:pt idx="1195">
                  <c:v>606</c:v>
                </c:pt>
                <c:pt idx="1196">
                  <c:v>607</c:v>
                </c:pt>
                <c:pt idx="1197">
                  <c:v>607</c:v>
                </c:pt>
                <c:pt idx="1198">
                  <c:v>607</c:v>
                </c:pt>
                <c:pt idx="1199">
                  <c:v>608</c:v>
                </c:pt>
                <c:pt idx="1200">
                  <c:v>609</c:v>
                </c:pt>
                <c:pt idx="1201">
                  <c:v>609</c:v>
                </c:pt>
                <c:pt idx="1202">
                  <c:v>610</c:v>
                </c:pt>
                <c:pt idx="1203">
                  <c:v>610</c:v>
                </c:pt>
                <c:pt idx="1204">
                  <c:v>609</c:v>
                </c:pt>
                <c:pt idx="1205">
                  <c:v>610</c:v>
                </c:pt>
                <c:pt idx="1206">
                  <c:v>608</c:v>
                </c:pt>
                <c:pt idx="1207">
                  <c:v>609</c:v>
                </c:pt>
                <c:pt idx="1208">
                  <c:v>609</c:v>
                </c:pt>
                <c:pt idx="1209">
                  <c:v>609</c:v>
                </c:pt>
                <c:pt idx="1210">
                  <c:v>609</c:v>
                </c:pt>
                <c:pt idx="1211">
                  <c:v>609</c:v>
                </c:pt>
                <c:pt idx="1212">
                  <c:v>609</c:v>
                </c:pt>
                <c:pt idx="1213">
                  <c:v>609</c:v>
                </c:pt>
                <c:pt idx="1214">
                  <c:v>610</c:v>
                </c:pt>
                <c:pt idx="1215">
                  <c:v>610</c:v>
                </c:pt>
                <c:pt idx="1216">
                  <c:v>610</c:v>
                </c:pt>
                <c:pt idx="1217">
                  <c:v>609</c:v>
                </c:pt>
                <c:pt idx="1218">
                  <c:v>610</c:v>
                </c:pt>
                <c:pt idx="1219">
                  <c:v>609</c:v>
                </c:pt>
                <c:pt idx="1220">
                  <c:v>610</c:v>
                </c:pt>
                <c:pt idx="1221">
                  <c:v>609</c:v>
                </c:pt>
                <c:pt idx="1222">
                  <c:v>609</c:v>
                </c:pt>
                <c:pt idx="1223">
                  <c:v>609</c:v>
                </c:pt>
                <c:pt idx="1224">
                  <c:v>610</c:v>
                </c:pt>
                <c:pt idx="1225">
                  <c:v>609</c:v>
                </c:pt>
                <c:pt idx="1226">
                  <c:v>610</c:v>
                </c:pt>
                <c:pt idx="1227">
                  <c:v>609</c:v>
                </c:pt>
                <c:pt idx="1228">
                  <c:v>609</c:v>
                </c:pt>
                <c:pt idx="1229">
                  <c:v>610</c:v>
                </c:pt>
                <c:pt idx="1230">
                  <c:v>610</c:v>
                </c:pt>
                <c:pt idx="1231">
                  <c:v>610</c:v>
                </c:pt>
                <c:pt idx="1232">
                  <c:v>611</c:v>
                </c:pt>
                <c:pt idx="1233">
                  <c:v>610</c:v>
                </c:pt>
                <c:pt idx="1234">
                  <c:v>611</c:v>
                </c:pt>
                <c:pt idx="1235">
                  <c:v>609</c:v>
                </c:pt>
                <c:pt idx="1236">
                  <c:v>610</c:v>
                </c:pt>
                <c:pt idx="1237">
                  <c:v>609</c:v>
                </c:pt>
                <c:pt idx="1238">
                  <c:v>608</c:v>
                </c:pt>
                <c:pt idx="1239">
                  <c:v>609</c:v>
                </c:pt>
                <c:pt idx="1240">
                  <c:v>609</c:v>
                </c:pt>
                <c:pt idx="1241">
                  <c:v>609</c:v>
                </c:pt>
                <c:pt idx="1242">
                  <c:v>610</c:v>
                </c:pt>
                <c:pt idx="1243">
                  <c:v>610</c:v>
                </c:pt>
                <c:pt idx="1244">
                  <c:v>610</c:v>
                </c:pt>
                <c:pt idx="1245">
                  <c:v>610</c:v>
                </c:pt>
                <c:pt idx="1246">
                  <c:v>610</c:v>
                </c:pt>
                <c:pt idx="1247">
                  <c:v>610</c:v>
                </c:pt>
                <c:pt idx="1248">
                  <c:v>610</c:v>
                </c:pt>
                <c:pt idx="1249">
                  <c:v>609</c:v>
                </c:pt>
                <c:pt idx="1250">
                  <c:v>610</c:v>
                </c:pt>
                <c:pt idx="1251">
                  <c:v>608</c:v>
                </c:pt>
                <c:pt idx="1252">
                  <c:v>608</c:v>
                </c:pt>
                <c:pt idx="1253">
                  <c:v>608</c:v>
                </c:pt>
                <c:pt idx="1254">
                  <c:v>607</c:v>
                </c:pt>
                <c:pt idx="1255">
                  <c:v>608</c:v>
                </c:pt>
                <c:pt idx="1256">
                  <c:v>608</c:v>
                </c:pt>
                <c:pt idx="1257">
                  <c:v>607</c:v>
                </c:pt>
                <c:pt idx="1258">
                  <c:v>608</c:v>
                </c:pt>
                <c:pt idx="1259">
                  <c:v>608</c:v>
                </c:pt>
                <c:pt idx="1260">
                  <c:v>607</c:v>
                </c:pt>
                <c:pt idx="1261">
                  <c:v>608</c:v>
                </c:pt>
                <c:pt idx="1262">
                  <c:v>609</c:v>
                </c:pt>
                <c:pt idx="1263">
                  <c:v>608</c:v>
                </c:pt>
                <c:pt idx="1264">
                  <c:v>608</c:v>
                </c:pt>
                <c:pt idx="1265">
                  <c:v>609</c:v>
                </c:pt>
                <c:pt idx="1266">
                  <c:v>609</c:v>
                </c:pt>
                <c:pt idx="1267">
                  <c:v>612</c:v>
                </c:pt>
                <c:pt idx="1268">
                  <c:v>615</c:v>
                </c:pt>
                <c:pt idx="1269">
                  <c:v>619</c:v>
                </c:pt>
                <c:pt idx="1270">
                  <c:v>624</c:v>
                </c:pt>
                <c:pt idx="1271">
                  <c:v>630</c:v>
                </c:pt>
                <c:pt idx="1272">
                  <c:v>634</c:v>
                </c:pt>
                <c:pt idx="1273">
                  <c:v>638</c:v>
                </c:pt>
                <c:pt idx="1274">
                  <c:v>643</c:v>
                </c:pt>
                <c:pt idx="1275">
                  <c:v>646</c:v>
                </c:pt>
                <c:pt idx="1276">
                  <c:v>648</c:v>
                </c:pt>
                <c:pt idx="1277">
                  <c:v>650</c:v>
                </c:pt>
                <c:pt idx="1278">
                  <c:v>651</c:v>
                </c:pt>
                <c:pt idx="1279">
                  <c:v>651</c:v>
                </c:pt>
                <c:pt idx="1280">
                  <c:v>652</c:v>
                </c:pt>
                <c:pt idx="1281">
                  <c:v>653</c:v>
                </c:pt>
                <c:pt idx="1282">
                  <c:v>652</c:v>
                </c:pt>
                <c:pt idx="1283">
                  <c:v>653</c:v>
                </c:pt>
                <c:pt idx="1284">
                  <c:v>654</c:v>
                </c:pt>
                <c:pt idx="1285">
                  <c:v>654</c:v>
                </c:pt>
                <c:pt idx="1286">
                  <c:v>654</c:v>
                </c:pt>
                <c:pt idx="1287">
                  <c:v>655</c:v>
                </c:pt>
                <c:pt idx="1288">
                  <c:v>654</c:v>
                </c:pt>
                <c:pt idx="1289">
                  <c:v>654</c:v>
                </c:pt>
                <c:pt idx="1290">
                  <c:v>655</c:v>
                </c:pt>
                <c:pt idx="1291">
                  <c:v>655</c:v>
                </c:pt>
                <c:pt idx="1292">
                  <c:v>654</c:v>
                </c:pt>
                <c:pt idx="1293">
                  <c:v>654</c:v>
                </c:pt>
                <c:pt idx="1294">
                  <c:v>655</c:v>
                </c:pt>
                <c:pt idx="1295">
                  <c:v>654</c:v>
                </c:pt>
                <c:pt idx="1296">
                  <c:v>654</c:v>
                </c:pt>
                <c:pt idx="1297">
                  <c:v>655</c:v>
                </c:pt>
                <c:pt idx="1298">
                  <c:v>655</c:v>
                </c:pt>
                <c:pt idx="1299">
                  <c:v>655</c:v>
                </c:pt>
                <c:pt idx="1300">
                  <c:v>655</c:v>
                </c:pt>
                <c:pt idx="1301">
                  <c:v>655</c:v>
                </c:pt>
                <c:pt idx="1302">
                  <c:v>655</c:v>
                </c:pt>
                <c:pt idx="1303">
                  <c:v>656</c:v>
                </c:pt>
                <c:pt idx="1304">
                  <c:v>655</c:v>
                </c:pt>
                <c:pt idx="1305">
                  <c:v>656</c:v>
                </c:pt>
                <c:pt idx="1306">
                  <c:v>655</c:v>
                </c:pt>
                <c:pt idx="1307">
                  <c:v>656</c:v>
                </c:pt>
                <c:pt idx="1308">
                  <c:v>656</c:v>
                </c:pt>
                <c:pt idx="1309">
                  <c:v>656</c:v>
                </c:pt>
                <c:pt idx="1310">
                  <c:v>656</c:v>
                </c:pt>
                <c:pt idx="1311">
                  <c:v>656</c:v>
                </c:pt>
                <c:pt idx="1312">
                  <c:v>655</c:v>
                </c:pt>
                <c:pt idx="1313">
                  <c:v>656</c:v>
                </c:pt>
                <c:pt idx="1314">
                  <c:v>655</c:v>
                </c:pt>
                <c:pt idx="1315">
                  <c:v>655</c:v>
                </c:pt>
                <c:pt idx="1316">
                  <c:v>655</c:v>
                </c:pt>
                <c:pt idx="1317">
                  <c:v>656</c:v>
                </c:pt>
                <c:pt idx="1318">
                  <c:v>656</c:v>
                </c:pt>
                <c:pt idx="1319">
                  <c:v>656</c:v>
                </c:pt>
                <c:pt idx="1320">
                  <c:v>656</c:v>
                </c:pt>
                <c:pt idx="1321">
                  <c:v>656</c:v>
                </c:pt>
                <c:pt idx="1322">
                  <c:v>656</c:v>
                </c:pt>
                <c:pt idx="1323">
                  <c:v>657</c:v>
                </c:pt>
                <c:pt idx="1324">
                  <c:v>658</c:v>
                </c:pt>
                <c:pt idx="1325">
                  <c:v>655</c:v>
                </c:pt>
                <c:pt idx="1326">
                  <c:v>657</c:v>
                </c:pt>
                <c:pt idx="1327">
                  <c:v>656</c:v>
                </c:pt>
                <c:pt idx="1328">
                  <c:v>655</c:v>
                </c:pt>
                <c:pt idx="1329">
                  <c:v>656</c:v>
                </c:pt>
                <c:pt idx="1330">
                  <c:v>656</c:v>
                </c:pt>
                <c:pt idx="1331">
                  <c:v>656</c:v>
                </c:pt>
                <c:pt idx="1332">
                  <c:v>656</c:v>
                </c:pt>
                <c:pt idx="1333">
                  <c:v>656</c:v>
                </c:pt>
                <c:pt idx="1334">
                  <c:v>656</c:v>
                </c:pt>
                <c:pt idx="1335">
                  <c:v>656</c:v>
                </c:pt>
                <c:pt idx="1336">
                  <c:v>656</c:v>
                </c:pt>
                <c:pt idx="1337">
                  <c:v>655</c:v>
                </c:pt>
                <c:pt idx="1338">
                  <c:v>656</c:v>
                </c:pt>
                <c:pt idx="1339">
                  <c:v>656</c:v>
                </c:pt>
                <c:pt idx="1340">
                  <c:v>656</c:v>
                </c:pt>
                <c:pt idx="1341">
                  <c:v>656</c:v>
                </c:pt>
                <c:pt idx="1342">
                  <c:v>657</c:v>
                </c:pt>
                <c:pt idx="1343">
                  <c:v>657</c:v>
                </c:pt>
                <c:pt idx="1344">
                  <c:v>656</c:v>
                </c:pt>
                <c:pt idx="1345">
                  <c:v>658</c:v>
                </c:pt>
                <c:pt idx="1346">
                  <c:v>655</c:v>
                </c:pt>
                <c:pt idx="1347">
                  <c:v>656</c:v>
                </c:pt>
                <c:pt idx="1348">
                  <c:v>657</c:v>
                </c:pt>
                <c:pt idx="1349">
                  <c:v>656</c:v>
                </c:pt>
                <c:pt idx="1350">
                  <c:v>657</c:v>
                </c:pt>
                <c:pt idx="1351">
                  <c:v>656</c:v>
                </c:pt>
                <c:pt idx="1352">
                  <c:v>656</c:v>
                </c:pt>
                <c:pt idx="1353">
                  <c:v>656</c:v>
                </c:pt>
                <c:pt idx="1354">
                  <c:v>656</c:v>
                </c:pt>
                <c:pt idx="1355">
                  <c:v>656</c:v>
                </c:pt>
                <c:pt idx="1356">
                  <c:v>657</c:v>
                </c:pt>
                <c:pt idx="1357">
                  <c:v>655</c:v>
                </c:pt>
                <c:pt idx="1358">
                  <c:v>656</c:v>
                </c:pt>
                <c:pt idx="1359">
                  <c:v>657</c:v>
                </c:pt>
                <c:pt idx="1360">
                  <c:v>656</c:v>
                </c:pt>
                <c:pt idx="1361">
                  <c:v>657</c:v>
                </c:pt>
                <c:pt idx="1362">
                  <c:v>657</c:v>
                </c:pt>
                <c:pt idx="1363">
                  <c:v>657</c:v>
                </c:pt>
                <c:pt idx="1364">
                  <c:v>657</c:v>
                </c:pt>
                <c:pt idx="1365">
                  <c:v>657</c:v>
                </c:pt>
                <c:pt idx="1366">
                  <c:v>656</c:v>
                </c:pt>
                <c:pt idx="1367">
                  <c:v>655</c:v>
                </c:pt>
                <c:pt idx="1368">
                  <c:v>652</c:v>
                </c:pt>
                <c:pt idx="1369">
                  <c:v>646</c:v>
                </c:pt>
                <c:pt idx="1370">
                  <c:v>640</c:v>
                </c:pt>
                <c:pt idx="1371">
                  <c:v>635</c:v>
                </c:pt>
                <c:pt idx="1372">
                  <c:v>628</c:v>
                </c:pt>
                <c:pt idx="1373">
                  <c:v>622</c:v>
                </c:pt>
                <c:pt idx="1374">
                  <c:v>619</c:v>
                </c:pt>
                <c:pt idx="1375">
                  <c:v>615</c:v>
                </c:pt>
                <c:pt idx="1376">
                  <c:v>612</c:v>
                </c:pt>
                <c:pt idx="1377">
                  <c:v>612</c:v>
                </c:pt>
                <c:pt idx="1378">
                  <c:v>610</c:v>
                </c:pt>
                <c:pt idx="1379">
                  <c:v>608</c:v>
                </c:pt>
                <c:pt idx="1380">
                  <c:v>608</c:v>
                </c:pt>
                <c:pt idx="1381">
                  <c:v>606</c:v>
                </c:pt>
                <c:pt idx="1382">
                  <c:v>605</c:v>
                </c:pt>
                <c:pt idx="1383">
                  <c:v>604</c:v>
                </c:pt>
                <c:pt idx="1384">
                  <c:v>603</c:v>
                </c:pt>
                <c:pt idx="1385">
                  <c:v>603</c:v>
                </c:pt>
                <c:pt idx="1386">
                  <c:v>602</c:v>
                </c:pt>
                <c:pt idx="1387">
                  <c:v>603</c:v>
                </c:pt>
                <c:pt idx="1388">
                  <c:v>602</c:v>
                </c:pt>
                <c:pt idx="1389">
                  <c:v>604</c:v>
                </c:pt>
                <c:pt idx="1390">
                  <c:v>604</c:v>
                </c:pt>
                <c:pt idx="1391">
                  <c:v>603</c:v>
                </c:pt>
                <c:pt idx="1392">
                  <c:v>603</c:v>
                </c:pt>
                <c:pt idx="1393">
                  <c:v>603</c:v>
                </c:pt>
                <c:pt idx="1394">
                  <c:v>603</c:v>
                </c:pt>
                <c:pt idx="1395">
                  <c:v>603</c:v>
                </c:pt>
                <c:pt idx="1396">
                  <c:v>602</c:v>
                </c:pt>
                <c:pt idx="1397">
                  <c:v>602</c:v>
                </c:pt>
                <c:pt idx="1398">
                  <c:v>602</c:v>
                </c:pt>
                <c:pt idx="1399">
                  <c:v>602</c:v>
                </c:pt>
                <c:pt idx="1400">
                  <c:v>603</c:v>
                </c:pt>
                <c:pt idx="1401">
                  <c:v>603</c:v>
                </c:pt>
                <c:pt idx="1402">
                  <c:v>604</c:v>
                </c:pt>
                <c:pt idx="1403">
                  <c:v>603</c:v>
                </c:pt>
                <c:pt idx="1404">
                  <c:v>603</c:v>
                </c:pt>
                <c:pt idx="1405">
                  <c:v>604</c:v>
                </c:pt>
                <c:pt idx="1406">
                  <c:v>604</c:v>
                </c:pt>
                <c:pt idx="1407">
                  <c:v>604</c:v>
                </c:pt>
                <c:pt idx="1408">
                  <c:v>603</c:v>
                </c:pt>
                <c:pt idx="1409">
                  <c:v>602</c:v>
                </c:pt>
                <c:pt idx="1410">
                  <c:v>603</c:v>
                </c:pt>
                <c:pt idx="1411">
                  <c:v>601</c:v>
                </c:pt>
                <c:pt idx="1412">
                  <c:v>599</c:v>
                </c:pt>
                <c:pt idx="1413">
                  <c:v>599</c:v>
                </c:pt>
                <c:pt idx="1414">
                  <c:v>598</c:v>
                </c:pt>
                <c:pt idx="1415">
                  <c:v>598</c:v>
                </c:pt>
                <c:pt idx="1416">
                  <c:v>598</c:v>
                </c:pt>
                <c:pt idx="1417">
                  <c:v>598</c:v>
                </c:pt>
                <c:pt idx="1418">
                  <c:v>598</c:v>
                </c:pt>
                <c:pt idx="1419">
                  <c:v>599</c:v>
                </c:pt>
                <c:pt idx="1420">
                  <c:v>600</c:v>
                </c:pt>
                <c:pt idx="1421">
                  <c:v>601</c:v>
                </c:pt>
                <c:pt idx="1422">
                  <c:v>602</c:v>
                </c:pt>
                <c:pt idx="1423">
                  <c:v>604</c:v>
                </c:pt>
                <c:pt idx="1424">
                  <c:v>604</c:v>
                </c:pt>
                <c:pt idx="1425">
                  <c:v>605</c:v>
                </c:pt>
                <c:pt idx="1426">
                  <c:v>605</c:v>
                </c:pt>
                <c:pt idx="1427">
                  <c:v>606</c:v>
                </c:pt>
                <c:pt idx="1428">
                  <c:v>606</c:v>
                </c:pt>
                <c:pt idx="1429">
                  <c:v>607</c:v>
                </c:pt>
                <c:pt idx="1430">
                  <c:v>607</c:v>
                </c:pt>
                <c:pt idx="1431">
                  <c:v>608</c:v>
                </c:pt>
                <c:pt idx="1432">
                  <c:v>609</c:v>
                </c:pt>
                <c:pt idx="1433">
                  <c:v>609</c:v>
                </c:pt>
                <c:pt idx="1434">
                  <c:v>609</c:v>
                </c:pt>
                <c:pt idx="1435">
                  <c:v>611</c:v>
                </c:pt>
                <c:pt idx="1436">
                  <c:v>611</c:v>
                </c:pt>
                <c:pt idx="1437">
                  <c:v>612</c:v>
                </c:pt>
                <c:pt idx="1438">
                  <c:v>613</c:v>
                </c:pt>
                <c:pt idx="1439">
                  <c:v>614</c:v>
                </c:pt>
                <c:pt idx="1440">
                  <c:v>615</c:v>
                </c:pt>
                <c:pt idx="1441">
                  <c:v>615</c:v>
                </c:pt>
                <c:pt idx="1442">
                  <c:v>615</c:v>
                </c:pt>
                <c:pt idx="1443">
                  <c:v>614</c:v>
                </c:pt>
                <c:pt idx="1444">
                  <c:v>614</c:v>
                </c:pt>
                <c:pt idx="1445">
                  <c:v>614</c:v>
                </c:pt>
                <c:pt idx="1446">
                  <c:v>613</c:v>
                </c:pt>
                <c:pt idx="1447">
                  <c:v>613</c:v>
                </c:pt>
                <c:pt idx="1448">
                  <c:v>614</c:v>
                </c:pt>
                <c:pt idx="1449">
                  <c:v>613</c:v>
                </c:pt>
                <c:pt idx="1450">
                  <c:v>614</c:v>
                </c:pt>
                <c:pt idx="1451">
                  <c:v>613</c:v>
                </c:pt>
                <c:pt idx="1452">
                  <c:v>613</c:v>
                </c:pt>
                <c:pt idx="1453">
                  <c:v>614</c:v>
                </c:pt>
                <c:pt idx="1454">
                  <c:v>613</c:v>
                </c:pt>
                <c:pt idx="1455">
                  <c:v>612</c:v>
                </c:pt>
                <c:pt idx="1456">
                  <c:v>614</c:v>
                </c:pt>
                <c:pt idx="1457">
                  <c:v>614</c:v>
                </c:pt>
                <c:pt idx="1458">
                  <c:v>614</c:v>
                </c:pt>
                <c:pt idx="1459">
                  <c:v>614</c:v>
                </c:pt>
                <c:pt idx="1460">
                  <c:v>613</c:v>
                </c:pt>
                <c:pt idx="1461">
                  <c:v>614</c:v>
                </c:pt>
                <c:pt idx="1462">
                  <c:v>614</c:v>
                </c:pt>
                <c:pt idx="1463">
                  <c:v>614</c:v>
                </c:pt>
                <c:pt idx="1464">
                  <c:v>616</c:v>
                </c:pt>
                <c:pt idx="1465">
                  <c:v>615</c:v>
                </c:pt>
                <c:pt idx="1466">
                  <c:v>616</c:v>
                </c:pt>
                <c:pt idx="1467">
                  <c:v>616</c:v>
                </c:pt>
                <c:pt idx="1468">
                  <c:v>617</c:v>
                </c:pt>
                <c:pt idx="1469">
                  <c:v>617</c:v>
                </c:pt>
                <c:pt idx="1470">
                  <c:v>616</c:v>
                </c:pt>
                <c:pt idx="1471">
                  <c:v>616</c:v>
                </c:pt>
                <c:pt idx="1472">
                  <c:v>616</c:v>
                </c:pt>
                <c:pt idx="1473">
                  <c:v>615</c:v>
                </c:pt>
                <c:pt idx="1474">
                  <c:v>616</c:v>
                </c:pt>
                <c:pt idx="1475">
                  <c:v>616</c:v>
                </c:pt>
                <c:pt idx="1476">
                  <c:v>615</c:v>
                </c:pt>
                <c:pt idx="1477">
                  <c:v>616</c:v>
                </c:pt>
                <c:pt idx="1478">
                  <c:v>617</c:v>
                </c:pt>
                <c:pt idx="1479">
                  <c:v>617</c:v>
                </c:pt>
                <c:pt idx="1480">
                  <c:v>617</c:v>
                </c:pt>
                <c:pt idx="1481">
                  <c:v>618</c:v>
                </c:pt>
                <c:pt idx="1482">
                  <c:v>619</c:v>
                </c:pt>
                <c:pt idx="1483">
                  <c:v>618</c:v>
                </c:pt>
                <c:pt idx="1484">
                  <c:v>619</c:v>
                </c:pt>
                <c:pt idx="1485">
                  <c:v>619</c:v>
                </c:pt>
                <c:pt idx="1486">
                  <c:v>618</c:v>
                </c:pt>
                <c:pt idx="1487">
                  <c:v>618</c:v>
                </c:pt>
                <c:pt idx="1488">
                  <c:v>618</c:v>
                </c:pt>
                <c:pt idx="1489">
                  <c:v>618</c:v>
                </c:pt>
                <c:pt idx="1490">
                  <c:v>618</c:v>
                </c:pt>
                <c:pt idx="1491">
                  <c:v>618</c:v>
                </c:pt>
                <c:pt idx="1492">
                  <c:v>618</c:v>
                </c:pt>
                <c:pt idx="1493">
                  <c:v>619</c:v>
                </c:pt>
                <c:pt idx="1494">
                  <c:v>619</c:v>
                </c:pt>
                <c:pt idx="1495">
                  <c:v>620</c:v>
                </c:pt>
                <c:pt idx="1496">
                  <c:v>620</c:v>
                </c:pt>
                <c:pt idx="1497">
                  <c:v>620</c:v>
                </c:pt>
                <c:pt idx="1498">
                  <c:v>619</c:v>
                </c:pt>
                <c:pt idx="1499">
                  <c:v>618</c:v>
                </c:pt>
                <c:pt idx="1500">
                  <c:v>618</c:v>
                </c:pt>
                <c:pt idx="1501">
                  <c:v>618</c:v>
                </c:pt>
                <c:pt idx="1502">
                  <c:v>617</c:v>
                </c:pt>
                <c:pt idx="1503">
                  <c:v>618</c:v>
                </c:pt>
                <c:pt idx="1504">
                  <c:v>619</c:v>
                </c:pt>
                <c:pt idx="1505">
                  <c:v>618</c:v>
                </c:pt>
                <c:pt idx="1506">
                  <c:v>619</c:v>
                </c:pt>
                <c:pt idx="1507">
                  <c:v>620</c:v>
                </c:pt>
                <c:pt idx="1508">
                  <c:v>619</c:v>
                </c:pt>
                <c:pt idx="1509">
                  <c:v>620</c:v>
                </c:pt>
                <c:pt idx="1510">
                  <c:v>619</c:v>
                </c:pt>
                <c:pt idx="1511">
                  <c:v>619</c:v>
                </c:pt>
                <c:pt idx="1512">
                  <c:v>619</c:v>
                </c:pt>
                <c:pt idx="1513">
                  <c:v>619</c:v>
                </c:pt>
                <c:pt idx="1514">
                  <c:v>619</c:v>
                </c:pt>
                <c:pt idx="1515">
                  <c:v>618</c:v>
                </c:pt>
                <c:pt idx="1516">
                  <c:v>620</c:v>
                </c:pt>
                <c:pt idx="1517">
                  <c:v>619</c:v>
                </c:pt>
                <c:pt idx="1518">
                  <c:v>619</c:v>
                </c:pt>
                <c:pt idx="1519">
                  <c:v>619</c:v>
                </c:pt>
                <c:pt idx="1520">
                  <c:v>619</c:v>
                </c:pt>
                <c:pt idx="1521">
                  <c:v>619</c:v>
                </c:pt>
                <c:pt idx="1522">
                  <c:v>620</c:v>
                </c:pt>
                <c:pt idx="1523">
                  <c:v>618</c:v>
                </c:pt>
                <c:pt idx="1524">
                  <c:v>619</c:v>
                </c:pt>
                <c:pt idx="1525">
                  <c:v>619</c:v>
                </c:pt>
                <c:pt idx="1526">
                  <c:v>619</c:v>
                </c:pt>
                <c:pt idx="1527">
                  <c:v>618</c:v>
                </c:pt>
                <c:pt idx="1528">
                  <c:v>618</c:v>
                </c:pt>
                <c:pt idx="1529">
                  <c:v>619</c:v>
                </c:pt>
                <c:pt idx="1530">
                  <c:v>618</c:v>
                </c:pt>
                <c:pt idx="1531">
                  <c:v>617</c:v>
                </c:pt>
                <c:pt idx="1532">
                  <c:v>617</c:v>
                </c:pt>
                <c:pt idx="1533">
                  <c:v>618</c:v>
                </c:pt>
                <c:pt idx="1534">
                  <c:v>617</c:v>
                </c:pt>
                <c:pt idx="1535">
                  <c:v>618</c:v>
                </c:pt>
                <c:pt idx="1536">
                  <c:v>618</c:v>
                </c:pt>
                <c:pt idx="1537">
                  <c:v>616</c:v>
                </c:pt>
                <c:pt idx="1538">
                  <c:v>617</c:v>
                </c:pt>
                <c:pt idx="1539">
                  <c:v>617</c:v>
                </c:pt>
                <c:pt idx="1540">
                  <c:v>617</c:v>
                </c:pt>
                <c:pt idx="1541">
                  <c:v>615</c:v>
                </c:pt>
                <c:pt idx="1542">
                  <c:v>616</c:v>
                </c:pt>
                <c:pt idx="1543">
                  <c:v>615</c:v>
                </c:pt>
                <c:pt idx="1544">
                  <c:v>616</c:v>
                </c:pt>
                <c:pt idx="1545">
                  <c:v>616</c:v>
                </c:pt>
                <c:pt idx="1546">
                  <c:v>616</c:v>
                </c:pt>
                <c:pt idx="1547">
                  <c:v>616</c:v>
                </c:pt>
                <c:pt idx="1548">
                  <c:v>617</c:v>
                </c:pt>
                <c:pt idx="1549">
                  <c:v>617</c:v>
                </c:pt>
                <c:pt idx="1550">
                  <c:v>617</c:v>
                </c:pt>
                <c:pt idx="1551">
                  <c:v>619</c:v>
                </c:pt>
                <c:pt idx="1552">
                  <c:v>617</c:v>
                </c:pt>
                <c:pt idx="1553">
                  <c:v>617</c:v>
                </c:pt>
                <c:pt idx="1554">
                  <c:v>618</c:v>
                </c:pt>
                <c:pt idx="1555">
                  <c:v>618</c:v>
                </c:pt>
                <c:pt idx="1556">
                  <c:v>617</c:v>
                </c:pt>
                <c:pt idx="1557">
                  <c:v>618</c:v>
                </c:pt>
                <c:pt idx="1558">
                  <c:v>618</c:v>
                </c:pt>
                <c:pt idx="1559">
                  <c:v>618</c:v>
                </c:pt>
                <c:pt idx="1560">
                  <c:v>617</c:v>
                </c:pt>
                <c:pt idx="1561">
                  <c:v>618</c:v>
                </c:pt>
                <c:pt idx="1562">
                  <c:v>617</c:v>
                </c:pt>
                <c:pt idx="1563">
                  <c:v>616</c:v>
                </c:pt>
                <c:pt idx="1564">
                  <c:v>618</c:v>
                </c:pt>
                <c:pt idx="1565">
                  <c:v>618</c:v>
                </c:pt>
                <c:pt idx="1566">
                  <c:v>619</c:v>
                </c:pt>
                <c:pt idx="1567">
                  <c:v>619</c:v>
                </c:pt>
                <c:pt idx="1568">
                  <c:v>619</c:v>
                </c:pt>
                <c:pt idx="1569">
                  <c:v>620</c:v>
                </c:pt>
                <c:pt idx="1570">
                  <c:v>619</c:v>
                </c:pt>
                <c:pt idx="1571">
                  <c:v>620</c:v>
                </c:pt>
                <c:pt idx="1572">
                  <c:v>620</c:v>
                </c:pt>
                <c:pt idx="1573">
                  <c:v>619</c:v>
                </c:pt>
                <c:pt idx="1574">
                  <c:v>619</c:v>
                </c:pt>
                <c:pt idx="1575">
                  <c:v>619</c:v>
                </c:pt>
                <c:pt idx="1576">
                  <c:v>619</c:v>
                </c:pt>
                <c:pt idx="1577">
                  <c:v>619</c:v>
                </c:pt>
                <c:pt idx="1578">
                  <c:v>619</c:v>
                </c:pt>
                <c:pt idx="1579">
                  <c:v>620</c:v>
                </c:pt>
                <c:pt idx="1580">
                  <c:v>620</c:v>
                </c:pt>
                <c:pt idx="1581">
                  <c:v>619</c:v>
                </c:pt>
                <c:pt idx="1582">
                  <c:v>620</c:v>
                </c:pt>
                <c:pt idx="1583">
                  <c:v>621</c:v>
                </c:pt>
                <c:pt idx="1584">
                  <c:v>621</c:v>
                </c:pt>
                <c:pt idx="1585">
                  <c:v>622</c:v>
                </c:pt>
                <c:pt idx="1586">
                  <c:v>620</c:v>
                </c:pt>
                <c:pt idx="1587">
                  <c:v>621</c:v>
                </c:pt>
                <c:pt idx="1588">
                  <c:v>621</c:v>
                </c:pt>
                <c:pt idx="1589">
                  <c:v>620</c:v>
                </c:pt>
                <c:pt idx="1590">
                  <c:v>621</c:v>
                </c:pt>
                <c:pt idx="1591">
                  <c:v>620</c:v>
                </c:pt>
                <c:pt idx="1592">
                  <c:v>620</c:v>
                </c:pt>
                <c:pt idx="1593">
                  <c:v>620</c:v>
                </c:pt>
                <c:pt idx="1594">
                  <c:v>620</c:v>
                </c:pt>
                <c:pt idx="1595">
                  <c:v>618</c:v>
                </c:pt>
                <c:pt idx="1596">
                  <c:v>619</c:v>
                </c:pt>
                <c:pt idx="1597">
                  <c:v>618</c:v>
                </c:pt>
                <c:pt idx="1598">
                  <c:v>618</c:v>
                </c:pt>
                <c:pt idx="1599">
                  <c:v>619</c:v>
                </c:pt>
                <c:pt idx="1600">
                  <c:v>620</c:v>
                </c:pt>
                <c:pt idx="1601">
                  <c:v>620</c:v>
                </c:pt>
                <c:pt idx="1602">
                  <c:v>622</c:v>
                </c:pt>
                <c:pt idx="1603">
                  <c:v>626</c:v>
                </c:pt>
                <c:pt idx="1604">
                  <c:v>629</c:v>
                </c:pt>
                <c:pt idx="1605">
                  <c:v>633</c:v>
                </c:pt>
                <c:pt idx="1606">
                  <c:v>636</c:v>
                </c:pt>
                <c:pt idx="1607">
                  <c:v>640</c:v>
                </c:pt>
                <c:pt idx="1608">
                  <c:v>644</c:v>
                </c:pt>
                <c:pt idx="1609">
                  <c:v>647</c:v>
                </c:pt>
                <c:pt idx="1610">
                  <c:v>647</c:v>
                </c:pt>
                <c:pt idx="1611">
                  <c:v>648</c:v>
                </c:pt>
                <c:pt idx="1612">
                  <c:v>650</c:v>
                </c:pt>
                <c:pt idx="1613">
                  <c:v>650</c:v>
                </c:pt>
                <c:pt idx="1614">
                  <c:v>650</c:v>
                </c:pt>
                <c:pt idx="1615">
                  <c:v>651</c:v>
                </c:pt>
                <c:pt idx="1616">
                  <c:v>651</c:v>
                </c:pt>
                <c:pt idx="1617">
                  <c:v>651</c:v>
                </c:pt>
                <c:pt idx="1618">
                  <c:v>651</c:v>
                </c:pt>
                <c:pt idx="1619">
                  <c:v>652</c:v>
                </c:pt>
                <c:pt idx="1620">
                  <c:v>652</c:v>
                </c:pt>
                <c:pt idx="1621">
                  <c:v>652</c:v>
                </c:pt>
                <c:pt idx="1622">
                  <c:v>652</c:v>
                </c:pt>
                <c:pt idx="1623">
                  <c:v>652</c:v>
                </c:pt>
                <c:pt idx="1624">
                  <c:v>652</c:v>
                </c:pt>
                <c:pt idx="1625">
                  <c:v>652</c:v>
                </c:pt>
                <c:pt idx="1626">
                  <c:v>652</c:v>
                </c:pt>
                <c:pt idx="1627">
                  <c:v>652</c:v>
                </c:pt>
                <c:pt idx="1628">
                  <c:v>651</c:v>
                </c:pt>
                <c:pt idx="1629">
                  <c:v>651</c:v>
                </c:pt>
                <c:pt idx="1630">
                  <c:v>651</c:v>
                </c:pt>
                <c:pt idx="1631">
                  <c:v>651</c:v>
                </c:pt>
                <c:pt idx="1632">
                  <c:v>651</c:v>
                </c:pt>
                <c:pt idx="1633">
                  <c:v>651</c:v>
                </c:pt>
                <c:pt idx="1634">
                  <c:v>652</c:v>
                </c:pt>
                <c:pt idx="1635">
                  <c:v>652</c:v>
                </c:pt>
                <c:pt idx="1636">
                  <c:v>652</c:v>
                </c:pt>
                <c:pt idx="1637">
                  <c:v>652</c:v>
                </c:pt>
                <c:pt idx="1638">
                  <c:v>652</c:v>
                </c:pt>
                <c:pt idx="1639">
                  <c:v>652</c:v>
                </c:pt>
                <c:pt idx="1640">
                  <c:v>652</c:v>
                </c:pt>
                <c:pt idx="1641">
                  <c:v>653</c:v>
                </c:pt>
                <c:pt idx="1642">
                  <c:v>653</c:v>
                </c:pt>
                <c:pt idx="1643">
                  <c:v>652</c:v>
                </c:pt>
                <c:pt idx="1644">
                  <c:v>653</c:v>
                </c:pt>
                <c:pt idx="1645">
                  <c:v>653</c:v>
                </c:pt>
                <c:pt idx="1646">
                  <c:v>653</c:v>
                </c:pt>
                <c:pt idx="1647">
                  <c:v>652</c:v>
                </c:pt>
                <c:pt idx="1648">
                  <c:v>653</c:v>
                </c:pt>
                <c:pt idx="1649">
                  <c:v>652</c:v>
                </c:pt>
                <c:pt idx="1650">
                  <c:v>652</c:v>
                </c:pt>
                <c:pt idx="1651">
                  <c:v>654</c:v>
                </c:pt>
                <c:pt idx="1652">
                  <c:v>653</c:v>
                </c:pt>
                <c:pt idx="1653">
                  <c:v>653</c:v>
                </c:pt>
                <c:pt idx="1654">
                  <c:v>653</c:v>
                </c:pt>
                <c:pt idx="1655">
                  <c:v>653</c:v>
                </c:pt>
                <c:pt idx="1656">
                  <c:v>653</c:v>
                </c:pt>
                <c:pt idx="1657">
                  <c:v>653</c:v>
                </c:pt>
                <c:pt idx="1658">
                  <c:v>654</c:v>
                </c:pt>
                <c:pt idx="1659">
                  <c:v>654</c:v>
                </c:pt>
                <c:pt idx="1660">
                  <c:v>653</c:v>
                </c:pt>
                <c:pt idx="1661">
                  <c:v>654</c:v>
                </c:pt>
                <c:pt idx="1662">
                  <c:v>653</c:v>
                </c:pt>
                <c:pt idx="1663">
                  <c:v>653</c:v>
                </c:pt>
                <c:pt idx="1664">
                  <c:v>654</c:v>
                </c:pt>
                <c:pt idx="1665">
                  <c:v>653</c:v>
                </c:pt>
                <c:pt idx="1666">
                  <c:v>653</c:v>
                </c:pt>
                <c:pt idx="1667">
                  <c:v>654</c:v>
                </c:pt>
                <c:pt idx="1668">
                  <c:v>653</c:v>
                </c:pt>
                <c:pt idx="1669">
                  <c:v>653</c:v>
                </c:pt>
                <c:pt idx="1670">
                  <c:v>654</c:v>
                </c:pt>
                <c:pt idx="1671">
                  <c:v>653</c:v>
                </c:pt>
                <c:pt idx="1672">
                  <c:v>653</c:v>
                </c:pt>
                <c:pt idx="1673">
                  <c:v>654</c:v>
                </c:pt>
                <c:pt idx="1674">
                  <c:v>653</c:v>
                </c:pt>
                <c:pt idx="1675">
                  <c:v>654</c:v>
                </c:pt>
                <c:pt idx="1676">
                  <c:v>654</c:v>
                </c:pt>
                <c:pt idx="1677">
                  <c:v>654</c:v>
                </c:pt>
                <c:pt idx="1678">
                  <c:v>653</c:v>
                </c:pt>
                <c:pt idx="1679">
                  <c:v>654</c:v>
                </c:pt>
                <c:pt idx="1680">
                  <c:v>654</c:v>
                </c:pt>
                <c:pt idx="1681">
                  <c:v>654</c:v>
                </c:pt>
                <c:pt idx="1682">
                  <c:v>654</c:v>
                </c:pt>
                <c:pt idx="1683">
                  <c:v>653</c:v>
                </c:pt>
                <c:pt idx="1684">
                  <c:v>653</c:v>
                </c:pt>
                <c:pt idx="1685">
                  <c:v>654</c:v>
                </c:pt>
                <c:pt idx="1686">
                  <c:v>653</c:v>
                </c:pt>
                <c:pt idx="1687">
                  <c:v>654</c:v>
                </c:pt>
                <c:pt idx="1688">
                  <c:v>654</c:v>
                </c:pt>
                <c:pt idx="1689">
                  <c:v>654</c:v>
                </c:pt>
                <c:pt idx="1690">
                  <c:v>655</c:v>
                </c:pt>
                <c:pt idx="1691">
                  <c:v>655</c:v>
                </c:pt>
                <c:pt idx="1692">
                  <c:v>654</c:v>
                </c:pt>
                <c:pt idx="1693">
                  <c:v>655</c:v>
                </c:pt>
                <c:pt idx="1694">
                  <c:v>655</c:v>
                </c:pt>
                <c:pt idx="1695">
                  <c:v>655</c:v>
                </c:pt>
                <c:pt idx="1696">
                  <c:v>656</c:v>
                </c:pt>
                <c:pt idx="1697">
                  <c:v>655</c:v>
                </c:pt>
                <c:pt idx="1698">
                  <c:v>655</c:v>
                </c:pt>
                <c:pt idx="1699">
                  <c:v>655</c:v>
                </c:pt>
                <c:pt idx="1700">
                  <c:v>655</c:v>
                </c:pt>
                <c:pt idx="1701">
                  <c:v>656</c:v>
                </c:pt>
                <c:pt idx="1702">
                  <c:v>653</c:v>
                </c:pt>
                <c:pt idx="1703">
                  <c:v>652</c:v>
                </c:pt>
                <c:pt idx="1704">
                  <c:v>650</c:v>
                </c:pt>
                <c:pt idx="1705">
                  <c:v>644</c:v>
                </c:pt>
                <c:pt idx="1706">
                  <c:v>639</c:v>
                </c:pt>
                <c:pt idx="1707">
                  <c:v>635</c:v>
                </c:pt>
                <c:pt idx="1708">
                  <c:v>630</c:v>
                </c:pt>
                <c:pt idx="1709">
                  <c:v>627</c:v>
                </c:pt>
                <c:pt idx="1710">
                  <c:v>623</c:v>
                </c:pt>
                <c:pt idx="1711">
                  <c:v>622</c:v>
                </c:pt>
                <c:pt idx="1712">
                  <c:v>619</c:v>
                </c:pt>
                <c:pt idx="1713">
                  <c:v>617</c:v>
                </c:pt>
                <c:pt idx="1714">
                  <c:v>613</c:v>
                </c:pt>
                <c:pt idx="1715">
                  <c:v>612</c:v>
                </c:pt>
                <c:pt idx="1716">
                  <c:v>611</c:v>
                </c:pt>
                <c:pt idx="1717">
                  <c:v>609</c:v>
                </c:pt>
                <c:pt idx="1718">
                  <c:v>607</c:v>
                </c:pt>
                <c:pt idx="1719">
                  <c:v>607</c:v>
                </c:pt>
                <c:pt idx="1720">
                  <c:v>606</c:v>
                </c:pt>
                <c:pt idx="1721">
                  <c:v>606</c:v>
                </c:pt>
                <c:pt idx="1722">
                  <c:v>606</c:v>
                </c:pt>
                <c:pt idx="1723">
                  <c:v>604</c:v>
                </c:pt>
                <c:pt idx="1724">
                  <c:v>606</c:v>
                </c:pt>
                <c:pt idx="1725">
                  <c:v>605</c:v>
                </c:pt>
                <c:pt idx="1726">
                  <c:v>605</c:v>
                </c:pt>
                <c:pt idx="1727">
                  <c:v>605</c:v>
                </c:pt>
                <c:pt idx="1728">
                  <c:v>606</c:v>
                </c:pt>
                <c:pt idx="1729">
                  <c:v>606</c:v>
                </c:pt>
                <c:pt idx="1730">
                  <c:v>606</c:v>
                </c:pt>
                <c:pt idx="1731">
                  <c:v>607</c:v>
                </c:pt>
                <c:pt idx="1732">
                  <c:v>606</c:v>
                </c:pt>
                <c:pt idx="1733">
                  <c:v>607</c:v>
                </c:pt>
                <c:pt idx="1734">
                  <c:v>608</c:v>
                </c:pt>
                <c:pt idx="1735">
                  <c:v>609</c:v>
                </c:pt>
                <c:pt idx="1736">
                  <c:v>608</c:v>
                </c:pt>
                <c:pt idx="1737">
                  <c:v>610</c:v>
                </c:pt>
                <c:pt idx="1738">
                  <c:v>611</c:v>
                </c:pt>
                <c:pt idx="1739">
                  <c:v>611</c:v>
                </c:pt>
                <c:pt idx="1740">
                  <c:v>612</c:v>
                </c:pt>
                <c:pt idx="1741">
                  <c:v>613</c:v>
                </c:pt>
                <c:pt idx="1742">
                  <c:v>612</c:v>
                </c:pt>
                <c:pt idx="1743">
                  <c:v>612</c:v>
                </c:pt>
                <c:pt idx="1744">
                  <c:v>612</c:v>
                </c:pt>
                <c:pt idx="1745">
                  <c:v>612</c:v>
                </c:pt>
                <c:pt idx="1746">
                  <c:v>612</c:v>
                </c:pt>
                <c:pt idx="1747">
                  <c:v>611</c:v>
                </c:pt>
                <c:pt idx="1748">
                  <c:v>611</c:v>
                </c:pt>
                <c:pt idx="1749">
                  <c:v>612</c:v>
                </c:pt>
                <c:pt idx="1750">
                  <c:v>611</c:v>
                </c:pt>
                <c:pt idx="1751">
                  <c:v>612</c:v>
                </c:pt>
                <c:pt idx="1752">
                  <c:v>611</c:v>
                </c:pt>
                <c:pt idx="1753">
                  <c:v>612</c:v>
                </c:pt>
                <c:pt idx="1754">
                  <c:v>612</c:v>
                </c:pt>
                <c:pt idx="1755">
                  <c:v>612</c:v>
                </c:pt>
                <c:pt idx="1756">
                  <c:v>611</c:v>
                </c:pt>
                <c:pt idx="1757">
                  <c:v>612</c:v>
                </c:pt>
                <c:pt idx="1758">
                  <c:v>612</c:v>
                </c:pt>
                <c:pt idx="1759">
                  <c:v>613</c:v>
                </c:pt>
                <c:pt idx="1760">
                  <c:v>612</c:v>
                </c:pt>
                <c:pt idx="1761">
                  <c:v>612</c:v>
                </c:pt>
                <c:pt idx="1762">
                  <c:v>612</c:v>
                </c:pt>
                <c:pt idx="1763">
                  <c:v>612</c:v>
                </c:pt>
                <c:pt idx="1764">
                  <c:v>612</c:v>
                </c:pt>
                <c:pt idx="1765">
                  <c:v>613</c:v>
                </c:pt>
                <c:pt idx="1766">
                  <c:v>613</c:v>
                </c:pt>
                <c:pt idx="1767">
                  <c:v>614</c:v>
                </c:pt>
                <c:pt idx="1768">
                  <c:v>614</c:v>
                </c:pt>
                <c:pt idx="1769">
                  <c:v>614</c:v>
                </c:pt>
                <c:pt idx="1770">
                  <c:v>615</c:v>
                </c:pt>
                <c:pt idx="1771">
                  <c:v>615</c:v>
                </c:pt>
                <c:pt idx="1772">
                  <c:v>615</c:v>
                </c:pt>
                <c:pt idx="1773">
                  <c:v>615</c:v>
                </c:pt>
                <c:pt idx="1774">
                  <c:v>615</c:v>
                </c:pt>
                <c:pt idx="1775">
                  <c:v>615</c:v>
                </c:pt>
                <c:pt idx="1776">
                  <c:v>614</c:v>
                </c:pt>
                <c:pt idx="1777">
                  <c:v>614</c:v>
                </c:pt>
                <c:pt idx="1778">
                  <c:v>615</c:v>
                </c:pt>
                <c:pt idx="1779">
                  <c:v>615</c:v>
                </c:pt>
                <c:pt idx="1780">
                  <c:v>615</c:v>
                </c:pt>
                <c:pt idx="1781">
                  <c:v>616</c:v>
                </c:pt>
                <c:pt idx="1782">
                  <c:v>616</c:v>
                </c:pt>
                <c:pt idx="1783">
                  <c:v>616</c:v>
                </c:pt>
                <c:pt idx="1784">
                  <c:v>616</c:v>
                </c:pt>
                <c:pt idx="1785">
                  <c:v>616</c:v>
                </c:pt>
                <c:pt idx="1786">
                  <c:v>617</c:v>
                </c:pt>
                <c:pt idx="1787">
                  <c:v>615</c:v>
                </c:pt>
                <c:pt idx="1788">
                  <c:v>617</c:v>
                </c:pt>
                <c:pt idx="1789">
                  <c:v>617</c:v>
                </c:pt>
                <c:pt idx="1790">
                  <c:v>616</c:v>
                </c:pt>
                <c:pt idx="1791">
                  <c:v>616</c:v>
                </c:pt>
                <c:pt idx="1792">
                  <c:v>616</c:v>
                </c:pt>
                <c:pt idx="1793">
                  <c:v>616</c:v>
                </c:pt>
                <c:pt idx="1794">
                  <c:v>616</c:v>
                </c:pt>
                <c:pt idx="1795">
                  <c:v>616</c:v>
                </c:pt>
                <c:pt idx="1796">
                  <c:v>617</c:v>
                </c:pt>
                <c:pt idx="1797">
                  <c:v>616</c:v>
                </c:pt>
                <c:pt idx="1798">
                  <c:v>615</c:v>
                </c:pt>
                <c:pt idx="1799">
                  <c:v>618</c:v>
                </c:pt>
                <c:pt idx="1800">
                  <c:v>616</c:v>
                </c:pt>
                <c:pt idx="1801">
                  <c:v>617</c:v>
                </c:pt>
                <c:pt idx="1802">
                  <c:v>618</c:v>
                </c:pt>
                <c:pt idx="1803">
                  <c:v>617</c:v>
                </c:pt>
                <c:pt idx="1804">
                  <c:v>616</c:v>
                </c:pt>
                <c:pt idx="1805">
                  <c:v>617</c:v>
                </c:pt>
                <c:pt idx="1806">
                  <c:v>617</c:v>
                </c:pt>
                <c:pt idx="1807">
                  <c:v>617</c:v>
                </c:pt>
                <c:pt idx="1808">
                  <c:v>617</c:v>
                </c:pt>
                <c:pt idx="1809">
                  <c:v>617</c:v>
                </c:pt>
                <c:pt idx="1810">
                  <c:v>617</c:v>
                </c:pt>
                <c:pt idx="1811">
                  <c:v>616</c:v>
                </c:pt>
                <c:pt idx="1812">
                  <c:v>617</c:v>
                </c:pt>
                <c:pt idx="1813">
                  <c:v>616</c:v>
                </c:pt>
                <c:pt idx="1814">
                  <c:v>616</c:v>
                </c:pt>
                <c:pt idx="1815">
                  <c:v>617</c:v>
                </c:pt>
                <c:pt idx="1816">
                  <c:v>617</c:v>
                </c:pt>
                <c:pt idx="1817">
                  <c:v>617</c:v>
                </c:pt>
                <c:pt idx="1818">
                  <c:v>617</c:v>
                </c:pt>
                <c:pt idx="1819">
                  <c:v>617</c:v>
                </c:pt>
                <c:pt idx="1820">
                  <c:v>617</c:v>
                </c:pt>
                <c:pt idx="1821">
                  <c:v>617</c:v>
                </c:pt>
                <c:pt idx="1822">
                  <c:v>617</c:v>
                </c:pt>
                <c:pt idx="1823">
                  <c:v>617</c:v>
                </c:pt>
                <c:pt idx="1824">
                  <c:v>617</c:v>
                </c:pt>
                <c:pt idx="1825">
                  <c:v>617</c:v>
                </c:pt>
                <c:pt idx="1826">
                  <c:v>617</c:v>
                </c:pt>
                <c:pt idx="1827">
                  <c:v>617</c:v>
                </c:pt>
                <c:pt idx="1828">
                  <c:v>617</c:v>
                </c:pt>
                <c:pt idx="1829">
                  <c:v>616</c:v>
                </c:pt>
                <c:pt idx="1830">
                  <c:v>617</c:v>
                </c:pt>
                <c:pt idx="1831">
                  <c:v>617</c:v>
                </c:pt>
                <c:pt idx="1832">
                  <c:v>618</c:v>
                </c:pt>
                <c:pt idx="1833">
                  <c:v>617</c:v>
                </c:pt>
                <c:pt idx="1834">
                  <c:v>617</c:v>
                </c:pt>
                <c:pt idx="1835">
                  <c:v>617</c:v>
                </c:pt>
                <c:pt idx="1836">
                  <c:v>618</c:v>
                </c:pt>
                <c:pt idx="1837">
                  <c:v>618</c:v>
                </c:pt>
                <c:pt idx="1838">
                  <c:v>618</c:v>
                </c:pt>
                <c:pt idx="1839">
                  <c:v>618</c:v>
                </c:pt>
                <c:pt idx="1840">
                  <c:v>617</c:v>
                </c:pt>
                <c:pt idx="1841">
                  <c:v>618</c:v>
                </c:pt>
                <c:pt idx="1842">
                  <c:v>619</c:v>
                </c:pt>
                <c:pt idx="1843">
                  <c:v>618</c:v>
                </c:pt>
                <c:pt idx="1844">
                  <c:v>617</c:v>
                </c:pt>
                <c:pt idx="1845">
                  <c:v>618</c:v>
                </c:pt>
                <c:pt idx="1846">
                  <c:v>617</c:v>
                </c:pt>
                <c:pt idx="1847">
                  <c:v>617</c:v>
                </c:pt>
                <c:pt idx="1848">
                  <c:v>617</c:v>
                </c:pt>
                <c:pt idx="1849">
                  <c:v>617</c:v>
                </c:pt>
                <c:pt idx="1850">
                  <c:v>617</c:v>
                </c:pt>
                <c:pt idx="1851">
                  <c:v>618</c:v>
                </c:pt>
                <c:pt idx="1852">
                  <c:v>617</c:v>
                </c:pt>
                <c:pt idx="1853">
                  <c:v>618</c:v>
                </c:pt>
                <c:pt idx="1854">
                  <c:v>618</c:v>
                </c:pt>
                <c:pt idx="1855">
                  <c:v>616</c:v>
                </c:pt>
                <c:pt idx="1856">
                  <c:v>617</c:v>
                </c:pt>
                <c:pt idx="1857">
                  <c:v>618</c:v>
                </c:pt>
                <c:pt idx="1858">
                  <c:v>617</c:v>
                </c:pt>
                <c:pt idx="1859">
                  <c:v>618</c:v>
                </c:pt>
                <c:pt idx="1860">
                  <c:v>618</c:v>
                </c:pt>
                <c:pt idx="1861">
                  <c:v>618</c:v>
                </c:pt>
                <c:pt idx="1862">
                  <c:v>618</c:v>
                </c:pt>
                <c:pt idx="1863">
                  <c:v>618</c:v>
                </c:pt>
                <c:pt idx="1864">
                  <c:v>620</c:v>
                </c:pt>
                <c:pt idx="1865">
                  <c:v>622</c:v>
                </c:pt>
                <c:pt idx="1866">
                  <c:v>626</c:v>
                </c:pt>
                <c:pt idx="1867">
                  <c:v>632</c:v>
                </c:pt>
                <c:pt idx="1868">
                  <c:v>639</c:v>
                </c:pt>
                <c:pt idx="1869">
                  <c:v>645</c:v>
                </c:pt>
                <c:pt idx="1870">
                  <c:v>650</c:v>
                </c:pt>
                <c:pt idx="1871">
                  <c:v>653</c:v>
                </c:pt>
                <c:pt idx="1872">
                  <c:v>653</c:v>
                </c:pt>
                <c:pt idx="1873">
                  <c:v>654</c:v>
                </c:pt>
                <c:pt idx="1874">
                  <c:v>655</c:v>
                </c:pt>
                <c:pt idx="1875">
                  <c:v>654</c:v>
                </c:pt>
                <c:pt idx="1876">
                  <c:v>653</c:v>
                </c:pt>
                <c:pt idx="1877">
                  <c:v>655</c:v>
                </c:pt>
                <c:pt idx="1878">
                  <c:v>655</c:v>
                </c:pt>
                <c:pt idx="1879">
                  <c:v>655</c:v>
                </c:pt>
                <c:pt idx="1880">
                  <c:v>655</c:v>
                </c:pt>
                <c:pt idx="1881">
                  <c:v>655</c:v>
                </c:pt>
                <c:pt idx="1882">
                  <c:v>654</c:v>
                </c:pt>
                <c:pt idx="1883">
                  <c:v>655</c:v>
                </c:pt>
                <c:pt idx="1884">
                  <c:v>654</c:v>
                </c:pt>
                <c:pt idx="1885">
                  <c:v>655</c:v>
                </c:pt>
                <c:pt idx="1886">
                  <c:v>656</c:v>
                </c:pt>
                <c:pt idx="1887">
                  <c:v>655</c:v>
                </c:pt>
                <c:pt idx="1888">
                  <c:v>655</c:v>
                </c:pt>
                <c:pt idx="1889">
                  <c:v>656</c:v>
                </c:pt>
                <c:pt idx="1890">
                  <c:v>656</c:v>
                </c:pt>
                <c:pt idx="1891">
                  <c:v>657</c:v>
                </c:pt>
                <c:pt idx="1892">
                  <c:v>656</c:v>
                </c:pt>
                <c:pt idx="1893">
                  <c:v>657</c:v>
                </c:pt>
                <c:pt idx="1894">
                  <c:v>657</c:v>
                </c:pt>
                <c:pt idx="1895">
                  <c:v>656</c:v>
                </c:pt>
                <c:pt idx="1896">
                  <c:v>658</c:v>
                </c:pt>
                <c:pt idx="1897">
                  <c:v>657</c:v>
                </c:pt>
                <c:pt idx="1898">
                  <c:v>657</c:v>
                </c:pt>
                <c:pt idx="1899">
                  <c:v>657</c:v>
                </c:pt>
                <c:pt idx="1900">
                  <c:v>656</c:v>
                </c:pt>
                <c:pt idx="1901">
                  <c:v>656</c:v>
                </c:pt>
                <c:pt idx="1902">
                  <c:v>658</c:v>
                </c:pt>
                <c:pt idx="1903">
                  <c:v>656</c:v>
                </c:pt>
                <c:pt idx="1904">
                  <c:v>656</c:v>
                </c:pt>
                <c:pt idx="1905">
                  <c:v>657</c:v>
                </c:pt>
                <c:pt idx="1906">
                  <c:v>657</c:v>
                </c:pt>
                <c:pt idx="1907">
                  <c:v>657</c:v>
                </c:pt>
                <c:pt idx="1908">
                  <c:v>657</c:v>
                </c:pt>
                <c:pt idx="1909">
                  <c:v>658</c:v>
                </c:pt>
                <c:pt idx="1910">
                  <c:v>658</c:v>
                </c:pt>
                <c:pt idx="1911">
                  <c:v>657</c:v>
                </c:pt>
                <c:pt idx="1912">
                  <c:v>658</c:v>
                </c:pt>
                <c:pt idx="1913">
                  <c:v>657</c:v>
                </c:pt>
                <c:pt idx="1914">
                  <c:v>657</c:v>
                </c:pt>
                <c:pt idx="1915">
                  <c:v>658</c:v>
                </c:pt>
                <c:pt idx="1916">
                  <c:v>657</c:v>
                </c:pt>
                <c:pt idx="1917">
                  <c:v>657</c:v>
                </c:pt>
                <c:pt idx="1918">
                  <c:v>658</c:v>
                </c:pt>
                <c:pt idx="1919">
                  <c:v>657</c:v>
                </c:pt>
                <c:pt idx="1920">
                  <c:v>657</c:v>
                </c:pt>
                <c:pt idx="1921">
                  <c:v>657</c:v>
                </c:pt>
                <c:pt idx="1922">
                  <c:v>656</c:v>
                </c:pt>
                <c:pt idx="1923">
                  <c:v>657</c:v>
                </c:pt>
                <c:pt idx="1924">
                  <c:v>658</c:v>
                </c:pt>
                <c:pt idx="1925">
                  <c:v>658</c:v>
                </c:pt>
                <c:pt idx="1926">
                  <c:v>658</c:v>
                </c:pt>
                <c:pt idx="1927">
                  <c:v>657</c:v>
                </c:pt>
                <c:pt idx="1928">
                  <c:v>658</c:v>
                </c:pt>
                <c:pt idx="1929">
                  <c:v>658</c:v>
                </c:pt>
                <c:pt idx="1930">
                  <c:v>657</c:v>
                </c:pt>
                <c:pt idx="1931">
                  <c:v>657</c:v>
                </c:pt>
                <c:pt idx="1932">
                  <c:v>658</c:v>
                </c:pt>
                <c:pt idx="1933">
                  <c:v>658</c:v>
                </c:pt>
                <c:pt idx="1934">
                  <c:v>657</c:v>
                </c:pt>
                <c:pt idx="1935">
                  <c:v>657</c:v>
                </c:pt>
                <c:pt idx="1936">
                  <c:v>657</c:v>
                </c:pt>
                <c:pt idx="1937">
                  <c:v>658</c:v>
                </c:pt>
                <c:pt idx="1938">
                  <c:v>658</c:v>
                </c:pt>
                <c:pt idx="1939">
                  <c:v>658</c:v>
                </c:pt>
                <c:pt idx="1940">
                  <c:v>658</c:v>
                </c:pt>
                <c:pt idx="1941">
                  <c:v>657</c:v>
                </c:pt>
                <c:pt idx="1942">
                  <c:v>657</c:v>
                </c:pt>
                <c:pt idx="1943">
                  <c:v>655</c:v>
                </c:pt>
                <c:pt idx="1944">
                  <c:v>654</c:v>
                </c:pt>
                <c:pt idx="1945">
                  <c:v>653</c:v>
                </c:pt>
                <c:pt idx="1946">
                  <c:v>651</c:v>
                </c:pt>
                <c:pt idx="1947">
                  <c:v>649</c:v>
                </c:pt>
                <c:pt idx="1948">
                  <c:v>647</c:v>
                </c:pt>
                <c:pt idx="1949">
                  <c:v>644</c:v>
                </c:pt>
                <c:pt idx="1950">
                  <c:v>642</c:v>
                </c:pt>
                <c:pt idx="1951">
                  <c:v>640</c:v>
                </c:pt>
                <c:pt idx="1952">
                  <c:v>637</c:v>
                </c:pt>
                <c:pt idx="1953">
                  <c:v>636</c:v>
                </c:pt>
                <c:pt idx="1954">
                  <c:v>635</c:v>
                </c:pt>
                <c:pt idx="1955">
                  <c:v>633</c:v>
                </c:pt>
                <c:pt idx="1956">
                  <c:v>632</c:v>
                </c:pt>
                <c:pt idx="1957">
                  <c:v>632</c:v>
                </c:pt>
                <c:pt idx="1958">
                  <c:v>630</c:v>
                </c:pt>
                <c:pt idx="1959">
                  <c:v>629</c:v>
                </c:pt>
                <c:pt idx="1960">
                  <c:v>629</c:v>
                </c:pt>
                <c:pt idx="1961">
                  <c:v>628</c:v>
                </c:pt>
                <c:pt idx="1962">
                  <c:v>625</c:v>
                </c:pt>
                <c:pt idx="1963">
                  <c:v>625</c:v>
                </c:pt>
                <c:pt idx="1964">
                  <c:v>624</c:v>
                </c:pt>
                <c:pt idx="1965">
                  <c:v>622</c:v>
                </c:pt>
                <c:pt idx="1966">
                  <c:v>621</c:v>
                </c:pt>
                <c:pt idx="1967">
                  <c:v>620</c:v>
                </c:pt>
                <c:pt idx="1968">
                  <c:v>618</c:v>
                </c:pt>
                <c:pt idx="1969">
                  <c:v>617</c:v>
                </c:pt>
                <c:pt idx="1970">
                  <c:v>615</c:v>
                </c:pt>
                <c:pt idx="1971">
                  <c:v>615</c:v>
                </c:pt>
                <c:pt idx="1972">
                  <c:v>614</c:v>
                </c:pt>
                <c:pt idx="1973">
                  <c:v>613</c:v>
                </c:pt>
                <c:pt idx="1974">
                  <c:v>612</c:v>
                </c:pt>
                <c:pt idx="1975">
                  <c:v>611</c:v>
                </c:pt>
                <c:pt idx="1976">
                  <c:v>611</c:v>
                </c:pt>
                <c:pt idx="1977">
                  <c:v>610</c:v>
                </c:pt>
                <c:pt idx="1978">
                  <c:v>610</c:v>
                </c:pt>
                <c:pt idx="1979">
                  <c:v>610</c:v>
                </c:pt>
                <c:pt idx="1980">
                  <c:v>608</c:v>
                </c:pt>
                <c:pt idx="1981">
                  <c:v>607</c:v>
                </c:pt>
                <c:pt idx="1982">
                  <c:v>606</c:v>
                </c:pt>
                <c:pt idx="1983">
                  <c:v>607</c:v>
                </c:pt>
                <c:pt idx="1984">
                  <c:v>605</c:v>
                </c:pt>
                <c:pt idx="1985">
                  <c:v>605</c:v>
                </c:pt>
                <c:pt idx="1986">
                  <c:v>604</c:v>
                </c:pt>
                <c:pt idx="1987">
                  <c:v>603</c:v>
                </c:pt>
                <c:pt idx="1988">
                  <c:v>603</c:v>
                </c:pt>
                <c:pt idx="1989">
                  <c:v>604</c:v>
                </c:pt>
                <c:pt idx="1990">
                  <c:v>603</c:v>
                </c:pt>
                <c:pt idx="1991">
                  <c:v>604</c:v>
                </c:pt>
                <c:pt idx="1992">
                  <c:v>604</c:v>
                </c:pt>
                <c:pt idx="1993">
                  <c:v>604</c:v>
                </c:pt>
                <c:pt idx="1994">
                  <c:v>604</c:v>
                </c:pt>
                <c:pt idx="1995">
                  <c:v>603</c:v>
                </c:pt>
                <c:pt idx="1996">
                  <c:v>604</c:v>
                </c:pt>
                <c:pt idx="1997">
                  <c:v>605</c:v>
                </c:pt>
                <c:pt idx="1998">
                  <c:v>604</c:v>
                </c:pt>
                <c:pt idx="1999">
                  <c:v>604</c:v>
                </c:pt>
                <c:pt idx="2000">
                  <c:v>604</c:v>
                </c:pt>
                <c:pt idx="2001">
                  <c:v>605</c:v>
                </c:pt>
                <c:pt idx="2002">
                  <c:v>605</c:v>
                </c:pt>
                <c:pt idx="2003">
                  <c:v>604</c:v>
                </c:pt>
                <c:pt idx="2004">
                  <c:v>604</c:v>
                </c:pt>
                <c:pt idx="2005">
                  <c:v>604</c:v>
                </c:pt>
                <c:pt idx="2006">
                  <c:v>604</c:v>
                </c:pt>
                <c:pt idx="2007">
                  <c:v>604</c:v>
                </c:pt>
                <c:pt idx="2008">
                  <c:v>604</c:v>
                </c:pt>
                <c:pt idx="2009">
                  <c:v>605</c:v>
                </c:pt>
                <c:pt idx="2010">
                  <c:v>605</c:v>
                </c:pt>
                <c:pt idx="2011">
                  <c:v>605</c:v>
                </c:pt>
                <c:pt idx="2012">
                  <c:v>605</c:v>
                </c:pt>
                <c:pt idx="2013">
                  <c:v>605</c:v>
                </c:pt>
                <c:pt idx="2014">
                  <c:v>605</c:v>
                </c:pt>
                <c:pt idx="2015">
                  <c:v>605</c:v>
                </c:pt>
                <c:pt idx="2016">
                  <c:v>605</c:v>
                </c:pt>
                <c:pt idx="2017">
                  <c:v>605</c:v>
                </c:pt>
                <c:pt idx="2018">
                  <c:v>606</c:v>
                </c:pt>
                <c:pt idx="2019">
                  <c:v>606</c:v>
                </c:pt>
                <c:pt idx="2020">
                  <c:v>605</c:v>
                </c:pt>
                <c:pt idx="2021">
                  <c:v>606</c:v>
                </c:pt>
                <c:pt idx="2022">
                  <c:v>606</c:v>
                </c:pt>
                <c:pt idx="2023">
                  <c:v>606</c:v>
                </c:pt>
                <c:pt idx="2024">
                  <c:v>607</c:v>
                </c:pt>
                <c:pt idx="2025">
                  <c:v>608</c:v>
                </c:pt>
                <c:pt idx="2026">
                  <c:v>609</c:v>
                </c:pt>
                <c:pt idx="2027">
                  <c:v>608</c:v>
                </c:pt>
                <c:pt idx="2028">
                  <c:v>609</c:v>
                </c:pt>
                <c:pt idx="2029">
                  <c:v>610</c:v>
                </c:pt>
                <c:pt idx="2030">
                  <c:v>610</c:v>
                </c:pt>
                <c:pt idx="2031">
                  <c:v>612</c:v>
                </c:pt>
                <c:pt idx="2032">
                  <c:v>611</c:v>
                </c:pt>
                <c:pt idx="2033">
                  <c:v>610</c:v>
                </c:pt>
                <c:pt idx="2034">
                  <c:v>612</c:v>
                </c:pt>
                <c:pt idx="2035">
                  <c:v>612</c:v>
                </c:pt>
                <c:pt idx="2036">
                  <c:v>611</c:v>
                </c:pt>
                <c:pt idx="2037">
                  <c:v>612</c:v>
                </c:pt>
                <c:pt idx="2038">
                  <c:v>611</c:v>
                </c:pt>
                <c:pt idx="2039">
                  <c:v>612</c:v>
                </c:pt>
                <c:pt idx="2040">
                  <c:v>612</c:v>
                </c:pt>
                <c:pt idx="2041">
                  <c:v>613</c:v>
                </c:pt>
                <c:pt idx="2042">
                  <c:v>613</c:v>
                </c:pt>
                <c:pt idx="2043">
                  <c:v>614</c:v>
                </c:pt>
                <c:pt idx="2044">
                  <c:v>613</c:v>
                </c:pt>
                <c:pt idx="2045">
                  <c:v>613</c:v>
                </c:pt>
                <c:pt idx="2046">
                  <c:v>613</c:v>
                </c:pt>
                <c:pt idx="2047">
                  <c:v>614</c:v>
                </c:pt>
                <c:pt idx="2048">
                  <c:v>613</c:v>
                </c:pt>
                <c:pt idx="2049">
                  <c:v>612</c:v>
                </c:pt>
                <c:pt idx="2050">
                  <c:v>613</c:v>
                </c:pt>
                <c:pt idx="2051">
                  <c:v>612</c:v>
                </c:pt>
                <c:pt idx="2052">
                  <c:v>613</c:v>
                </c:pt>
                <c:pt idx="2053">
                  <c:v>612</c:v>
                </c:pt>
                <c:pt idx="2054">
                  <c:v>612</c:v>
                </c:pt>
                <c:pt idx="2055">
                  <c:v>613</c:v>
                </c:pt>
                <c:pt idx="2056">
                  <c:v>613</c:v>
                </c:pt>
                <c:pt idx="2057">
                  <c:v>612</c:v>
                </c:pt>
                <c:pt idx="2058">
                  <c:v>613</c:v>
                </c:pt>
                <c:pt idx="2059">
                  <c:v>612</c:v>
                </c:pt>
                <c:pt idx="2060">
                  <c:v>613</c:v>
                </c:pt>
                <c:pt idx="2061">
                  <c:v>613</c:v>
                </c:pt>
                <c:pt idx="2062">
                  <c:v>613</c:v>
                </c:pt>
                <c:pt idx="2063">
                  <c:v>614</c:v>
                </c:pt>
                <c:pt idx="2064">
                  <c:v>615</c:v>
                </c:pt>
                <c:pt idx="2065">
                  <c:v>613</c:v>
                </c:pt>
                <c:pt idx="2066">
                  <c:v>613</c:v>
                </c:pt>
                <c:pt idx="2067">
                  <c:v>613</c:v>
                </c:pt>
                <c:pt idx="2068">
                  <c:v>613</c:v>
                </c:pt>
                <c:pt idx="2069">
                  <c:v>613</c:v>
                </c:pt>
                <c:pt idx="2070">
                  <c:v>613</c:v>
                </c:pt>
                <c:pt idx="2071">
                  <c:v>613</c:v>
                </c:pt>
                <c:pt idx="2072">
                  <c:v>613</c:v>
                </c:pt>
                <c:pt idx="2073">
                  <c:v>613</c:v>
                </c:pt>
                <c:pt idx="2074">
                  <c:v>614</c:v>
                </c:pt>
                <c:pt idx="2075">
                  <c:v>613</c:v>
                </c:pt>
                <c:pt idx="2076">
                  <c:v>614</c:v>
                </c:pt>
                <c:pt idx="2077">
                  <c:v>613</c:v>
                </c:pt>
                <c:pt idx="2078">
                  <c:v>613</c:v>
                </c:pt>
                <c:pt idx="2079">
                  <c:v>614</c:v>
                </c:pt>
                <c:pt idx="2080">
                  <c:v>615</c:v>
                </c:pt>
                <c:pt idx="2081">
                  <c:v>614</c:v>
                </c:pt>
                <c:pt idx="2082">
                  <c:v>614</c:v>
                </c:pt>
                <c:pt idx="2083">
                  <c:v>615</c:v>
                </c:pt>
                <c:pt idx="2084">
                  <c:v>615</c:v>
                </c:pt>
                <c:pt idx="2085">
                  <c:v>614</c:v>
                </c:pt>
                <c:pt idx="2086">
                  <c:v>614</c:v>
                </c:pt>
                <c:pt idx="2087">
                  <c:v>615</c:v>
                </c:pt>
                <c:pt idx="2088">
                  <c:v>614</c:v>
                </c:pt>
                <c:pt idx="2089">
                  <c:v>615</c:v>
                </c:pt>
                <c:pt idx="2090">
                  <c:v>615</c:v>
                </c:pt>
                <c:pt idx="2091">
                  <c:v>615</c:v>
                </c:pt>
                <c:pt idx="2092">
                  <c:v>615</c:v>
                </c:pt>
                <c:pt idx="2093">
                  <c:v>614</c:v>
                </c:pt>
                <c:pt idx="2094">
                  <c:v>615</c:v>
                </c:pt>
                <c:pt idx="2095">
                  <c:v>615</c:v>
                </c:pt>
                <c:pt idx="2096">
                  <c:v>615</c:v>
                </c:pt>
                <c:pt idx="2097">
                  <c:v>616</c:v>
                </c:pt>
                <c:pt idx="2098">
                  <c:v>616</c:v>
                </c:pt>
                <c:pt idx="2099">
                  <c:v>615</c:v>
                </c:pt>
                <c:pt idx="2100">
                  <c:v>617</c:v>
                </c:pt>
                <c:pt idx="2101">
                  <c:v>618</c:v>
                </c:pt>
                <c:pt idx="2102">
                  <c:v>619</c:v>
                </c:pt>
                <c:pt idx="2103">
                  <c:v>621</c:v>
                </c:pt>
                <c:pt idx="2104">
                  <c:v>622</c:v>
                </c:pt>
                <c:pt idx="2105">
                  <c:v>623</c:v>
                </c:pt>
                <c:pt idx="2106">
                  <c:v>624</c:v>
                </c:pt>
                <c:pt idx="2107">
                  <c:v>624</c:v>
                </c:pt>
                <c:pt idx="2108">
                  <c:v>625</c:v>
                </c:pt>
                <c:pt idx="2109">
                  <c:v>628</c:v>
                </c:pt>
                <c:pt idx="2110">
                  <c:v>632</c:v>
                </c:pt>
                <c:pt idx="2111">
                  <c:v>638</c:v>
                </c:pt>
                <c:pt idx="2112">
                  <c:v>642</c:v>
                </c:pt>
                <c:pt idx="2113">
                  <c:v>646</c:v>
                </c:pt>
                <c:pt idx="2114">
                  <c:v>648</c:v>
                </c:pt>
                <c:pt idx="2115">
                  <c:v>650</c:v>
                </c:pt>
                <c:pt idx="2116">
                  <c:v>651</c:v>
                </c:pt>
                <c:pt idx="2117">
                  <c:v>651</c:v>
                </c:pt>
                <c:pt idx="2118">
                  <c:v>652</c:v>
                </c:pt>
                <c:pt idx="2119">
                  <c:v>653</c:v>
                </c:pt>
                <c:pt idx="2120">
                  <c:v>652</c:v>
                </c:pt>
                <c:pt idx="2121">
                  <c:v>654</c:v>
                </c:pt>
                <c:pt idx="2122">
                  <c:v>653</c:v>
                </c:pt>
                <c:pt idx="2123">
                  <c:v>654</c:v>
                </c:pt>
                <c:pt idx="2124">
                  <c:v>655</c:v>
                </c:pt>
                <c:pt idx="2125">
                  <c:v>654</c:v>
                </c:pt>
                <c:pt idx="2126">
                  <c:v>654</c:v>
                </c:pt>
                <c:pt idx="2127">
                  <c:v>654</c:v>
                </c:pt>
                <c:pt idx="2128">
                  <c:v>655</c:v>
                </c:pt>
                <c:pt idx="2129">
                  <c:v>654</c:v>
                </c:pt>
                <c:pt idx="2130">
                  <c:v>653</c:v>
                </c:pt>
                <c:pt idx="2131">
                  <c:v>654</c:v>
                </c:pt>
                <c:pt idx="2132">
                  <c:v>654</c:v>
                </c:pt>
                <c:pt idx="2133">
                  <c:v>654</c:v>
                </c:pt>
                <c:pt idx="2134">
                  <c:v>655</c:v>
                </c:pt>
                <c:pt idx="2135">
                  <c:v>653</c:v>
                </c:pt>
                <c:pt idx="2136">
                  <c:v>654</c:v>
                </c:pt>
                <c:pt idx="2137">
                  <c:v>655</c:v>
                </c:pt>
                <c:pt idx="2138">
                  <c:v>654</c:v>
                </c:pt>
                <c:pt idx="2139">
                  <c:v>655</c:v>
                </c:pt>
                <c:pt idx="2140">
                  <c:v>655</c:v>
                </c:pt>
                <c:pt idx="2141">
                  <c:v>655</c:v>
                </c:pt>
                <c:pt idx="2142">
                  <c:v>656</c:v>
                </c:pt>
                <c:pt idx="2143">
                  <c:v>655</c:v>
                </c:pt>
                <c:pt idx="2144">
                  <c:v>656</c:v>
                </c:pt>
                <c:pt idx="2145">
                  <c:v>656</c:v>
                </c:pt>
                <c:pt idx="2146">
                  <c:v>655</c:v>
                </c:pt>
                <c:pt idx="2147">
                  <c:v>655</c:v>
                </c:pt>
                <c:pt idx="2148">
                  <c:v>655</c:v>
                </c:pt>
                <c:pt idx="2149">
                  <c:v>654</c:v>
                </c:pt>
                <c:pt idx="2150">
                  <c:v>655</c:v>
                </c:pt>
                <c:pt idx="2151">
                  <c:v>655</c:v>
                </c:pt>
                <c:pt idx="2152">
                  <c:v>655</c:v>
                </c:pt>
                <c:pt idx="2153">
                  <c:v>655</c:v>
                </c:pt>
                <c:pt idx="2154">
                  <c:v>655</c:v>
                </c:pt>
                <c:pt idx="2155">
                  <c:v>656</c:v>
                </c:pt>
                <c:pt idx="2156">
                  <c:v>655</c:v>
                </c:pt>
                <c:pt idx="2157">
                  <c:v>656</c:v>
                </c:pt>
                <c:pt idx="2158">
                  <c:v>656</c:v>
                </c:pt>
                <c:pt idx="2159">
                  <c:v>656</c:v>
                </c:pt>
                <c:pt idx="2160">
                  <c:v>656</c:v>
                </c:pt>
                <c:pt idx="2161">
                  <c:v>656</c:v>
                </c:pt>
                <c:pt idx="2162">
                  <c:v>655</c:v>
                </c:pt>
                <c:pt idx="2163">
                  <c:v>656</c:v>
                </c:pt>
                <c:pt idx="2164">
                  <c:v>656</c:v>
                </c:pt>
                <c:pt idx="2165">
                  <c:v>655</c:v>
                </c:pt>
                <c:pt idx="2166">
                  <c:v>656</c:v>
                </c:pt>
                <c:pt idx="2167">
                  <c:v>655</c:v>
                </c:pt>
                <c:pt idx="2168">
                  <c:v>655</c:v>
                </c:pt>
                <c:pt idx="2169">
                  <c:v>655</c:v>
                </c:pt>
                <c:pt idx="2170">
                  <c:v>656</c:v>
                </c:pt>
                <c:pt idx="2171">
                  <c:v>655</c:v>
                </c:pt>
                <c:pt idx="2172">
                  <c:v>656</c:v>
                </c:pt>
                <c:pt idx="2173">
                  <c:v>656</c:v>
                </c:pt>
                <c:pt idx="2174">
                  <c:v>656</c:v>
                </c:pt>
                <c:pt idx="2175">
                  <c:v>655</c:v>
                </c:pt>
                <c:pt idx="2176">
                  <c:v>656</c:v>
                </c:pt>
                <c:pt idx="2177">
                  <c:v>657</c:v>
                </c:pt>
                <c:pt idx="2178">
                  <c:v>655</c:v>
                </c:pt>
                <c:pt idx="2179">
                  <c:v>656</c:v>
                </c:pt>
                <c:pt idx="2180">
                  <c:v>656</c:v>
                </c:pt>
                <c:pt idx="2181">
                  <c:v>655</c:v>
                </c:pt>
                <c:pt idx="2182">
                  <c:v>656</c:v>
                </c:pt>
                <c:pt idx="2183">
                  <c:v>655</c:v>
                </c:pt>
                <c:pt idx="2184">
                  <c:v>655</c:v>
                </c:pt>
                <c:pt idx="2185">
                  <c:v>656</c:v>
                </c:pt>
                <c:pt idx="2186">
                  <c:v>654</c:v>
                </c:pt>
                <c:pt idx="2187">
                  <c:v>656</c:v>
                </c:pt>
                <c:pt idx="2188">
                  <c:v>656</c:v>
                </c:pt>
                <c:pt idx="2189">
                  <c:v>655</c:v>
                </c:pt>
                <c:pt idx="2190">
                  <c:v>656</c:v>
                </c:pt>
                <c:pt idx="2191">
                  <c:v>656</c:v>
                </c:pt>
                <c:pt idx="2192">
                  <c:v>657</c:v>
                </c:pt>
                <c:pt idx="2193">
                  <c:v>656</c:v>
                </c:pt>
                <c:pt idx="2194">
                  <c:v>656</c:v>
                </c:pt>
                <c:pt idx="2195">
                  <c:v>658</c:v>
                </c:pt>
                <c:pt idx="2196">
                  <c:v>657</c:v>
                </c:pt>
                <c:pt idx="2197">
                  <c:v>657</c:v>
                </c:pt>
                <c:pt idx="2198">
                  <c:v>658</c:v>
                </c:pt>
                <c:pt idx="2199">
                  <c:v>657</c:v>
                </c:pt>
                <c:pt idx="2200">
                  <c:v>657</c:v>
                </c:pt>
                <c:pt idx="2201">
                  <c:v>657</c:v>
                </c:pt>
                <c:pt idx="2202">
                  <c:v>657</c:v>
                </c:pt>
                <c:pt idx="2203">
                  <c:v>657</c:v>
                </c:pt>
                <c:pt idx="2204">
                  <c:v>656</c:v>
                </c:pt>
                <c:pt idx="2205">
                  <c:v>653</c:v>
                </c:pt>
                <c:pt idx="2206">
                  <c:v>650</c:v>
                </c:pt>
                <c:pt idx="2207">
                  <c:v>639</c:v>
                </c:pt>
                <c:pt idx="2208">
                  <c:v>628</c:v>
                </c:pt>
                <c:pt idx="2209">
                  <c:v>619</c:v>
                </c:pt>
                <c:pt idx="2210">
                  <c:v>610</c:v>
                </c:pt>
                <c:pt idx="2211">
                  <c:v>606</c:v>
                </c:pt>
                <c:pt idx="2212">
                  <c:v>604</c:v>
                </c:pt>
                <c:pt idx="2213">
                  <c:v>603</c:v>
                </c:pt>
                <c:pt idx="2214">
                  <c:v>601</c:v>
                </c:pt>
                <c:pt idx="2215">
                  <c:v>600</c:v>
                </c:pt>
                <c:pt idx="2216">
                  <c:v>599</c:v>
                </c:pt>
                <c:pt idx="2217">
                  <c:v>598</c:v>
                </c:pt>
                <c:pt idx="2218">
                  <c:v>599</c:v>
                </c:pt>
                <c:pt idx="2219">
                  <c:v>598</c:v>
                </c:pt>
                <c:pt idx="2220">
                  <c:v>598</c:v>
                </c:pt>
                <c:pt idx="2221">
                  <c:v>598</c:v>
                </c:pt>
                <c:pt idx="2222">
                  <c:v>597</c:v>
                </c:pt>
                <c:pt idx="2223">
                  <c:v>598</c:v>
                </c:pt>
                <c:pt idx="2224">
                  <c:v>598</c:v>
                </c:pt>
                <c:pt idx="2225">
                  <c:v>598</c:v>
                </c:pt>
                <c:pt idx="2226">
                  <c:v>598</c:v>
                </c:pt>
                <c:pt idx="2227">
                  <c:v>597</c:v>
                </c:pt>
                <c:pt idx="2228">
                  <c:v>598</c:v>
                </c:pt>
                <c:pt idx="2229">
                  <c:v>599</c:v>
                </c:pt>
                <c:pt idx="2230">
                  <c:v>598</c:v>
                </c:pt>
                <c:pt idx="2231">
                  <c:v>598</c:v>
                </c:pt>
                <c:pt idx="2232">
                  <c:v>596</c:v>
                </c:pt>
                <c:pt idx="2233">
                  <c:v>596</c:v>
                </c:pt>
                <c:pt idx="2234">
                  <c:v>596</c:v>
                </c:pt>
                <c:pt idx="2235">
                  <c:v>596</c:v>
                </c:pt>
                <c:pt idx="2236">
                  <c:v>595</c:v>
                </c:pt>
                <c:pt idx="2237">
                  <c:v>597</c:v>
                </c:pt>
                <c:pt idx="2238">
                  <c:v>597</c:v>
                </c:pt>
                <c:pt idx="2239">
                  <c:v>598</c:v>
                </c:pt>
                <c:pt idx="2240">
                  <c:v>599</c:v>
                </c:pt>
                <c:pt idx="2241">
                  <c:v>599</c:v>
                </c:pt>
                <c:pt idx="2242">
                  <c:v>600</c:v>
                </c:pt>
                <c:pt idx="2243">
                  <c:v>600</c:v>
                </c:pt>
                <c:pt idx="2244">
                  <c:v>601</c:v>
                </c:pt>
                <c:pt idx="2245">
                  <c:v>601</c:v>
                </c:pt>
                <c:pt idx="2246">
                  <c:v>602</c:v>
                </c:pt>
                <c:pt idx="2247">
                  <c:v>602</c:v>
                </c:pt>
                <c:pt idx="2248">
                  <c:v>601</c:v>
                </c:pt>
                <c:pt idx="2249">
                  <c:v>601</c:v>
                </c:pt>
                <c:pt idx="2250">
                  <c:v>602</c:v>
                </c:pt>
                <c:pt idx="2251">
                  <c:v>601</c:v>
                </c:pt>
                <c:pt idx="2252">
                  <c:v>602</c:v>
                </c:pt>
                <c:pt idx="2253">
                  <c:v>602</c:v>
                </c:pt>
                <c:pt idx="2254">
                  <c:v>602</c:v>
                </c:pt>
                <c:pt idx="2255">
                  <c:v>602</c:v>
                </c:pt>
                <c:pt idx="2256">
                  <c:v>602</c:v>
                </c:pt>
                <c:pt idx="2257">
                  <c:v>602</c:v>
                </c:pt>
                <c:pt idx="2258">
                  <c:v>603</c:v>
                </c:pt>
                <c:pt idx="2259">
                  <c:v>603</c:v>
                </c:pt>
                <c:pt idx="2260">
                  <c:v>604</c:v>
                </c:pt>
                <c:pt idx="2261">
                  <c:v>605</c:v>
                </c:pt>
                <c:pt idx="2262">
                  <c:v>607</c:v>
                </c:pt>
                <c:pt idx="2263">
                  <c:v>607</c:v>
                </c:pt>
                <c:pt idx="2264">
                  <c:v>606</c:v>
                </c:pt>
                <c:pt idx="2265">
                  <c:v>607</c:v>
                </c:pt>
                <c:pt idx="2266">
                  <c:v>608</c:v>
                </c:pt>
                <c:pt idx="2267">
                  <c:v>608</c:v>
                </c:pt>
                <c:pt idx="2268">
                  <c:v>608</c:v>
                </c:pt>
                <c:pt idx="2269">
                  <c:v>609</c:v>
                </c:pt>
                <c:pt idx="2270">
                  <c:v>610</c:v>
                </c:pt>
                <c:pt idx="2271">
                  <c:v>610</c:v>
                </c:pt>
                <c:pt idx="2272">
                  <c:v>610</c:v>
                </c:pt>
                <c:pt idx="2273">
                  <c:v>612</c:v>
                </c:pt>
                <c:pt idx="2274">
                  <c:v>611</c:v>
                </c:pt>
                <c:pt idx="2275">
                  <c:v>611</c:v>
                </c:pt>
                <c:pt idx="2276">
                  <c:v>612</c:v>
                </c:pt>
                <c:pt idx="2277">
                  <c:v>613</c:v>
                </c:pt>
                <c:pt idx="2278">
                  <c:v>612</c:v>
                </c:pt>
                <c:pt idx="2279">
                  <c:v>613</c:v>
                </c:pt>
                <c:pt idx="2280">
                  <c:v>613</c:v>
                </c:pt>
                <c:pt idx="2281">
                  <c:v>612</c:v>
                </c:pt>
                <c:pt idx="2282">
                  <c:v>613</c:v>
                </c:pt>
                <c:pt idx="2283">
                  <c:v>612</c:v>
                </c:pt>
                <c:pt idx="2284">
                  <c:v>612</c:v>
                </c:pt>
                <c:pt idx="2285">
                  <c:v>612</c:v>
                </c:pt>
                <c:pt idx="2286">
                  <c:v>610</c:v>
                </c:pt>
                <c:pt idx="2287">
                  <c:v>610</c:v>
                </c:pt>
                <c:pt idx="2288">
                  <c:v>609</c:v>
                </c:pt>
                <c:pt idx="2289">
                  <c:v>609</c:v>
                </c:pt>
                <c:pt idx="2290">
                  <c:v>607</c:v>
                </c:pt>
                <c:pt idx="2291">
                  <c:v>608</c:v>
                </c:pt>
                <c:pt idx="2292">
                  <c:v>608</c:v>
                </c:pt>
                <c:pt idx="2293">
                  <c:v>607</c:v>
                </c:pt>
                <c:pt idx="2294">
                  <c:v>607</c:v>
                </c:pt>
                <c:pt idx="2295">
                  <c:v>608</c:v>
                </c:pt>
                <c:pt idx="2296">
                  <c:v>607</c:v>
                </c:pt>
                <c:pt idx="2297">
                  <c:v>607</c:v>
                </c:pt>
                <c:pt idx="2298">
                  <c:v>608</c:v>
                </c:pt>
                <c:pt idx="2299">
                  <c:v>608</c:v>
                </c:pt>
                <c:pt idx="2300">
                  <c:v>608</c:v>
                </c:pt>
                <c:pt idx="2301">
                  <c:v>608</c:v>
                </c:pt>
                <c:pt idx="2302">
                  <c:v>608</c:v>
                </c:pt>
                <c:pt idx="2303">
                  <c:v>608</c:v>
                </c:pt>
                <c:pt idx="2304">
                  <c:v>608</c:v>
                </c:pt>
                <c:pt idx="2305">
                  <c:v>608</c:v>
                </c:pt>
                <c:pt idx="2306">
                  <c:v>609</c:v>
                </c:pt>
                <c:pt idx="2307">
                  <c:v>609</c:v>
                </c:pt>
                <c:pt idx="2308">
                  <c:v>609</c:v>
                </c:pt>
                <c:pt idx="2309">
                  <c:v>609</c:v>
                </c:pt>
                <c:pt idx="2310">
                  <c:v>610</c:v>
                </c:pt>
                <c:pt idx="2311">
                  <c:v>611</c:v>
                </c:pt>
                <c:pt idx="2312">
                  <c:v>611</c:v>
                </c:pt>
                <c:pt idx="2313">
                  <c:v>613</c:v>
                </c:pt>
                <c:pt idx="2314">
                  <c:v>612</c:v>
                </c:pt>
                <c:pt idx="2315">
                  <c:v>612</c:v>
                </c:pt>
                <c:pt idx="2316">
                  <c:v>613</c:v>
                </c:pt>
                <c:pt idx="2317">
                  <c:v>614</c:v>
                </c:pt>
                <c:pt idx="2318">
                  <c:v>613</c:v>
                </c:pt>
                <c:pt idx="2319">
                  <c:v>614</c:v>
                </c:pt>
                <c:pt idx="2320">
                  <c:v>613</c:v>
                </c:pt>
                <c:pt idx="2321">
                  <c:v>614</c:v>
                </c:pt>
                <c:pt idx="2322">
                  <c:v>613</c:v>
                </c:pt>
                <c:pt idx="2323">
                  <c:v>613</c:v>
                </c:pt>
                <c:pt idx="2324">
                  <c:v>613</c:v>
                </c:pt>
                <c:pt idx="2325">
                  <c:v>614</c:v>
                </c:pt>
                <c:pt idx="2326">
                  <c:v>613</c:v>
                </c:pt>
                <c:pt idx="2327">
                  <c:v>614</c:v>
                </c:pt>
                <c:pt idx="2328">
                  <c:v>614</c:v>
                </c:pt>
                <c:pt idx="2329">
                  <c:v>612</c:v>
                </c:pt>
                <c:pt idx="2330">
                  <c:v>613</c:v>
                </c:pt>
                <c:pt idx="2331">
                  <c:v>614</c:v>
                </c:pt>
                <c:pt idx="2332">
                  <c:v>614</c:v>
                </c:pt>
                <c:pt idx="2333">
                  <c:v>614</c:v>
                </c:pt>
                <c:pt idx="2334">
                  <c:v>615</c:v>
                </c:pt>
                <c:pt idx="2335">
                  <c:v>615</c:v>
                </c:pt>
                <c:pt idx="2336">
                  <c:v>615</c:v>
                </c:pt>
                <c:pt idx="2337">
                  <c:v>615</c:v>
                </c:pt>
                <c:pt idx="2338">
                  <c:v>615</c:v>
                </c:pt>
                <c:pt idx="2339">
                  <c:v>615</c:v>
                </c:pt>
                <c:pt idx="2340">
                  <c:v>615</c:v>
                </c:pt>
                <c:pt idx="2341">
                  <c:v>615</c:v>
                </c:pt>
                <c:pt idx="2342">
                  <c:v>615</c:v>
                </c:pt>
                <c:pt idx="2343">
                  <c:v>616</c:v>
                </c:pt>
                <c:pt idx="2344">
                  <c:v>615</c:v>
                </c:pt>
                <c:pt idx="2345">
                  <c:v>615</c:v>
                </c:pt>
                <c:pt idx="2346">
                  <c:v>615</c:v>
                </c:pt>
                <c:pt idx="2347">
                  <c:v>615</c:v>
                </c:pt>
                <c:pt idx="2348">
                  <c:v>615</c:v>
                </c:pt>
                <c:pt idx="2349">
                  <c:v>615</c:v>
                </c:pt>
                <c:pt idx="2350">
                  <c:v>616</c:v>
                </c:pt>
                <c:pt idx="2351">
                  <c:v>615</c:v>
                </c:pt>
                <c:pt idx="2352">
                  <c:v>616</c:v>
                </c:pt>
                <c:pt idx="2353">
                  <c:v>617</c:v>
                </c:pt>
                <c:pt idx="2354">
                  <c:v>617</c:v>
                </c:pt>
                <c:pt idx="2355">
                  <c:v>616</c:v>
                </c:pt>
                <c:pt idx="2356">
                  <c:v>617</c:v>
                </c:pt>
                <c:pt idx="2357">
                  <c:v>616</c:v>
                </c:pt>
                <c:pt idx="2358">
                  <c:v>617</c:v>
                </c:pt>
                <c:pt idx="2359">
                  <c:v>616</c:v>
                </c:pt>
                <c:pt idx="2360">
                  <c:v>617</c:v>
                </c:pt>
                <c:pt idx="2361">
                  <c:v>616</c:v>
                </c:pt>
                <c:pt idx="2362">
                  <c:v>615</c:v>
                </c:pt>
                <c:pt idx="2363">
                  <c:v>616</c:v>
                </c:pt>
                <c:pt idx="2364">
                  <c:v>616</c:v>
                </c:pt>
                <c:pt idx="2365">
                  <c:v>615</c:v>
                </c:pt>
                <c:pt idx="2366">
                  <c:v>615</c:v>
                </c:pt>
                <c:pt idx="2367">
                  <c:v>614</c:v>
                </c:pt>
                <c:pt idx="2368">
                  <c:v>615</c:v>
                </c:pt>
                <c:pt idx="2369">
                  <c:v>614</c:v>
                </c:pt>
                <c:pt idx="2370">
                  <c:v>615</c:v>
                </c:pt>
                <c:pt idx="2371">
                  <c:v>616</c:v>
                </c:pt>
                <c:pt idx="2372">
                  <c:v>618</c:v>
                </c:pt>
                <c:pt idx="2373">
                  <c:v>621</c:v>
                </c:pt>
                <c:pt idx="2374">
                  <c:v>625</c:v>
                </c:pt>
                <c:pt idx="2375">
                  <c:v>632</c:v>
                </c:pt>
                <c:pt idx="2376">
                  <c:v>638</c:v>
                </c:pt>
                <c:pt idx="2377">
                  <c:v>643</c:v>
                </c:pt>
                <c:pt idx="2378">
                  <c:v>646</c:v>
                </c:pt>
                <c:pt idx="2379">
                  <c:v>649</c:v>
                </c:pt>
                <c:pt idx="2380">
                  <c:v>649</c:v>
                </c:pt>
                <c:pt idx="2381">
                  <c:v>650</c:v>
                </c:pt>
                <c:pt idx="2382">
                  <c:v>651</c:v>
                </c:pt>
                <c:pt idx="2383">
                  <c:v>650</c:v>
                </c:pt>
                <c:pt idx="2384">
                  <c:v>650</c:v>
                </c:pt>
                <c:pt idx="2385">
                  <c:v>651</c:v>
                </c:pt>
                <c:pt idx="2386">
                  <c:v>651</c:v>
                </c:pt>
                <c:pt idx="2387">
                  <c:v>652</c:v>
                </c:pt>
                <c:pt idx="2388">
                  <c:v>652</c:v>
                </c:pt>
                <c:pt idx="2389">
                  <c:v>651</c:v>
                </c:pt>
                <c:pt idx="2390">
                  <c:v>652</c:v>
                </c:pt>
                <c:pt idx="2391">
                  <c:v>652</c:v>
                </c:pt>
                <c:pt idx="2392">
                  <c:v>652</c:v>
                </c:pt>
                <c:pt idx="2393">
                  <c:v>652</c:v>
                </c:pt>
                <c:pt idx="2394">
                  <c:v>652</c:v>
                </c:pt>
                <c:pt idx="2395">
                  <c:v>652</c:v>
                </c:pt>
                <c:pt idx="2396">
                  <c:v>652</c:v>
                </c:pt>
                <c:pt idx="2397">
                  <c:v>652</c:v>
                </c:pt>
                <c:pt idx="2398">
                  <c:v>653</c:v>
                </c:pt>
                <c:pt idx="2399">
                  <c:v>652</c:v>
                </c:pt>
                <c:pt idx="2400">
                  <c:v>652</c:v>
                </c:pt>
                <c:pt idx="2401">
                  <c:v>652</c:v>
                </c:pt>
                <c:pt idx="2402">
                  <c:v>652</c:v>
                </c:pt>
                <c:pt idx="2403">
                  <c:v>652</c:v>
                </c:pt>
                <c:pt idx="2404">
                  <c:v>652</c:v>
                </c:pt>
                <c:pt idx="2405">
                  <c:v>652</c:v>
                </c:pt>
                <c:pt idx="2406">
                  <c:v>652</c:v>
                </c:pt>
                <c:pt idx="2407">
                  <c:v>652</c:v>
                </c:pt>
                <c:pt idx="2408">
                  <c:v>652</c:v>
                </c:pt>
                <c:pt idx="2409">
                  <c:v>653</c:v>
                </c:pt>
                <c:pt idx="2410">
                  <c:v>653</c:v>
                </c:pt>
                <c:pt idx="2411">
                  <c:v>653</c:v>
                </c:pt>
                <c:pt idx="2412">
                  <c:v>653</c:v>
                </c:pt>
                <c:pt idx="2413">
                  <c:v>653</c:v>
                </c:pt>
                <c:pt idx="2414">
                  <c:v>654</c:v>
                </c:pt>
                <c:pt idx="2415">
                  <c:v>653</c:v>
                </c:pt>
                <c:pt idx="2416">
                  <c:v>653</c:v>
                </c:pt>
                <c:pt idx="2417">
                  <c:v>653</c:v>
                </c:pt>
                <c:pt idx="2418">
                  <c:v>654</c:v>
                </c:pt>
                <c:pt idx="2419">
                  <c:v>653</c:v>
                </c:pt>
                <c:pt idx="2420">
                  <c:v>653</c:v>
                </c:pt>
                <c:pt idx="2421">
                  <c:v>653</c:v>
                </c:pt>
                <c:pt idx="2422">
                  <c:v>653</c:v>
                </c:pt>
                <c:pt idx="2423">
                  <c:v>653</c:v>
                </c:pt>
                <c:pt idx="2424">
                  <c:v>653</c:v>
                </c:pt>
                <c:pt idx="2425">
                  <c:v>653</c:v>
                </c:pt>
                <c:pt idx="2426">
                  <c:v>653</c:v>
                </c:pt>
                <c:pt idx="2427">
                  <c:v>654</c:v>
                </c:pt>
                <c:pt idx="2428">
                  <c:v>653</c:v>
                </c:pt>
                <c:pt idx="2429">
                  <c:v>653</c:v>
                </c:pt>
                <c:pt idx="2430">
                  <c:v>654</c:v>
                </c:pt>
                <c:pt idx="2431">
                  <c:v>654</c:v>
                </c:pt>
                <c:pt idx="2432">
                  <c:v>654</c:v>
                </c:pt>
                <c:pt idx="2433">
                  <c:v>654</c:v>
                </c:pt>
                <c:pt idx="2434">
                  <c:v>654</c:v>
                </c:pt>
                <c:pt idx="2435">
                  <c:v>654</c:v>
                </c:pt>
                <c:pt idx="2436">
                  <c:v>655</c:v>
                </c:pt>
                <c:pt idx="2437">
                  <c:v>653</c:v>
                </c:pt>
                <c:pt idx="2438">
                  <c:v>653</c:v>
                </c:pt>
                <c:pt idx="2439">
                  <c:v>653</c:v>
                </c:pt>
                <c:pt idx="2440">
                  <c:v>654</c:v>
                </c:pt>
                <c:pt idx="2441">
                  <c:v>653</c:v>
                </c:pt>
                <c:pt idx="2442">
                  <c:v>653</c:v>
                </c:pt>
                <c:pt idx="2443">
                  <c:v>654</c:v>
                </c:pt>
                <c:pt idx="2444">
                  <c:v>653</c:v>
                </c:pt>
                <c:pt idx="2445">
                  <c:v>654</c:v>
                </c:pt>
                <c:pt idx="2446">
                  <c:v>655</c:v>
                </c:pt>
                <c:pt idx="2447">
                  <c:v>655</c:v>
                </c:pt>
                <c:pt idx="2448">
                  <c:v>654</c:v>
                </c:pt>
                <c:pt idx="2449">
                  <c:v>654</c:v>
                </c:pt>
                <c:pt idx="2450">
                  <c:v>654</c:v>
                </c:pt>
                <c:pt idx="2451">
                  <c:v>655</c:v>
                </c:pt>
                <c:pt idx="2452">
                  <c:v>655</c:v>
                </c:pt>
                <c:pt idx="2453">
                  <c:v>654</c:v>
                </c:pt>
                <c:pt idx="2454">
                  <c:v>655</c:v>
                </c:pt>
                <c:pt idx="2455">
                  <c:v>654</c:v>
                </c:pt>
                <c:pt idx="2456">
                  <c:v>654</c:v>
                </c:pt>
                <c:pt idx="2457">
                  <c:v>654</c:v>
                </c:pt>
                <c:pt idx="2458">
                  <c:v>650</c:v>
                </c:pt>
                <c:pt idx="2459">
                  <c:v>642</c:v>
                </c:pt>
                <c:pt idx="2460">
                  <c:v>634</c:v>
                </c:pt>
                <c:pt idx="2461">
                  <c:v>625</c:v>
                </c:pt>
                <c:pt idx="2462">
                  <c:v>616</c:v>
                </c:pt>
                <c:pt idx="2463">
                  <c:v>611</c:v>
                </c:pt>
                <c:pt idx="2464">
                  <c:v>607</c:v>
                </c:pt>
                <c:pt idx="2465">
                  <c:v>606</c:v>
                </c:pt>
                <c:pt idx="2466">
                  <c:v>605</c:v>
                </c:pt>
                <c:pt idx="2467">
                  <c:v>604</c:v>
                </c:pt>
                <c:pt idx="2468">
                  <c:v>602</c:v>
                </c:pt>
                <c:pt idx="2469">
                  <c:v>601</c:v>
                </c:pt>
                <c:pt idx="2470">
                  <c:v>600</c:v>
                </c:pt>
                <c:pt idx="2471">
                  <c:v>598</c:v>
                </c:pt>
                <c:pt idx="2472">
                  <c:v>598</c:v>
                </c:pt>
                <c:pt idx="2473">
                  <c:v>597</c:v>
                </c:pt>
                <c:pt idx="2474">
                  <c:v>594</c:v>
                </c:pt>
                <c:pt idx="2475">
                  <c:v>594</c:v>
                </c:pt>
                <c:pt idx="2476">
                  <c:v>593</c:v>
                </c:pt>
                <c:pt idx="2477">
                  <c:v>591</c:v>
                </c:pt>
                <c:pt idx="2478">
                  <c:v>591</c:v>
                </c:pt>
                <c:pt idx="2479">
                  <c:v>591</c:v>
                </c:pt>
                <c:pt idx="2480">
                  <c:v>591</c:v>
                </c:pt>
                <c:pt idx="2481">
                  <c:v>590</c:v>
                </c:pt>
                <c:pt idx="2482">
                  <c:v>590</c:v>
                </c:pt>
                <c:pt idx="2483">
                  <c:v>589</c:v>
                </c:pt>
                <c:pt idx="2484">
                  <c:v>591</c:v>
                </c:pt>
                <c:pt idx="2485">
                  <c:v>592</c:v>
                </c:pt>
                <c:pt idx="2486">
                  <c:v>591</c:v>
                </c:pt>
                <c:pt idx="2487">
                  <c:v>592</c:v>
                </c:pt>
                <c:pt idx="2488">
                  <c:v>593</c:v>
                </c:pt>
                <c:pt idx="2489">
                  <c:v>593</c:v>
                </c:pt>
                <c:pt idx="2490">
                  <c:v>594</c:v>
                </c:pt>
                <c:pt idx="2491">
                  <c:v>593</c:v>
                </c:pt>
                <c:pt idx="2492">
                  <c:v>595</c:v>
                </c:pt>
                <c:pt idx="2493">
                  <c:v>595</c:v>
                </c:pt>
                <c:pt idx="2494">
                  <c:v>595</c:v>
                </c:pt>
                <c:pt idx="2495">
                  <c:v>595</c:v>
                </c:pt>
                <c:pt idx="2496">
                  <c:v>594</c:v>
                </c:pt>
                <c:pt idx="2497">
                  <c:v>594</c:v>
                </c:pt>
                <c:pt idx="2498">
                  <c:v>595</c:v>
                </c:pt>
                <c:pt idx="2499">
                  <c:v>595</c:v>
                </c:pt>
                <c:pt idx="2500">
                  <c:v>596</c:v>
                </c:pt>
                <c:pt idx="2501">
                  <c:v>596</c:v>
                </c:pt>
                <c:pt idx="2502">
                  <c:v>597</c:v>
                </c:pt>
                <c:pt idx="2503">
                  <c:v>597</c:v>
                </c:pt>
                <c:pt idx="2504">
                  <c:v>596</c:v>
                </c:pt>
                <c:pt idx="2505">
                  <c:v>596</c:v>
                </c:pt>
                <c:pt idx="2506">
                  <c:v>596</c:v>
                </c:pt>
                <c:pt idx="2507">
                  <c:v>596</c:v>
                </c:pt>
                <c:pt idx="2508">
                  <c:v>596</c:v>
                </c:pt>
                <c:pt idx="2509">
                  <c:v>595</c:v>
                </c:pt>
                <c:pt idx="2510">
                  <c:v>595</c:v>
                </c:pt>
                <c:pt idx="2511">
                  <c:v>595</c:v>
                </c:pt>
                <c:pt idx="2512">
                  <c:v>595</c:v>
                </c:pt>
                <c:pt idx="2513">
                  <c:v>594</c:v>
                </c:pt>
                <c:pt idx="2514">
                  <c:v>594</c:v>
                </c:pt>
                <c:pt idx="2515">
                  <c:v>595</c:v>
                </c:pt>
                <c:pt idx="2516">
                  <c:v>594</c:v>
                </c:pt>
                <c:pt idx="2517">
                  <c:v>595</c:v>
                </c:pt>
                <c:pt idx="2518">
                  <c:v>595</c:v>
                </c:pt>
                <c:pt idx="2519">
                  <c:v>596</c:v>
                </c:pt>
                <c:pt idx="2520">
                  <c:v>595</c:v>
                </c:pt>
                <c:pt idx="2521">
                  <c:v>595</c:v>
                </c:pt>
                <c:pt idx="2522">
                  <c:v>594</c:v>
                </c:pt>
                <c:pt idx="2523">
                  <c:v>593</c:v>
                </c:pt>
                <c:pt idx="2524">
                  <c:v>594</c:v>
                </c:pt>
                <c:pt idx="2525">
                  <c:v>592</c:v>
                </c:pt>
                <c:pt idx="2526">
                  <c:v>592</c:v>
                </c:pt>
                <c:pt idx="2527">
                  <c:v>592</c:v>
                </c:pt>
                <c:pt idx="2528">
                  <c:v>592</c:v>
                </c:pt>
                <c:pt idx="2529">
                  <c:v>591</c:v>
                </c:pt>
                <c:pt idx="2530">
                  <c:v>592</c:v>
                </c:pt>
                <c:pt idx="2531">
                  <c:v>593</c:v>
                </c:pt>
                <c:pt idx="2532">
                  <c:v>592</c:v>
                </c:pt>
                <c:pt idx="2533">
                  <c:v>595</c:v>
                </c:pt>
                <c:pt idx="2534">
                  <c:v>595</c:v>
                </c:pt>
                <c:pt idx="2535">
                  <c:v>595</c:v>
                </c:pt>
                <c:pt idx="2536">
                  <c:v>597</c:v>
                </c:pt>
                <c:pt idx="2537">
                  <c:v>597</c:v>
                </c:pt>
                <c:pt idx="2538">
                  <c:v>598</c:v>
                </c:pt>
                <c:pt idx="2539">
                  <c:v>598</c:v>
                </c:pt>
                <c:pt idx="2540">
                  <c:v>598</c:v>
                </c:pt>
                <c:pt idx="2541">
                  <c:v>598</c:v>
                </c:pt>
                <c:pt idx="2542">
                  <c:v>598</c:v>
                </c:pt>
                <c:pt idx="2543">
                  <c:v>599</c:v>
                </c:pt>
                <c:pt idx="2544">
                  <c:v>599</c:v>
                </c:pt>
                <c:pt idx="2545">
                  <c:v>598</c:v>
                </c:pt>
                <c:pt idx="2546">
                  <c:v>600</c:v>
                </c:pt>
                <c:pt idx="2547">
                  <c:v>600</c:v>
                </c:pt>
                <c:pt idx="2548">
                  <c:v>600</c:v>
                </c:pt>
                <c:pt idx="2549">
                  <c:v>601</c:v>
                </c:pt>
                <c:pt idx="2550">
                  <c:v>601</c:v>
                </c:pt>
                <c:pt idx="2551">
                  <c:v>601</c:v>
                </c:pt>
                <c:pt idx="2552">
                  <c:v>602</c:v>
                </c:pt>
                <c:pt idx="2553">
                  <c:v>602</c:v>
                </c:pt>
                <c:pt idx="2554">
                  <c:v>603</c:v>
                </c:pt>
                <c:pt idx="2555">
                  <c:v>603</c:v>
                </c:pt>
                <c:pt idx="2556">
                  <c:v>603</c:v>
                </c:pt>
                <c:pt idx="2557">
                  <c:v>602</c:v>
                </c:pt>
                <c:pt idx="2558">
                  <c:v>602</c:v>
                </c:pt>
                <c:pt idx="2559">
                  <c:v>602</c:v>
                </c:pt>
                <c:pt idx="2560">
                  <c:v>602</c:v>
                </c:pt>
                <c:pt idx="2561">
                  <c:v>602</c:v>
                </c:pt>
                <c:pt idx="2562">
                  <c:v>603</c:v>
                </c:pt>
                <c:pt idx="2563">
                  <c:v>603</c:v>
                </c:pt>
                <c:pt idx="2564">
                  <c:v>604</c:v>
                </c:pt>
                <c:pt idx="2565">
                  <c:v>604</c:v>
                </c:pt>
                <c:pt idx="2566">
                  <c:v>604</c:v>
                </c:pt>
                <c:pt idx="2567">
                  <c:v>605</c:v>
                </c:pt>
                <c:pt idx="2568">
                  <c:v>605</c:v>
                </c:pt>
                <c:pt idx="2569">
                  <c:v>605</c:v>
                </c:pt>
                <c:pt idx="2570">
                  <c:v>606</c:v>
                </c:pt>
                <c:pt idx="2571">
                  <c:v>605</c:v>
                </c:pt>
                <c:pt idx="2572">
                  <c:v>607</c:v>
                </c:pt>
                <c:pt idx="2573">
                  <c:v>607</c:v>
                </c:pt>
                <c:pt idx="2574">
                  <c:v>607</c:v>
                </c:pt>
                <c:pt idx="2575">
                  <c:v>607</c:v>
                </c:pt>
                <c:pt idx="2576">
                  <c:v>608</c:v>
                </c:pt>
                <c:pt idx="2577">
                  <c:v>607</c:v>
                </c:pt>
                <c:pt idx="2578">
                  <c:v>607</c:v>
                </c:pt>
                <c:pt idx="2579">
                  <c:v>608</c:v>
                </c:pt>
                <c:pt idx="2580">
                  <c:v>608</c:v>
                </c:pt>
                <c:pt idx="2581">
                  <c:v>607</c:v>
                </c:pt>
                <c:pt idx="2582">
                  <c:v>607</c:v>
                </c:pt>
                <c:pt idx="2583">
                  <c:v>608</c:v>
                </c:pt>
                <c:pt idx="2584">
                  <c:v>607</c:v>
                </c:pt>
                <c:pt idx="2585">
                  <c:v>609</c:v>
                </c:pt>
                <c:pt idx="2586">
                  <c:v>609</c:v>
                </c:pt>
                <c:pt idx="2587">
                  <c:v>608</c:v>
                </c:pt>
                <c:pt idx="2588">
                  <c:v>608</c:v>
                </c:pt>
                <c:pt idx="2589">
                  <c:v>609</c:v>
                </c:pt>
                <c:pt idx="2590">
                  <c:v>609</c:v>
                </c:pt>
                <c:pt idx="2591">
                  <c:v>609</c:v>
                </c:pt>
                <c:pt idx="2592">
                  <c:v>609</c:v>
                </c:pt>
                <c:pt idx="2593">
                  <c:v>608</c:v>
                </c:pt>
                <c:pt idx="2594">
                  <c:v>610</c:v>
                </c:pt>
                <c:pt idx="2595">
                  <c:v>609</c:v>
                </c:pt>
                <c:pt idx="2596">
                  <c:v>609</c:v>
                </c:pt>
                <c:pt idx="2597">
                  <c:v>610</c:v>
                </c:pt>
                <c:pt idx="2598">
                  <c:v>610</c:v>
                </c:pt>
                <c:pt idx="2599">
                  <c:v>609</c:v>
                </c:pt>
                <c:pt idx="2600">
                  <c:v>610</c:v>
                </c:pt>
                <c:pt idx="2601">
                  <c:v>610</c:v>
                </c:pt>
                <c:pt idx="2602">
                  <c:v>609</c:v>
                </c:pt>
                <c:pt idx="2603">
                  <c:v>610</c:v>
                </c:pt>
                <c:pt idx="2604">
                  <c:v>610</c:v>
                </c:pt>
                <c:pt idx="2605">
                  <c:v>610</c:v>
                </c:pt>
                <c:pt idx="2606">
                  <c:v>610</c:v>
                </c:pt>
                <c:pt idx="2607">
                  <c:v>610</c:v>
                </c:pt>
                <c:pt idx="2608">
                  <c:v>610</c:v>
                </c:pt>
                <c:pt idx="2609">
                  <c:v>609</c:v>
                </c:pt>
                <c:pt idx="2610">
                  <c:v>607</c:v>
                </c:pt>
                <c:pt idx="2611">
                  <c:v>607</c:v>
                </c:pt>
                <c:pt idx="2612">
                  <c:v>605</c:v>
                </c:pt>
                <c:pt idx="2613">
                  <c:v>603</c:v>
                </c:pt>
                <c:pt idx="2614">
                  <c:v>602</c:v>
                </c:pt>
                <c:pt idx="2615">
                  <c:v>602</c:v>
                </c:pt>
                <c:pt idx="2616">
                  <c:v>602</c:v>
                </c:pt>
                <c:pt idx="2617">
                  <c:v>601</c:v>
                </c:pt>
                <c:pt idx="2618">
                  <c:v>601</c:v>
                </c:pt>
                <c:pt idx="2619">
                  <c:v>601</c:v>
                </c:pt>
                <c:pt idx="2620">
                  <c:v>600</c:v>
                </c:pt>
                <c:pt idx="2621">
                  <c:v>600</c:v>
                </c:pt>
                <c:pt idx="2622">
                  <c:v>601</c:v>
                </c:pt>
                <c:pt idx="2623">
                  <c:v>601</c:v>
                </c:pt>
                <c:pt idx="2624">
                  <c:v>601</c:v>
                </c:pt>
                <c:pt idx="2625">
                  <c:v>602</c:v>
                </c:pt>
                <c:pt idx="2626">
                  <c:v>602</c:v>
                </c:pt>
                <c:pt idx="2627">
                  <c:v>603</c:v>
                </c:pt>
                <c:pt idx="2628">
                  <c:v>604</c:v>
                </c:pt>
                <c:pt idx="2629">
                  <c:v>603</c:v>
                </c:pt>
                <c:pt idx="2630">
                  <c:v>604</c:v>
                </c:pt>
                <c:pt idx="2631">
                  <c:v>603</c:v>
                </c:pt>
                <c:pt idx="2632">
                  <c:v>604</c:v>
                </c:pt>
                <c:pt idx="2633">
                  <c:v>605</c:v>
                </c:pt>
                <c:pt idx="2634">
                  <c:v>605</c:v>
                </c:pt>
                <c:pt idx="2635">
                  <c:v>605</c:v>
                </c:pt>
                <c:pt idx="2636">
                  <c:v>606</c:v>
                </c:pt>
                <c:pt idx="2637">
                  <c:v>607</c:v>
                </c:pt>
                <c:pt idx="2638">
                  <c:v>607</c:v>
                </c:pt>
                <c:pt idx="2639">
                  <c:v>608</c:v>
                </c:pt>
                <c:pt idx="2640">
                  <c:v>610</c:v>
                </c:pt>
                <c:pt idx="2641">
                  <c:v>610</c:v>
                </c:pt>
                <c:pt idx="2642">
                  <c:v>610</c:v>
                </c:pt>
                <c:pt idx="2643">
                  <c:v>611</c:v>
                </c:pt>
                <c:pt idx="2644">
                  <c:v>610</c:v>
                </c:pt>
                <c:pt idx="2645">
                  <c:v>609</c:v>
                </c:pt>
                <c:pt idx="2646">
                  <c:v>611</c:v>
                </c:pt>
                <c:pt idx="2647">
                  <c:v>610</c:v>
                </c:pt>
                <c:pt idx="2648">
                  <c:v>610</c:v>
                </c:pt>
                <c:pt idx="2649">
                  <c:v>610</c:v>
                </c:pt>
                <c:pt idx="2650">
                  <c:v>609</c:v>
                </c:pt>
                <c:pt idx="2651">
                  <c:v>609</c:v>
                </c:pt>
                <c:pt idx="2652">
                  <c:v>609</c:v>
                </c:pt>
                <c:pt idx="2653">
                  <c:v>608</c:v>
                </c:pt>
                <c:pt idx="2654">
                  <c:v>608</c:v>
                </c:pt>
                <c:pt idx="2655">
                  <c:v>609</c:v>
                </c:pt>
                <c:pt idx="2656">
                  <c:v>609</c:v>
                </c:pt>
                <c:pt idx="2657">
                  <c:v>609</c:v>
                </c:pt>
                <c:pt idx="2658">
                  <c:v>610</c:v>
                </c:pt>
                <c:pt idx="2659">
                  <c:v>610</c:v>
                </c:pt>
                <c:pt idx="2660">
                  <c:v>609</c:v>
                </c:pt>
                <c:pt idx="2661">
                  <c:v>610</c:v>
                </c:pt>
                <c:pt idx="2662">
                  <c:v>611</c:v>
                </c:pt>
                <c:pt idx="2663">
                  <c:v>610</c:v>
                </c:pt>
                <c:pt idx="2664">
                  <c:v>610</c:v>
                </c:pt>
                <c:pt idx="2665">
                  <c:v>610</c:v>
                </c:pt>
                <c:pt idx="2666">
                  <c:v>610</c:v>
                </c:pt>
                <c:pt idx="2667">
                  <c:v>610</c:v>
                </c:pt>
                <c:pt idx="2668">
                  <c:v>610</c:v>
                </c:pt>
                <c:pt idx="2669">
                  <c:v>610</c:v>
                </c:pt>
                <c:pt idx="2670">
                  <c:v>610</c:v>
                </c:pt>
                <c:pt idx="2671">
                  <c:v>610</c:v>
                </c:pt>
                <c:pt idx="2672">
                  <c:v>610</c:v>
                </c:pt>
                <c:pt idx="2673">
                  <c:v>611</c:v>
                </c:pt>
                <c:pt idx="2674">
                  <c:v>610</c:v>
                </c:pt>
                <c:pt idx="2675">
                  <c:v>610</c:v>
                </c:pt>
                <c:pt idx="2676">
                  <c:v>611</c:v>
                </c:pt>
                <c:pt idx="2677">
                  <c:v>610</c:v>
                </c:pt>
                <c:pt idx="2678">
                  <c:v>610</c:v>
                </c:pt>
                <c:pt idx="2679">
                  <c:v>611</c:v>
                </c:pt>
                <c:pt idx="2680">
                  <c:v>611</c:v>
                </c:pt>
                <c:pt idx="2681">
                  <c:v>611</c:v>
                </c:pt>
                <c:pt idx="2682">
                  <c:v>611</c:v>
                </c:pt>
                <c:pt idx="2683">
                  <c:v>611</c:v>
                </c:pt>
                <c:pt idx="2684">
                  <c:v>610</c:v>
                </c:pt>
                <c:pt idx="2685">
                  <c:v>609</c:v>
                </c:pt>
                <c:pt idx="2686">
                  <c:v>610</c:v>
                </c:pt>
                <c:pt idx="2687">
                  <c:v>610</c:v>
                </c:pt>
                <c:pt idx="2688">
                  <c:v>610</c:v>
                </c:pt>
                <c:pt idx="2689">
                  <c:v>610</c:v>
                </c:pt>
                <c:pt idx="2690">
                  <c:v>610</c:v>
                </c:pt>
                <c:pt idx="2691">
                  <c:v>611</c:v>
                </c:pt>
                <c:pt idx="2692">
                  <c:v>610</c:v>
                </c:pt>
                <c:pt idx="2693">
                  <c:v>610</c:v>
                </c:pt>
                <c:pt idx="2694">
                  <c:v>611</c:v>
                </c:pt>
                <c:pt idx="2695">
                  <c:v>612</c:v>
                </c:pt>
                <c:pt idx="2696">
                  <c:v>610</c:v>
                </c:pt>
                <c:pt idx="2697">
                  <c:v>612</c:v>
                </c:pt>
                <c:pt idx="2698">
                  <c:v>615</c:v>
                </c:pt>
                <c:pt idx="2699">
                  <c:v>619</c:v>
                </c:pt>
                <c:pt idx="2700">
                  <c:v>625</c:v>
                </c:pt>
                <c:pt idx="2701">
                  <c:v>633</c:v>
                </c:pt>
                <c:pt idx="2702">
                  <c:v>638</c:v>
                </c:pt>
                <c:pt idx="2703">
                  <c:v>642</c:v>
                </c:pt>
                <c:pt idx="2704">
                  <c:v>646</c:v>
                </c:pt>
                <c:pt idx="2705">
                  <c:v>648</c:v>
                </c:pt>
                <c:pt idx="2706">
                  <c:v>648</c:v>
                </c:pt>
                <c:pt idx="2707">
                  <c:v>650</c:v>
                </c:pt>
                <c:pt idx="2708">
                  <c:v>649</c:v>
                </c:pt>
                <c:pt idx="2709">
                  <c:v>650</c:v>
                </c:pt>
                <c:pt idx="2710">
                  <c:v>651</c:v>
                </c:pt>
                <c:pt idx="2711">
                  <c:v>651</c:v>
                </c:pt>
                <c:pt idx="2712">
                  <c:v>652</c:v>
                </c:pt>
                <c:pt idx="2713">
                  <c:v>652</c:v>
                </c:pt>
                <c:pt idx="2714">
                  <c:v>652</c:v>
                </c:pt>
                <c:pt idx="2715">
                  <c:v>652</c:v>
                </c:pt>
                <c:pt idx="2716">
                  <c:v>653</c:v>
                </c:pt>
                <c:pt idx="2717">
                  <c:v>652</c:v>
                </c:pt>
                <c:pt idx="2718">
                  <c:v>652</c:v>
                </c:pt>
                <c:pt idx="2719">
                  <c:v>652</c:v>
                </c:pt>
                <c:pt idx="2720">
                  <c:v>653</c:v>
                </c:pt>
                <c:pt idx="2721">
                  <c:v>652</c:v>
                </c:pt>
                <c:pt idx="2722">
                  <c:v>652</c:v>
                </c:pt>
                <c:pt idx="2723">
                  <c:v>652</c:v>
                </c:pt>
                <c:pt idx="2724">
                  <c:v>652</c:v>
                </c:pt>
                <c:pt idx="2725">
                  <c:v>652</c:v>
                </c:pt>
                <c:pt idx="2726">
                  <c:v>652</c:v>
                </c:pt>
                <c:pt idx="2727">
                  <c:v>653</c:v>
                </c:pt>
                <c:pt idx="2728">
                  <c:v>652</c:v>
                </c:pt>
                <c:pt idx="2729">
                  <c:v>652</c:v>
                </c:pt>
                <c:pt idx="2730">
                  <c:v>653</c:v>
                </c:pt>
                <c:pt idx="2731">
                  <c:v>653</c:v>
                </c:pt>
                <c:pt idx="2732">
                  <c:v>653</c:v>
                </c:pt>
                <c:pt idx="2733">
                  <c:v>653</c:v>
                </c:pt>
                <c:pt idx="2734">
                  <c:v>654</c:v>
                </c:pt>
                <c:pt idx="2735">
                  <c:v>653</c:v>
                </c:pt>
                <c:pt idx="2736">
                  <c:v>654</c:v>
                </c:pt>
                <c:pt idx="2737">
                  <c:v>654</c:v>
                </c:pt>
                <c:pt idx="2738">
                  <c:v>654</c:v>
                </c:pt>
                <c:pt idx="2739">
                  <c:v>654</c:v>
                </c:pt>
                <c:pt idx="2740">
                  <c:v>653</c:v>
                </c:pt>
                <c:pt idx="2741">
                  <c:v>651</c:v>
                </c:pt>
                <c:pt idx="2742">
                  <c:v>647</c:v>
                </c:pt>
                <c:pt idx="2743">
                  <c:v>639</c:v>
                </c:pt>
                <c:pt idx="2744">
                  <c:v>631</c:v>
                </c:pt>
                <c:pt idx="2745">
                  <c:v>626</c:v>
                </c:pt>
                <c:pt idx="2746">
                  <c:v>622</c:v>
                </c:pt>
                <c:pt idx="2747">
                  <c:v>616</c:v>
                </c:pt>
                <c:pt idx="2748">
                  <c:v>611</c:v>
                </c:pt>
                <c:pt idx="2749">
                  <c:v>609</c:v>
                </c:pt>
                <c:pt idx="2750">
                  <c:v>605</c:v>
                </c:pt>
                <c:pt idx="2751">
                  <c:v>605</c:v>
                </c:pt>
                <c:pt idx="2752">
                  <c:v>605</c:v>
                </c:pt>
                <c:pt idx="2753">
                  <c:v>603</c:v>
                </c:pt>
                <c:pt idx="2754">
                  <c:v>602</c:v>
                </c:pt>
                <c:pt idx="2755">
                  <c:v>603</c:v>
                </c:pt>
                <c:pt idx="2756">
                  <c:v>603</c:v>
                </c:pt>
                <c:pt idx="2757">
                  <c:v>602</c:v>
                </c:pt>
                <c:pt idx="2758">
                  <c:v>603</c:v>
                </c:pt>
                <c:pt idx="2759">
                  <c:v>603</c:v>
                </c:pt>
                <c:pt idx="2760">
                  <c:v>604</c:v>
                </c:pt>
                <c:pt idx="2761">
                  <c:v>603</c:v>
                </c:pt>
                <c:pt idx="2762">
                  <c:v>605</c:v>
                </c:pt>
                <c:pt idx="2763">
                  <c:v>604</c:v>
                </c:pt>
                <c:pt idx="2764">
                  <c:v>606</c:v>
                </c:pt>
                <c:pt idx="2765">
                  <c:v>606</c:v>
                </c:pt>
                <c:pt idx="2766">
                  <c:v>605</c:v>
                </c:pt>
                <c:pt idx="2767">
                  <c:v>607</c:v>
                </c:pt>
                <c:pt idx="2768">
                  <c:v>607</c:v>
                </c:pt>
                <c:pt idx="2769">
                  <c:v>607</c:v>
                </c:pt>
                <c:pt idx="2770">
                  <c:v>608</c:v>
                </c:pt>
                <c:pt idx="2771">
                  <c:v>608</c:v>
                </c:pt>
                <c:pt idx="2772">
                  <c:v>609</c:v>
                </c:pt>
                <c:pt idx="2773">
                  <c:v>610</c:v>
                </c:pt>
                <c:pt idx="2774">
                  <c:v>610</c:v>
                </c:pt>
                <c:pt idx="2775">
                  <c:v>610</c:v>
                </c:pt>
                <c:pt idx="2776">
                  <c:v>610</c:v>
                </c:pt>
                <c:pt idx="2777">
                  <c:v>611</c:v>
                </c:pt>
                <c:pt idx="2778">
                  <c:v>611</c:v>
                </c:pt>
                <c:pt idx="2779">
                  <c:v>611</c:v>
                </c:pt>
                <c:pt idx="2780">
                  <c:v>611</c:v>
                </c:pt>
                <c:pt idx="2781">
                  <c:v>612</c:v>
                </c:pt>
                <c:pt idx="2782">
                  <c:v>611</c:v>
                </c:pt>
                <c:pt idx="2783">
                  <c:v>612</c:v>
                </c:pt>
                <c:pt idx="2784">
                  <c:v>611</c:v>
                </c:pt>
                <c:pt idx="2785">
                  <c:v>611</c:v>
                </c:pt>
                <c:pt idx="2786">
                  <c:v>610</c:v>
                </c:pt>
                <c:pt idx="2787">
                  <c:v>610</c:v>
                </c:pt>
                <c:pt idx="2788">
                  <c:v>609</c:v>
                </c:pt>
                <c:pt idx="2789">
                  <c:v>609</c:v>
                </c:pt>
                <c:pt idx="2790">
                  <c:v>609</c:v>
                </c:pt>
                <c:pt idx="2791">
                  <c:v>609</c:v>
                </c:pt>
                <c:pt idx="2792">
                  <c:v>610</c:v>
                </c:pt>
                <c:pt idx="2793">
                  <c:v>608</c:v>
                </c:pt>
                <c:pt idx="2794">
                  <c:v>609</c:v>
                </c:pt>
                <c:pt idx="2795">
                  <c:v>610</c:v>
                </c:pt>
                <c:pt idx="2796">
                  <c:v>609</c:v>
                </c:pt>
                <c:pt idx="2797">
                  <c:v>610</c:v>
                </c:pt>
                <c:pt idx="2798">
                  <c:v>611</c:v>
                </c:pt>
                <c:pt idx="2799">
                  <c:v>611</c:v>
                </c:pt>
                <c:pt idx="2800">
                  <c:v>611</c:v>
                </c:pt>
                <c:pt idx="2801">
                  <c:v>611</c:v>
                </c:pt>
                <c:pt idx="2802">
                  <c:v>612</c:v>
                </c:pt>
                <c:pt idx="2803">
                  <c:v>610</c:v>
                </c:pt>
                <c:pt idx="2804">
                  <c:v>611</c:v>
                </c:pt>
                <c:pt idx="2805">
                  <c:v>611</c:v>
                </c:pt>
                <c:pt idx="2806">
                  <c:v>611</c:v>
                </c:pt>
                <c:pt idx="2807">
                  <c:v>611</c:v>
                </c:pt>
                <c:pt idx="2808">
                  <c:v>611</c:v>
                </c:pt>
                <c:pt idx="2809">
                  <c:v>610</c:v>
                </c:pt>
                <c:pt idx="2810">
                  <c:v>611</c:v>
                </c:pt>
                <c:pt idx="2811">
                  <c:v>611</c:v>
                </c:pt>
                <c:pt idx="2812">
                  <c:v>611</c:v>
                </c:pt>
                <c:pt idx="2813">
                  <c:v>612</c:v>
                </c:pt>
                <c:pt idx="2814">
                  <c:v>613</c:v>
                </c:pt>
                <c:pt idx="2815">
                  <c:v>612</c:v>
                </c:pt>
                <c:pt idx="2816">
                  <c:v>613</c:v>
                </c:pt>
                <c:pt idx="2817">
                  <c:v>613</c:v>
                </c:pt>
                <c:pt idx="2818">
                  <c:v>612</c:v>
                </c:pt>
                <c:pt idx="2819">
                  <c:v>613</c:v>
                </c:pt>
                <c:pt idx="2820">
                  <c:v>614</c:v>
                </c:pt>
                <c:pt idx="2821">
                  <c:v>613</c:v>
                </c:pt>
                <c:pt idx="2822">
                  <c:v>613</c:v>
                </c:pt>
                <c:pt idx="2823">
                  <c:v>614</c:v>
                </c:pt>
                <c:pt idx="2824">
                  <c:v>614</c:v>
                </c:pt>
                <c:pt idx="2825">
                  <c:v>613</c:v>
                </c:pt>
                <c:pt idx="2826">
                  <c:v>614</c:v>
                </c:pt>
                <c:pt idx="2827">
                  <c:v>614</c:v>
                </c:pt>
                <c:pt idx="2828">
                  <c:v>613</c:v>
                </c:pt>
                <c:pt idx="2829">
                  <c:v>613</c:v>
                </c:pt>
                <c:pt idx="2830">
                  <c:v>613</c:v>
                </c:pt>
                <c:pt idx="2831">
                  <c:v>613</c:v>
                </c:pt>
                <c:pt idx="2832">
                  <c:v>614</c:v>
                </c:pt>
                <c:pt idx="2833">
                  <c:v>613</c:v>
                </c:pt>
                <c:pt idx="2834">
                  <c:v>614</c:v>
                </c:pt>
                <c:pt idx="2835">
                  <c:v>614</c:v>
                </c:pt>
                <c:pt idx="2836">
                  <c:v>613</c:v>
                </c:pt>
                <c:pt idx="2837">
                  <c:v>614</c:v>
                </c:pt>
                <c:pt idx="2838">
                  <c:v>614</c:v>
                </c:pt>
                <c:pt idx="2839">
                  <c:v>614</c:v>
                </c:pt>
                <c:pt idx="2840">
                  <c:v>613</c:v>
                </c:pt>
                <c:pt idx="2841">
                  <c:v>614</c:v>
                </c:pt>
                <c:pt idx="2842">
                  <c:v>611</c:v>
                </c:pt>
                <c:pt idx="2843">
                  <c:v>614</c:v>
                </c:pt>
                <c:pt idx="2844">
                  <c:v>613</c:v>
                </c:pt>
                <c:pt idx="2845">
                  <c:v>613</c:v>
                </c:pt>
                <c:pt idx="2846">
                  <c:v>613</c:v>
                </c:pt>
                <c:pt idx="2847">
                  <c:v>613</c:v>
                </c:pt>
                <c:pt idx="2848">
                  <c:v>613</c:v>
                </c:pt>
                <c:pt idx="2849">
                  <c:v>614</c:v>
                </c:pt>
                <c:pt idx="2850">
                  <c:v>615</c:v>
                </c:pt>
                <c:pt idx="2851">
                  <c:v>615</c:v>
                </c:pt>
                <c:pt idx="2852">
                  <c:v>614</c:v>
                </c:pt>
                <c:pt idx="2853">
                  <c:v>615</c:v>
                </c:pt>
                <c:pt idx="2854">
                  <c:v>614</c:v>
                </c:pt>
                <c:pt idx="2855">
                  <c:v>614</c:v>
                </c:pt>
                <c:pt idx="2856">
                  <c:v>615</c:v>
                </c:pt>
                <c:pt idx="2857">
                  <c:v>615</c:v>
                </c:pt>
                <c:pt idx="2858">
                  <c:v>614</c:v>
                </c:pt>
                <c:pt idx="2859">
                  <c:v>615</c:v>
                </c:pt>
                <c:pt idx="2860">
                  <c:v>614</c:v>
                </c:pt>
                <c:pt idx="2861">
                  <c:v>614</c:v>
                </c:pt>
                <c:pt idx="2862">
                  <c:v>614</c:v>
                </c:pt>
                <c:pt idx="2863">
                  <c:v>614</c:v>
                </c:pt>
                <c:pt idx="2864">
                  <c:v>613</c:v>
                </c:pt>
                <c:pt idx="2865">
                  <c:v>615</c:v>
                </c:pt>
                <c:pt idx="2866">
                  <c:v>614</c:v>
                </c:pt>
                <c:pt idx="2867">
                  <c:v>614</c:v>
                </c:pt>
                <c:pt idx="2868">
                  <c:v>615</c:v>
                </c:pt>
                <c:pt idx="2869">
                  <c:v>614</c:v>
                </c:pt>
                <c:pt idx="2870">
                  <c:v>615</c:v>
                </c:pt>
                <c:pt idx="2871">
                  <c:v>615</c:v>
                </c:pt>
                <c:pt idx="2872">
                  <c:v>614</c:v>
                </c:pt>
                <c:pt idx="2873">
                  <c:v>613</c:v>
                </c:pt>
                <c:pt idx="2874">
                  <c:v>614</c:v>
                </c:pt>
                <c:pt idx="2875">
                  <c:v>616</c:v>
                </c:pt>
                <c:pt idx="2876">
                  <c:v>618</c:v>
                </c:pt>
                <c:pt idx="2877">
                  <c:v>621</c:v>
                </c:pt>
                <c:pt idx="2878">
                  <c:v>626</c:v>
                </c:pt>
                <c:pt idx="2879">
                  <c:v>631</c:v>
                </c:pt>
                <c:pt idx="2880">
                  <c:v>636</c:v>
                </c:pt>
                <c:pt idx="2881">
                  <c:v>641</c:v>
                </c:pt>
                <c:pt idx="2882">
                  <c:v>644</c:v>
                </c:pt>
                <c:pt idx="2883">
                  <c:v>647</c:v>
                </c:pt>
                <c:pt idx="2884">
                  <c:v>651</c:v>
                </c:pt>
                <c:pt idx="2885">
                  <c:v>651</c:v>
                </c:pt>
                <c:pt idx="2886">
                  <c:v>652</c:v>
                </c:pt>
                <c:pt idx="2887">
                  <c:v>653</c:v>
                </c:pt>
                <c:pt idx="2888">
                  <c:v>653</c:v>
                </c:pt>
                <c:pt idx="2889">
                  <c:v>655</c:v>
                </c:pt>
                <c:pt idx="2890">
                  <c:v>655</c:v>
                </c:pt>
                <c:pt idx="2891">
                  <c:v>655</c:v>
                </c:pt>
                <c:pt idx="2892">
                  <c:v>655</c:v>
                </c:pt>
                <c:pt idx="2893">
                  <c:v>655</c:v>
                </c:pt>
                <c:pt idx="2894">
                  <c:v>655</c:v>
                </c:pt>
                <c:pt idx="2895">
                  <c:v>656</c:v>
                </c:pt>
                <c:pt idx="2896">
                  <c:v>656</c:v>
                </c:pt>
                <c:pt idx="2897">
                  <c:v>656</c:v>
                </c:pt>
                <c:pt idx="2898">
                  <c:v>656</c:v>
                </c:pt>
                <c:pt idx="2899">
                  <c:v>656</c:v>
                </c:pt>
                <c:pt idx="2900">
                  <c:v>657</c:v>
                </c:pt>
                <c:pt idx="2901">
                  <c:v>656</c:v>
                </c:pt>
                <c:pt idx="2902">
                  <c:v>657</c:v>
                </c:pt>
                <c:pt idx="2903">
                  <c:v>657</c:v>
                </c:pt>
                <c:pt idx="2904">
                  <c:v>658</c:v>
                </c:pt>
                <c:pt idx="2905">
                  <c:v>657</c:v>
                </c:pt>
                <c:pt idx="2906">
                  <c:v>657</c:v>
                </c:pt>
                <c:pt idx="2907">
                  <c:v>658</c:v>
                </c:pt>
                <c:pt idx="2908">
                  <c:v>657</c:v>
                </c:pt>
                <c:pt idx="2909">
                  <c:v>657</c:v>
                </c:pt>
                <c:pt idx="2910">
                  <c:v>658</c:v>
                </c:pt>
                <c:pt idx="2911">
                  <c:v>657</c:v>
                </c:pt>
                <c:pt idx="2912">
                  <c:v>656</c:v>
                </c:pt>
                <c:pt idx="2913">
                  <c:v>657</c:v>
                </c:pt>
                <c:pt idx="2914">
                  <c:v>658</c:v>
                </c:pt>
                <c:pt idx="2915">
                  <c:v>657</c:v>
                </c:pt>
                <c:pt idx="2916">
                  <c:v>658</c:v>
                </c:pt>
                <c:pt idx="2917">
                  <c:v>658</c:v>
                </c:pt>
                <c:pt idx="2918">
                  <c:v>658</c:v>
                </c:pt>
                <c:pt idx="2919">
                  <c:v>658</c:v>
                </c:pt>
                <c:pt idx="2920">
                  <c:v>659</c:v>
                </c:pt>
                <c:pt idx="2921">
                  <c:v>659</c:v>
                </c:pt>
                <c:pt idx="2922">
                  <c:v>658</c:v>
                </c:pt>
                <c:pt idx="2923">
                  <c:v>658</c:v>
                </c:pt>
                <c:pt idx="2924">
                  <c:v>659</c:v>
                </c:pt>
                <c:pt idx="2925">
                  <c:v>658</c:v>
                </c:pt>
                <c:pt idx="2926">
                  <c:v>658</c:v>
                </c:pt>
                <c:pt idx="2927">
                  <c:v>658</c:v>
                </c:pt>
                <c:pt idx="2928">
                  <c:v>658</c:v>
                </c:pt>
                <c:pt idx="2929">
                  <c:v>659</c:v>
                </c:pt>
                <c:pt idx="2930">
                  <c:v>658</c:v>
                </c:pt>
                <c:pt idx="2931">
                  <c:v>659</c:v>
                </c:pt>
                <c:pt idx="2932">
                  <c:v>659</c:v>
                </c:pt>
                <c:pt idx="2933">
                  <c:v>658</c:v>
                </c:pt>
                <c:pt idx="2934">
                  <c:v>658</c:v>
                </c:pt>
                <c:pt idx="2935">
                  <c:v>659</c:v>
                </c:pt>
                <c:pt idx="2936">
                  <c:v>659</c:v>
                </c:pt>
                <c:pt idx="2937">
                  <c:v>658</c:v>
                </c:pt>
                <c:pt idx="2938">
                  <c:v>659</c:v>
                </c:pt>
                <c:pt idx="2939">
                  <c:v>659</c:v>
                </c:pt>
                <c:pt idx="2940">
                  <c:v>659</c:v>
                </c:pt>
                <c:pt idx="2941">
                  <c:v>659</c:v>
                </c:pt>
                <c:pt idx="2942">
                  <c:v>660</c:v>
                </c:pt>
                <c:pt idx="2943">
                  <c:v>659</c:v>
                </c:pt>
                <c:pt idx="2944">
                  <c:v>659</c:v>
                </c:pt>
                <c:pt idx="2945">
                  <c:v>659</c:v>
                </c:pt>
                <c:pt idx="2946">
                  <c:v>660</c:v>
                </c:pt>
                <c:pt idx="2947">
                  <c:v>660</c:v>
                </c:pt>
                <c:pt idx="2948">
                  <c:v>659</c:v>
                </c:pt>
                <c:pt idx="2949">
                  <c:v>659</c:v>
                </c:pt>
                <c:pt idx="2950">
                  <c:v>659</c:v>
                </c:pt>
                <c:pt idx="2951">
                  <c:v>658</c:v>
                </c:pt>
                <c:pt idx="2952">
                  <c:v>659</c:v>
                </c:pt>
                <c:pt idx="2953">
                  <c:v>658</c:v>
                </c:pt>
                <c:pt idx="2954">
                  <c:v>659</c:v>
                </c:pt>
                <c:pt idx="2955">
                  <c:v>658</c:v>
                </c:pt>
                <c:pt idx="2956">
                  <c:v>659</c:v>
                </c:pt>
                <c:pt idx="2957">
                  <c:v>659</c:v>
                </c:pt>
                <c:pt idx="2958">
                  <c:v>659</c:v>
                </c:pt>
                <c:pt idx="2959">
                  <c:v>659</c:v>
                </c:pt>
                <c:pt idx="2960">
                  <c:v>660</c:v>
                </c:pt>
                <c:pt idx="2961">
                  <c:v>659</c:v>
                </c:pt>
                <c:pt idx="2962">
                  <c:v>660</c:v>
                </c:pt>
                <c:pt idx="2963">
                  <c:v>660</c:v>
                </c:pt>
                <c:pt idx="2964">
                  <c:v>659</c:v>
                </c:pt>
                <c:pt idx="2965">
                  <c:v>660</c:v>
                </c:pt>
                <c:pt idx="2966">
                  <c:v>659</c:v>
                </c:pt>
                <c:pt idx="2967">
                  <c:v>659</c:v>
                </c:pt>
                <c:pt idx="2968">
                  <c:v>660</c:v>
                </c:pt>
                <c:pt idx="2969">
                  <c:v>659</c:v>
                </c:pt>
                <c:pt idx="2970">
                  <c:v>658</c:v>
                </c:pt>
                <c:pt idx="2971">
                  <c:v>659</c:v>
                </c:pt>
                <c:pt idx="2972">
                  <c:v>659</c:v>
                </c:pt>
                <c:pt idx="2973">
                  <c:v>659</c:v>
                </c:pt>
                <c:pt idx="2974">
                  <c:v>658</c:v>
                </c:pt>
                <c:pt idx="2975">
                  <c:v>659</c:v>
                </c:pt>
                <c:pt idx="2976">
                  <c:v>659</c:v>
                </c:pt>
                <c:pt idx="2977">
                  <c:v>659</c:v>
                </c:pt>
                <c:pt idx="2978">
                  <c:v>659</c:v>
                </c:pt>
                <c:pt idx="2979">
                  <c:v>659</c:v>
                </c:pt>
                <c:pt idx="2980">
                  <c:v>659</c:v>
                </c:pt>
                <c:pt idx="2981">
                  <c:v>660</c:v>
                </c:pt>
                <c:pt idx="2982">
                  <c:v>659</c:v>
                </c:pt>
                <c:pt idx="2983">
                  <c:v>659</c:v>
                </c:pt>
                <c:pt idx="2984">
                  <c:v>660</c:v>
                </c:pt>
                <c:pt idx="2985">
                  <c:v>659</c:v>
                </c:pt>
                <c:pt idx="2986">
                  <c:v>658</c:v>
                </c:pt>
                <c:pt idx="2987">
                  <c:v>658</c:v>
                </c:pt>
                <c:pt idx="2988">
                  <c:v>658</c:v>
                </c:pt>
                <c:pt idx="2989">
                  <c:v>658</c:v>
                </c:pt>
                <c:pt idx="2990">
                  <c:v>657</c:v>
                </c:pt>
                <c:pt idx="2991">
                  <c:v>658</c:v>
                </c:pt>
                <c:pt idx="2992">
                  <c:v>657</c:v>
                </c:pt>
                <c:pt idx="2993">
                  <c:v>657</c:v>
                </c:pt>
                <c:pt idx="2994">
                  <c:v>658</c:v>
                </c:pt>
                <c:pt idx="2995">
                  <c:v>658</c:v>
                </c:pt>
                <c:pt idx="2996">
                  <c:v>657</c:v>
                </c:pt>
                <c:pt idx="2997">
                  <c:v>659</c:v>
                </c:pt>
                <c:pt idx="2998">
                  <c:v>659</c:v>
                </c:pt>
                <c:pt idx="2999">
                  <c:v>658</c:v>
                </c:pt>
                <c:pt idx="3000">
                  <c:v>659</c:v>
                </c:pt>
                <c:pt idx="3001">
                  <c:v>659</c:v>
                </c:pt>
                <c:pt idx="3002">
                  <c:v>660</c:v>
                </c:pt>
                <c:pt idx="3003">
                  <c:v>660</c:v>
                </c:pt>
                <c:pt idx="3004">
                  <c:v>660</c:v>
                </c:pt>
                <c:pt idx="3005">
                  <c:v>660</c:v>
                </c:pt>
                <c:pt idx="3006">
                  <c:v>660</c:v>
                </c:pt>
                <c:pt idx="3007">
                  <c:v>660</c:v>
                </c:pt>
                <c:pt idx="3008">
                  <c:v>660</c:v>
                </c:pt>
                <c:pt idx="3009">
                  <c:v>660</c:v>
                </c:pt>
                <c:pt idx="3010">
                  <c:v>660</c:v>
                </c:pt>
                <c:pt idx="3011">
                  <c:v>660</c:v>
                </c:pt>
                <c:pt idx="3012">
                  <c:v>659</c:v>
                </c:pt>
                <c:pt idx="3013">
                  <c:v>660</c:v>
                </c:pt>
                <c:pt idx="3014">
                  <c:v>659</c:v>
                </c:pt>
                <c:pt idx="3015">
                  <c:v>659</c:v>
                </c:pt>
                <c:pt idx="3016">
                  <c:v>661</c:v>
                </c:pt>
                <c:pt idx="3017">
                  <c:v>659</c:v>
                </c:pt>
                <c:pt idx="3018">
                  <c:v>660</c:v>
                </c:pt>
                <c:pt idx="3019">
                  <c:v>659</c:v>
                </c:pt>
                <c:pt idx="3020">
                  <c:v>660</c:v>
                </c:pt>
                <c:pt idx="3021">
                  <c:v>660</c:v>
                </c:pt>
                <c:pt idx="3022">
                  <c:v>660</c:v>
                </c:pt>
                <c:pt idx="3023">
                  <c:v>660</c:v>
                </c:pt>
                <c:pt idx="3024">
                  <c:v>661</c:v>
                </c:pt>
                <c:pt idx="3025">
                  <c:v>661</c:v>
                </c:pt>
                <c:pt idx="3026">
                  <c:v>660</c:v>
                </c:pt>
                <c:pt idx="3027">
                  <c:v>660</c:v>
                </c:pt>
                <c:pt idx="3028">
                  <c:v>659</c:v>
                </c:pt>
                <c:pt idx="3029">
                  <c:v>660</c:v>
                </c:pt>
                <c:pt idx="3030">
                  <c:v>658</c:v>
                </c:pt>
                <c:pt idx="3031">
                  <c:v>660</c:v>
                </c:pt>
                <c:pt idx="3032">
                  <c:v>659</c:v>
                </c:pt>
                <c:pt idx="3033">
                  <c:v>660</c:v>
                </c:pt>
                <c:pt idx="3034">
                  <c:v>660</c:v>
                </c:pt>
                <c:pt idx="3035">
                  <c:v>660</c:v>
                </c:pt>
                <c:pt idx="3036">
                  <c:v>660</c:v>
                </c:pt>
                <c:pt idx="3037">
                  <c:v>660</c:v>
                </c:pt>
                <c:pt idx="3038">
                  <c:v>660</c:v>
                </c:pt>
                <c:pt idx="3039">
                  <c:v>660</c:v>
                </c:pt>
                <c:pt idx="3040">
                  <c:v>661</c:v>
                </c:pt>
                <c:pt idx="3041">
                  <c:v>659</c:v>
                </c:pt>
                <c:pt idx="3042">
                  <c:v>660</c:v>
                </c:pt>
                <c:pt idx="3043">
                  <c:v>660</c:v>
                </c:pt>
                <c:pt idx="3044">
                  <c:v>659</c:v>
                </c:pt>
                <c:pt idx="3045">
                  <c:v>660</c:v>
                </c:pt>
                <c:pt idx="3046">
                  <c:v>660</c:v>
                </c:pt>
                <c:pt idx="3047">
                  <c:v>660</c:v>
                </c:pt>
                <c:pt idx="3048">
                  <c:v>660</c:v>
                </c:pt>
                <c:pt idx="3049">
                  <c:v>660</c:v>
                </c:pt>
                <c:pt idx="3050">
                  <c:v>660</c:v>
                </c:pt>
                <c:pt idx="3051">
                  <c:v>660</c:v>
                </c:pt>
                <c:pt idx="3052">
                  <c:v>659</c:v>
                </c:pt>
                <c:pt idx="3053">
                  <c:v>659</c:v>
                </c:pt>
                <c:pt idx="3054">
                  <c:v>660</c:v>
                </c:pt>
                <c:pt idx="3055">
                  <c:v>660</c:v>
                </c:pt>
                <c:pt idx="3056">
                  <c:v>660</c:v>
                </c:pt>
                <c:pt idx="3057">
                  <c:v>659</c:v>
                </c:pt>
                <c:pt idx="3058">
                  <c:v>660</c:v>
                </c:pt>
                <c:pt idx="3059">
                  <c:v>658</c:v>
                </c:pt>
                <c:pt idx="3060">
                  <c:v>657</c:v>
                </c:pt>
                <c:pt idx="3061">
                  <c:v>656</c:v>
                </c:pt>
                <c:pt idx="3062">
                  <c:v>653</c:v>
                </c:pt>
                <c:pt idx="3063">
                  <c:v>649</c:v>
                </c:pt>
                <c:pt idx="3064">
                  <c:v>644</c:v>
                </c:pt>
                <c:pt idx="3065">
                  <c:v>639</c:v>
                </c:pt>
                <c:pt idx="3066">
                  <c:v>632</c:v>
                </c:pt>
                <c:pt idx="3067">
                  <c:v>626</c:v>
                </c:pt>
                <c:pt idx="3068">
                  <c:v>622</c:v>
                </c:pt>
                <c:pt idx="3069">
                  <c:v>616</c:v>
                </c:pt>
                <c:pt idx="3070">
                  <c:v>613</c:v>
                </c:pt>
                <c:pt idx="3071">
                  <c:v>611</c:v>
                </c:pt>
                <c:pt idx="3072">
                  <c:v>608</c:v>
                </c:pt>
                <c:pt idx="3073">
                  <c:v>605</c:v>
                </c:pt>
                <c:pt idx="3074">
                  <c:v>604</c:v>
                </c:pt>
                <c:pt idx="3075">
                  <c:v>602</c:v>
                </c:pt>
                <c:pt idx="3076">
                  <c:v>599</c:v>
                </c:pt>
                <c:pt idx="3077">
                  <c:v>597</c:v>
                </c:pt>
                <c:pt idx="3078">
                  <c:v>594</c:v>
                </c:pt>
                <c:pt idx="3079">
                  <c:v>591</c:v>
                </c:pt>
                <c:pt idx="3080">
                  <c:v>590</c:v>
                </c:pt>
                <c:pt idx="3081">
                  <c:v>589</c:v>
                </c:pt>
                <c:pt idx="3082">
                  <c:v>589</c:v>
                </c:pt>
                <c:pt idx="3083">
                  <c:v>590</c:v>
                </c:pt>
                <c:pt idx="3084">
                  <c:v>590</c:v>
                </c:pt>
                <c:pt idx="3085">
                  <c:v>591</c:v>
                </c:pt>
                <c:pt idx="3086">
                  <c:v>592</c:v>
                </c:pt>
                <c:pt idx="3087">
                  <c:v>593</c:v>
                </c:pt>
                <c:pt idx="3088">
                  <c:v>593</c:v>
                </c:pt>
                <c:pt idx="3089">
                  <c:v>594</c:v>
                </c:pt>
                <c:pt idx="3090">
                  <c:v>594</c:v>
                </c:pt>
                <c:pt idx="3091">
                  <c:v>594</c:v>
                </c:pt>
                <c:pt idx="3092">
                  <c:v>594</c:v>
                </c:pt>
                <c:pt idx="3093">
                  <c:v>594</c:v>
                </c:pt>
                <c:pt idx="3094">
                  <c:v>595</c:v>
                </c:pt>
                <c:pt idx="3095">
                  <c:v>593</c:v>
                </c:pt>
                <c:pt idx="3096">
                  <c:v>593</c:v>
                </c:pt>
                <c:pt idx="3097">
                  <c:v>593</c:v>
                </c:pt>
                <c:pt idx="3098">
                  <c:v>594</c:v>
                </c:pt>
                <c:pt idx="3099">
                  <c:v>594</c:v>
                </c:pt>
                <c:pt idx="3100">
                  <c:v>594</c:v>
                </c:pt>
                <c:pt idx="3101">
                  <c:v>595</c:v>
                </c:pt>
                <c:pt idx="3102">
                  <c:v>596</c:v>
                </c:pt>
                <c:pt idx="3103">
                  <c:v>596</c:v>
                </c:pt>
                <c:pt idx="3104">
                  <c:v>598</c:v>
                </c:pt>
                <c:pt idx="3105">
                  <c:v>598</c:v>
                </c:pt>
                <c:pt idx="3106">
                  <c:v>598</c:v>
                </c:pt>
                <c:pt idx="3107">
                  <c:v>599</c:v>
                </c:pt>
                <c:pt idx="3108">
                  <c:v>599</c:v>
                </c:pt>
                <c:pt idx="3109">
                  <c:v>599</c:v>
                </c:pt>
                <c:pt idx="3110">
                  <c:v>600</c:v>
                </c:pt>
                <c:pt idx="3111">
                  <c:v>600</c:v>
                </c:pt>
                <c:pt idx="3112">
                  <c:v>600</c:v>
                </c:pt>
                <c:pt idx="3113">
                  <c:v>600</c:v>
                </c:pt>
                <c:pt idx="3114">
                  <c:v>600</c:v>
                </c:pt>
                <c:pt idx="3115">
                  <c:v>600</c:v>
                </c:pt>
                <c:pt idx="3116">
                  <c:v>599</c:v>
                </c:pt>
                <c:pt idx="3117">
                  <c:v>600</c:v>
                </c:pt>
                <c:pt idx="3118">
                  <c:v>600</c:v>
                </c:pt>
                <c:pt idx="3119">
                  <c:v>600</c:v>
                </c:pt>
                <c:pt idx="3120">
                  <c:v>600</c:v>
                </c:pt>
                <c:pt idx="3121">
                  <c:v>600</c:v>
                </c:pt>
                <c:pt idx="3122">
                  <c:v>601</c:v>
                </c:pt>
                <c:pt idx="3123">
                  <c:v>601</c:v>
                </c:pt>
                <c:pt idx="3124">
                  <c:v>601</c:v>
                </c:pt>
                <c:pt idx="3125">
                  <c:v>602</c:v>
                </c:pt>
                <c:pt idx="3126">
                  <c:v>603</c:v>
                </c:pt>
                <c:pt idx="3127">
                  <c:v>602</c:v>
                </c:pt>
                <c:pt idx="3128">
                  <c:v>602</c:v>
                </c:pt>
                <c:pt idx="3129">
                  <c:v>603</c:v>
                </c:pt>
                <c:pt idx="3130">
                  <c:v>602</c:v>
                </c:pt>
                <c:pt idx="3131">
                  <c:v>602</c:v>
                </c:pt>
                <c:pt idx="3132">
                  <c:v>602</c:v>
                </c:pt>
                <c:pt idx="3133">
                  <c:v>602</c:v>
                </c:pt>
                <c:pt idx="3134">
                  <c:v>602</c:v>
                </c:pt>
                <c:pt idx="3135">
                  <c:v>602</c:v>
                </c:pt>
                <c:pt idx="3136">
                  <c:v>602</c:v>
                </c:pt>
                <c:pt idx="3137">
                  <c:v>602</c:v>
                </c:pt>
                <c:pt idx="3138">
                  <c:v>602</c:v>
                </c:pt>
                <c:pt idx="3139">
                  <c:v>603</c:v>
                </c:pt>
                <c:pt idx="3140">
                  <c:v>602</c:v>
                </c:pt>
                <c:pt idx="3141">
                  <c:v>603</c:v>
                </c:pt>
                <c:pt idx="3142">
                  <c:v>604</c:v>
                </c:pt>
                <c:pt idx="3143">
                  <c:v>602</c:v>
                </c:pt>
                <c:pt idx="3144">
                  <c:v>602</c:v>
                </c:pt>
                <c:pt idx="3145">
                  <c:v>603</c:v>
                </c:pt>
                <c:pt idx="3146">
                  <c:v>603</c:v>
                </c:pt>
                <c:pt idx="3147">
                  <c:v>603</c:v>
                </c:pt>
                <c:pt idx="3148">
                  <c:v>603</c:v>
                </c:pt>
                <c:pt idx="3149">
                  <c:v>602</c:v>
                </c:pt>
                <c:pt idx="3150">
                  <c:v>602</c:v>
                </c:pt>
                <c:pt idx="3151">
                  <c:v>603</c:v>
                </c:pt>
                <c:pt idx="3152">
                  <c:v>603</c:v>
                </c:pt>
                <c:pt idx="3153">
                  <c:v>603</c:v>
                </c:pt>
                <c:pt idx="3154">
                  <c:v>603</c:v>
                </c:pt>
                <c:pt idx="3155">
                  <c:v>603</c:v>
                </c:pt>
                <c:pt idx="3156">
                  <c:v>603</c:v>
                </c:pt>
                <c:pt idx="3157">
                  <c:v>603</c:v>
                </c:pt>
                <c:pt idx="3158">
                  <c:v>604</c:v>
                </c:pt>
                <c:pt idx="3159">
                  <c:v>605</c:v>
                </c:pt>
                <c:pt idx="3160">
                  <c:v>605</c:v>
                </c:pt>
                <c:pt idx="3161">
                  <c:v>605</c:v>
                </c:pt>
                <c:pt idx="3162">
                  <c:v>606</c:v>
                </c:pt>
                <c:pt idx="3163">
                  <c:v>606</c:v>
                </c:pt>
                <c:pt idx="3164">
                  <c:v>606</c:v>
                </c:pt>
                <c:pt idx="3165">
                  <c:v>606</c:v>
                </c:pt>
                <c:pt idx="3166">
                  <c:v>606</c:v>
                </c:pt>
                <c:pt idx="3167">
                  <c:v>606</c:v>
                </c:pt>
                <c:pt idx="3168">
                  <c:v>606</c:v>
                </c:pt>
                <c:pt idx="3169">
                  <c:v>607</c:v>
                </c:pt>
                <c:pt idx="3170">
                  <c:v>605</c:v>
                </c:pt>
                <c:pt idx="3171">
                  <c:v>607</c:v>
                </c:pt>
                <c:pt idx="3172">
                  <c:v>607</c:v>
                </c:pt>
                <c:pt idx="3173">
                  <c:v>607</c:v>
                </c:pt>
                <c:pt idx="3174">
                  <c:v>607</c:v>
                </c:pt>
                <c:pt idx="3175">
                  <c:v>608</c:v>
                </c:pt>
                <c:pt idx="3176">
                  <c:v>608</c:v>
                </c:pt>
                <c:pt idx="3177">
                  <c:v>609</c:v>
                </c:pt>
                <c:pt idx="3178">
                  <c:v>609</c:v>
                </c:pt>
                <c:pt idx="3179">
                  <c:v>609</c:v>
                </c:pt>
                <c:pt idx="3180">
                  <c:v>610</c:v>
                </c:pt>
                <c:pt idx="3181">
                  <c:v>608</c:v>
                </c:pt>
                <c:pt idx="3182">
                  <c:v>608</c:v>
                </c:pt>
                <c:pt idx="3183">
                  <c:v>608</c:v>
                </c:pt>
                <c:pt idx="3184">
                  <c:v>608</c:v>
                </c:pt>
                <c:pt idx="3185">
                  <c:v>608</c:v>
                </c:pt>
                <c:pt idx="3186">
                  <c:v>607</c:v>
                </c:pt>
                <c:pt idx="3187">
                  <c:v>608</c:v>
                </c:pt>
                <c:pt idx="3188">
                  <c:v>608</c:v>
                </c:pt>
                <c:pt idx="3189">
                  <c:v>608</c:v>
                </c:pt>
                <c:pt idx="3190">
                  <c:v>608</c:v>
                </c:pt>
                <c:pt idx="3191">
                  <c:v>609</c:v>
                </c:pt>
                <c:pt idx="3192">
                  <c:v>607</c:v>
                </c:pt>
                <c:pt idx="3193">
                  <c:v>608</c:v>
                </c:pt>
                <c:pt idx="3194">
                  <c:v>607</c:v>
                </c:pt>
                <c:pt idx="3195">
                  <c:v>608</c:v>
                </c:pt>
                <c:pt idx="3196">
                  <c:v>608</c:v>
                </c:pt>
                <c:pt idx="3197">
                  <c:v>608</c:v>
                </c:pt>
                <c:pt idx="3198">
                  <c:v>609</c:v>
                </c:pt>
                <c:pt idx="3199">
                  <c:v>609</c:v>
                </c:pt>
                <c:pt idx="3200">
                  <c:v>609</c:v>
                </c:pt>
                <c:pt idx="3201">
                  <c:v>610</c:v>
                </c:pt>
                <c:pt idx="3202">
                  <c:v>610</c:v>
                </c:pt>
                <c:pt idx="3203">
                  <c:v>609</c:v>
                </c:pt>
                <c:pt idx="3204">
                  <c:v>609</c:v>
                </c:pt>
                <c:pt idx="3205">
                  <c:v>609</c:v>
                </c:pt>
                <c:pt idx="3206">
                  <c:v>609</c:v>
                </c:pt>
                <c:pt idx="3207">
                  <c:v>609</c:v>
                </c:pt>
                <c:pt idx="3208">
                  <c:v>610</c:v>
                </c:pt>
                <c:pt idx="3209">
                  <c:v>609</c:v>
                </c:pt>
                <c:pt idx="3210">
                  <c:v>610</c:v>
                </c:pt>
                <c:pt idx="3211">
                  <c:v>610</c:v>
                </c:pt>
                <c:pt idx="3212">
                  <c:v>610</c:v>
                </c:pt>
                <c:pt idx="3213">
                  <c:v>610</c:v>
                </c:pt>
                <c:pt idx="3214">
                  <c:v>610</c:v>
                </c:pt>
                <c:pt idx="3215">
                  <c:v>610</c:v>
                </c:pt>
                <c:pt idx="3216">
                  <c:v>612</c:v>
                </c:pt>
                <c:pt idx="3217">
                  <c:v>611</c:v>
                </c:pt>
                <c:pt idx="3218">
                  <c:v>611</c:v>
                </c:pt>
                <c:pt idx="3219">
                  <c:v>611</c:v>
                </c:pt>
                <c:pt idx="3220">
                  <c:v>612</c:v>
                </c:pt>
                <c:pt idx="3221">
                  <c:v>611</c:v>
                </c:pt>
                <c:pt idx="3222">
                  <c:v>611</c:v>
                </c:pt>
                <c:pt idx="3223">
                  <c:v>612</c:v>
                </c:pt>
                <c:pt idx="3224">
                  <c:v>610</c:v>
                </c:pt>
                <c:pt idx="3225">
                  <c:v>611</c:v>
                </c:pt>
                <c:pt idx="3226">
                  <c:v>612</c:v>
                </c:pt>
                <c:pt idx="3227">
                  <c:v>611</c:v>
                </c:pt>
                <c:pt idx="3228">
                  <c:v>611</c:v>
                </c:pt>
                <c:pt idx="3229">
                  <c:v>612</c:v>
                </c:pt>
                <c:pt idx="3230">
                  <c:v>611</c:v>
                </c:pt>
                <c:pt idx="3231">
                  <c:v>612</c:v>
                </c:pt>
                <c:pt idx="3232">
                  <c:v>612</c:v>
                </c:pt>
                <c:pt idx="3233">
                  <c:v>612</c:v>
                </c:pt>
                <c:pt idx="3234">
                  <c:v>613</c:v>
                </c:pt>
                <c:pt idx="3235">
                  <c:v>612</c:v>
                </c:pt>
                <c:pt idx="3236">
                  <c:v>612</c:v>
                </c:pt>
                <c:pt idx="3237">
                  <c:v>613</c:v>
                </c:pt>
                <c:pt idx="3238">
                  <c:v>613</c:v>
                </c:pt>
                <c:pt idx="3239">
                  <c:v>612</c:v>
                </c:pt>
                <c:pt idx="3240">
                  <c:v>612</c:v>
                </c:pt>
                <c:pt idx="3241">
                  <c:v>612</c:v>
                </c:pt>
                <c:pt idx="3242">
                  <c:v>612</c:v>
                </c:pt>
                <c:pt idx="3243">
                  <c:v>611</c:v>
                </c:pt>
                <c:pt idx="3244">
                  <c:v>611</c:v>
                </c:pt>
                <c:pt idx="3245">
                  <c:v>612</c:v>
                </c:pt>
                <c:pt idx="3246">
                  <c:v>611</c:v>
                </c:pt>
                <c:pt idx="3247">
                  <c:v>611</c:v>
                </c:pt>
                <c:pt idx="3248">
                  <c:v>611</c:v>
                </c:pt>
                <c:pt idx="3249">
                  <c:v>611</c:v>
                </c:pt>
                <c:pt idx="3250">
                  <c:v>611</c:v>
                </c:pt>
                <c:pt idx="3251">
                  <c:v>611</c:v>
                </c:pt>
                <c:pt idx="3252">
                  <c:v>612</c:v>
                </c:pt>
                <c:pt idx="3253">
                  <c:v>612</c:v>
                </c:pt>
                <c:pt idx="3254">
                  <c:v>611</c:v>
                </c:pt>
                <c:pt idx="3255">
                  <c:v>612</c:v>
                </c:pt>
                <c:pt idx="3256">
                  <c:v>613</c:v>
                </c:pt>
                <c:pt idx="3257">
                  <c:v>612</c:v>
                </c:pt>
                <c:pt idx="3258">
                  <c:v>612</c:v>
                </c:pt>
                <c:pt idx="3259">
                  <c:v>612</c:v>
                </c:pt>
                <c:pt idx="3260">
                  <c:v>611</c:v>
                </c:pt>
                <c:pt idx="3261">
                  <c:v>612</c:v>
                </c:pt>
                <c:pt idx="3262">
                  <c:v>611</c:v>
                </c:pt>
                <c:pt idx="3263">
                  <c:v>611</c:v>
                </c:pt>
                <c:pt idx="3264">
                  <c:v>611</c:v>
                </c:pt>
                <c:pt idx="3265">
                  <c:v>611</c:v>
                </c:pt>
                <c:pt idx="3266">
                  <c:v>611</c:v>
                </c:pt>
                <c:pt idx="3267">
                  <c:v>611</c:v>
                </c:pt>
                <c:pt idx="3268">
                  <c:v>611</c:v>
                </c:pt>
                <c:pt idx="3269">
                  <c:v>611</c:v>
                </c:pt>
                <c:pt idx="3270">
                  <c:v>611</c:v>
                </c:pt>
                <c:pt idx="3271">
                  <c:v>612</c:v>
                </c:pt>
                <c:pt idx="3272">
                  <c:v>611</c:v>
                </c:pt>
                <c:pt idx="3273">
                  <c:v>612</c:v>
                </c:pt>
                <c:pt idx="3274">
                  <c:v>612</c:v>
                </c:pt>
                <c:pt idx="3275">
                  <c:v>612</c:v>
                </c:pt>
                <c:pt idx="3276">
                  <c:v>612</c:v>
                </c:pt>
                <c:pt idx="3277">
                  <c:v>613</c:v>
                </c:pt>
                <c:pt idx="3278">
                  <c:v>612</c:v>
                </c:pt>
                <c:pt idx="3279">
                  <c:v>611</c:v>
                </c:pt>
                <c:pt idx="3280">
                  <c:v>612</c:v>
                </c:pt>
                <c:pt idx="3281">
                  <c:v>612</c:v>
                </c:pt>
                <c:pt idx="3282">
                  <c:v>612</c:v>
                </c:pt>
                <c:pt idx="3283">
                  <c:v>611</c:v>
                </c:pt>
                <c:pt idx="3284">
                  <c:v>611</c:v>
                </c:pt>
                <c:pt idx="3285">
                  <c:v>611</c:v>
                </c:pt>
                <c:pt idx="3286">
                  <c:v>611</c:v>
                </c:pt>
                <c:pt idx="3287">
                  <c:v>611</c:v>
                </c:pt>
                <c:pt idx="3288">
                  <c:v>611</c:v>
                </c:pt>
                <c:pt idx="3289">
                  <c:v>610</c:v>
                </c:pt>
                <c:pt idx="3290">
                  <c:v>611</c:v>
                </c:pt>
                <c:pt idx="3291">
                  <c:v>610</c:v>
                </c:pt>
                <c:pt idx="3292">
                  <c:v>612</c:v>
                </c:pt>
                <c:pt idx="3293">
                  <c:v>614</c:v>
                </c:pt>
                <c:pt idx="3294">
                  <c:v>618</c:v>
                </c:pt>
                <c:pt idx="3295">
                  <c:v>624</c:v>
                </c:pt>
                <c:pt idx="3296">
                  <c:v>630</c:v>
                </c:pt>
                <c:pt idx="3297">
                  <c:v>636</c:v>
                </c:pt>
                <c:pt idx="3298">
                  <c:v>640</c:v>
                </c:pt>
                <c:pt idx="3299">
                  <c:v>642</c:v>
                </c:pt>
                <c:pt idx="3300">
                  <c:v>645</c:v>
                </c:pt>
                <c:pt idx="3301">
                  <c:v>646</c:v>
                </c:pt>
                <c:pt idx="3302">
                  <c:v>646</c:v>
                </c:pt>
                <c:pt idx="3303">
                  <c:v>646</c:v>
                </c:pt>
                <c:pt idx="3304">
                  <c:v>647</c:v>
                </c:pt>
                <c:pt idx="3305">
                  <c:v>646</c:v>
                </c:pt>
                <c:pt idx="3306">
                  <c:v>647</c:v>
                </c:pt>
                <c:pt idx="3307">
                  <c:v>649</c:v>
                </c:pt>
                <c:pt idx="3308">
                  <c:v>649</c:v>
                </c:pt>
                <c:pt idx="3309">
                  <c:v>650</c:v>
                </c:pt>
                <c:pt idx="3310">
                  <c:v>651</c:v>
                </c:pt>
                <c:pt idx="3311">
                  <c:v>651</c:v>
                </c:pt>
                <c:pt idx="3312">
                  <c:v>651</c:v>
                </c:pt>
                <c:pt idx="3313">
                  <c:v>653</c:v>
                </c:pt>
                <c:pt idx="3314">
                  <c:v>651</c:v>
                </c:pt>
                <c:pt idx="3315">
                  <c:v>651</c:v>
                </c:pt>
                <c:pt idx="3316">
                  <c:v>652</c:v>
                </c:pt>
                <c:pt idx="3317">
                  <c:v>651</c:v>
                </c:pt>
                <c:pt idx="3318">
                  <c:v>651</c:v>
                </c:pt>
                <c:pt idx="3319">
                  <c:v>652</c:v>
                </c:pt>
                <c:pt idx="3320">
                  <c:v>652</c:v>
                </c:pt>
                <c:pt idx="3321">
                  <c:v>652</c:v>
                </c:pt>
                <c:pt idx="3322">
                  <c:v>652</c:v>
                </c:pt>
                <c:pt idx="3323">
                  <c:v>652</c:v>
                </c:pt>
                <c:pt idx="3324">
                  <c:v>652</c:v>
                </c:pt>
                <c:pt idx="3325">
                  <c:v>652</c:v>
                </c:pt>
                <c:pt idx="3326">
                  <c:v>652</c:v>
                </c:pt>
                <c:pt idx="3327">
                  <c:v>652</c:v>
                </c:pt>
                <c:pt idx="3328">
                  <c:v>652</c:v>
                </c:pt>
                <c:pt idx="3329">
                  <c:v>653</c:v>
                </c:pt>
                <c:pt idx="3330">
                  <c:v>653</c:v>
                </c:pt>
                <c:pt idx="3331">
                  <c:v>653</c:v>
                </c:pt>
                <c:pt idx="3332">
                  <c:v>652</c:v>
                </c:pt>
                <c:pt idx="3333">
                  <c:v>653</c:v>
                </c:pt>
                <c:pt idx="3334">
                  <c:v>653</c:v>
                </c:pt>
                <c:pt idx="3335">
                  <c:v>653</c:v>
                </c:pt>
                <c:pt idx="3336">
                  <c:v>652</c:v>
                </c:pt>
                <c:pt idx="3337">
                  <c:v>653</c:v>
                </c:pt>
                <c:pt idx="3338">
                  <c:v>653</c:v>
                </c:pt>
                <c:pt idx="3339">
                  <c:v>652</c:v>
                </c:pt>
                <c:pt idx="3340">
                  <c:v>650</c:v>
                </c:pt>
                <c:pt idx="3341">
                  <c:v>649</c:v>
                </c:pt>
                <c:pt idx="3342">
                  <c:v>645</c:v>
                </c:pt>
                <c:pt idx="3343">
                  <c:v>638</c:v>
                </c:pt>
                <c:pt idx="3344">
                  <c:v>631</c:v>
                </c:pt>
                <c:pt idx="3345">
                  <c:v>625</c:v>
                </c:pt>
                <c:pt idx="3346">
                  <c:v>620</c:v>
                </c:pt>
                <c:pt idx="3347">
                  <c:v>618</c:v>
                </c:pt>
                <c:pt idx="3348">
                  <c:v>617</c:v>
                </c:pt>
                <c:pt idx="3349">
                  <c:v>616</c:v>
                </c:pt>
                <c:pt idx="3350">
                  <c:v>616</c:v>
                </c:pt>
                <c:pt idx="3351">
                  <c:v>616</c:v>
                </c:pt>
                <c:pt idx="3352">
                  <c:v>616</c:v>
                </c:pt>
                <c:pt idx="3353">
                  <c:v>616</c:v>
                </c:pt>
                <c:pt idx="3354">
                  <c:v>616</c:v>
                </c:pt>
                <c:pt idx="3355">
                  <c:v>616</c:v>
                </c:pt>
                <c:pt idx="3356">
                  <c:v>616</c:v>
                </c:pt>
                <c:pt idx="3357">
                  <c:v>616</c:v>
                </c:pt>
                <c:pt idx="3358">
                  <c:v>616</c:v>
                </c:pt>
                <c:pt idx="3359">
                  <c:v>617</c:v>
                </c:pt>
                <c:pt idx="3360">
                  <c:v>617</c:v>
                </c:pt>
                <c:pt idx="3361">
                  <c:v>618</c:v>
                </c:pt>
                <c:pt idx="3362">
                  <c:v>619</c:v>
                </c:pt>
                <c:pt idx="3363">
                  <c:v>619</c:v>
                </c:pt>
                <c:pt idx="3364">
                  <c:v>620</c:v>
                </c:pt>
                <c:pt idx="3365">
                  <c:v>620</c:v>
                </c:pt>
                <c:pt idx="3366">
                  <c:v>621</c:v>
                </c:pt>
                <c:pt idx="3367">
                  <c:v>622</c:v>
                </c:pt>
                <c:pt idx="3368">
                  <c:v>622</c:v>
                </c:pt>
                <c:pt idx="3369">
                  <c:v>622</c:v>
                </c:pt>
                <c:pt idx="3370">
                  <c:v>621</c:v>
                </c:pt>
                <c:pt idx="3371">
                  <c:v>622</c:v>
                </c:pt>
                <c:pt idx="3372">
                  <c:v>622</c:v>
                </c:pt>
                <c:pt idx="3373">
                  <c:v>622</c:v>
                </c:pt>
                <c:pt idx="3374">
                  <c:v>624</c:v>
                </c:pt>
                <c:pt idx="3375">
                  <c:v>625</c:v>
                </c:pt>
                <c:pt idx="3376">
                  <c:v>629</c:v>
                </c:pt>
                <c:pt idx="3377">
                  <c:v>636</c:v>
                </c:pt>
                <c:pt idx="3378">
                  <c:v>641</c:v>
                </c:pt>
                <c:pt idx="3379">
                  <c:v>643</c:v>
                </c:pt>
                <c:pt idx="3380">
                  <c:v>648</c:v>
                </c:pt>
                <c:pt idx="3381">
                  <c:v>648</c:v>
                </c:pt>
                <c:pt idx="3382">
                  <c:v>648</c:v>
                </c:pt>
                <c:pt idx="3383">
                  <c:v>649</c:v>
                </c:pt>
                <c:pt idx="3384">
                  <c:v>649</c:v>
                </c:pt>
                <c:pt idx="3385">
                  <c:v>650</c:v>
                </c:pt>
                <c:pt idx="3386">
                  <c:v>651</c:v>
                </c:pt>
                <c:pt idx="3387">
                  <c:v>652</c:v>
                </c:pt>
                <c:pt idx="3388">
                  <c:v>652</c:v>
                </c:pt>
                <c:pt idx="3389">
                  <c:v>653</c:v>
                </c:pt>
                <c:pt idx="3390">
                  <c:v>654</c:v>
                </c:pt>
                <c:pt idx="3391">
                  <c:v>654</c:v>
                </c:pt>
                <c:pt idx="3392">
                  <c:v>654</c:v>
                </c:pt>
                <c:pt idx="3393">
                  <c:v>655</c:v>
                </c:pt>
                <c:pt idx="3394">
                  <c:v>654</c:v>
                </c:pt>
                <c:pt idx="3395">
                  <c:v>655</c:v>
                </c:pt>
                <c:pt idx="3396">
                  <c:v>656</c:v>
                </c:pt>
                <c:pt idx="3397">
                  <c:v>655</c:v>
                </c:pt>
                <c:pt idx="3398">
                  <c:v>655</c:v>
                </c:pt>
                <c:pt idx="3399">
                  <c:v>656</c:v>
                </c:pt>
                <c:pt idx="3400">
                  <c:v>654</c:v>
                </c:pt>
                <c:pt idx="3401">
                  <c:v>656</c:v>
                </c:pt>
                <c:pt idx="3402">
                  <c:v>655</c:v>
                </c:pt>
                <c:pt idx="3403">
                  <c:v>656</c:v>
                </c:pt>
                <c:pt idx="3404">
                  <c:v>655</c:v>
                </c:pt>
                <c:pt idx="3405">
                  <c:v>656</c:v>
                </c:pt>
                <c:pt idx="3406">
                  <c:v>656</c:v>
                </c:pt>
                <c:pt idx="3407">
                  <c:v>656</c:v>
                </c:pt>
                <c:pt idx="3408">
                  <c:v>655</c:v>
                </c:pt>
                <c:pt idx="3409">
                  <c:v>656</c:v>
                </c:pt>
                <c:pt idx="3410">
                  <c:v>655</c:v>
                </c:pt>
                <c:pt idx="3411">
                  <c:v>656</c:v>
                </c:pt>
                <c:pt idx="3412">
                  <c:v>656</c:v>
                </c:pt>
                <c:pt idx="3413">
                  <c:v>656</c:v>
                </c:pt>
                <c:pt idx="3414">
                  <c:v>656</c:v>
                </c:pt>
                <c:pt idx="3415">
                  <c:v>656</c:v>
                </c:pt>
                <c:pt idx="3416">
                  <c:v>656</c:v>
                </c:pt>
                <c:pt idx="3417">
                  <c:v>656</c:v>
                </c:pt>
                <c:pt idx="3418">
                  <c:v>653</c:v>
                </c:pt>
                <c:pt idx="3419">
                  <c:v>651</c:v>
                </c:pt>
                <c:pt idx="3420">
                  <c:v>646</c:v>
                </c:pt>
                <c:pt idx="3421">
                  <c:v>640</c:v>
                </c:pt>
                <c:pt idx="3422">
                  <c:v>634</c:v>
                </c:pt>
                <c:pt idx="3423">
                  <c:v>629</c:v>
                </c:pt>
                <c:pt idx="3424">
                  <c:v>625</c:v>
                </c:pt>
                <c:pt idx="3425">
                  <c:v>621</c:v>
                </c:pt>
                <c:pt idx="3426">
                  <c:v>618</c:v>
                </c:pt>
                <c:pt idx="3427">
                  <c:v>616</c:v>
                </c:pt>
                <c:pt idx="3428">
                  <c:v>614</c:v>
                </c:pt>
                <c:pt idx="3429">
                  <c:v>612</c:v>
                </c:pt>
                <c:pt idx="3430">
                  <c:v>611</c:v>
                </c:pt>
                <c:pt idx="3431">
                  <c:v>611</c:v>
                </c:pt>
                <c:pt idx="3432">
                  <c:v>611</c:v>
                </c:pt>
                <c:pt idx="3433">
                  <c:v>610</c:v>
                </c:pt>
                <c:pt idx="3434">
                  <c:v>610</c:v>
                </c:pt>
                <c:pt idx="3435">
                  <c:v>611</c:v>
                </c:pt>
                <c:pt idx="3436">
                  <c:v>611</c:v>
                </c:pt>
                <c:pt idx="3437">
                  <c:v>611</c:v>
                </c:pt>
                <c:pt idx="3438">
                  <c:v>612</c:v>
                </c:pt>
                <c:pt idx="3439">
                  <c:v>612</c:v>
                </c:pt>
                <c:pt idx="3440">
                  <c:v>612</c:v>
                </c:pt>
                <c:pt idx="3441">
                  <c:v>612</c:v>
                </c:pt>
                <c:pt idx="3442">
                  <c:v>612</c:v>
                </c:pt>
                <c:pt idx="3443">
                  <c:v>611</c:v>
                </c:pt>
                <c:pt idx="3444">
                  <c:v>612</c:v>
                </c:pt>
                <c:pt idx="3445">
                  <c:v>611</c:v>
                </c:pt>
                <c:pt idx="3446">
                  <c:v>612</c:v>
                </c:pt>
                <c:pt idx="3447">
                  <c:v>611</c:v>
                </c:pt>
                <c:pt idx="3448">
                  <c:v>611</c:v>
                </c:pt>
                <c:pt idx="3449">
                  <c:v>611</c:v>
                </c:pt>
                <c:pt idx="3450">
                  <c:v>611</c:v>
                </c:pt>
                <c:pt idx="3451">
                  <c:v>610</c:v>
                </c:pt>
                <c:pt idx="3452">
                  <c:v>611</c:v>
                </c:pt>
                <c:pt idx="3453">
                  <c:v>610</c:v>
                </c:pt>
                <c:pt idx="3454">
                  <c:v>610</c:v>
                </c:pt>
                <c:pt idx="3455">
                  <c:v>611</c:v>
                </c:pt>
                <c:pt idx="3456">
                  <c:v>610</c:v>
                </c:pt>
                <c:pt idx="3457">
                  <c:v>611</c:v>
                </c:pt>
                <c:pt idx="3458">
                  <c:v>611</c:v>
                </c:pt>
                <c:pt idx="3459">
                  <c:v>611</c:v>
                </c:pt>
                <c:pt idx="3460">
                  <c:v>612</c:v>
                </c:pt>
                <c:pt idx="3461">
                  <c:v>612</c:v>
                </c:pt>
                <c:pt idx="3462">
                  <c:v>612</c:v>
                </c:pt>
                <c:pt idx="3463">
                  <c:v>612</c:v>
                </c:pt>
                <c:pt idx="3464">
                  <c:v>613</c:v>
                </c:pt>
                <c:pt idx="3465">
                  <c:v>613</c:v>
                </c:pt>
                <c:pt idx="3466">
                  <c:v>613</c:v>
                </c:pt>
                <c:pt idx="3467">
                  <c:v>614</c:v>
                </c:pt>
                <c:pt idx="3468">
                  <c:v>614</c:v>
                </c:pt>
                <c:pt idx="3469">
                  <c:v>614</c:v>
                </c:pt>
                <c:pt idx="3470">
                  <c:v>614</c:v>
                </c:pt>
                <c:pt idx="3471">
                  <c:v>614</c:v>
                </c:pt>
                <c:pt idx="3472">
                  <c:v>613</c:v>
                </c:pt>
                <c:pt idx="3473">
                  <c:v>613</c:v>
                </c:pt>
                <c:pt idx="3474">
                  <c:v>614</c:v>
                </c:pt>
                <c:pt idx="3475">
                  <c:v>613</c:v>
                </c:pt>
                <c:pt idx="3476">
                  <c:v>613</c:v>
                </c:pt>
                <c:pt idx="3477">
                  <c:v>614</c:v>
                </c:pt>
                <c:pt idx="3478">
                  <c:v>614</c:v>
                </c:pt>
                <c:pt idx="3479">
                  <c:v>613</c:v>
                </c:pt>
                <c:pt idx="3480">
                  <c:v>612</c:v>
                </c:pt>
                <c:pt idx="3481">
                  <c:v>610</c:v>
                </c:pt>
                <c:pt idx="3482">
                  <c:v>609</c:v>
                </c:pt>
                <c:pt idx="3483">
                  <c:v>606</c:v>
                </c:pt>
                <c:pt idx="3484">
                  <c:v>606</c:v>
                </c:pt>
                <c:pt idx="3485">
                  <c:v>606</c:v>
                </c:pt>
                <c:pt idx="3486">
                  <c:v>605</c:v>
                </c:pt>
                <c:pt idx="3487">
                  <c:v>606</c:v>
                </c:pt>
                <c:pt idx="3488">
                  <c:v>605</c:v>
                </c:pt>
                <c:pt idx="3489">
                  <c:v>604</c:v>
                </c:pt>
                <c:pt idx="3490">
                  <c:v>606</c:v>
                </c:pt>
                <c:pt idx="3491">
                  <c:v>605</c:v>
                </c:pt>
                <c:pt idx="3492">
                  <c:v>605</c:v>
                </c:pt>
                <c:pt idx="3493">
                  <c:v>606</c:v>
                </c:pt>
                <c:pt idx="3494">
                  <c:v>605</c:v>
                </c:pt>
                <c:pt idx="3495">
                  <c:v>604</c:v>
                </c:pt>
                <c:pt idx="3496">
                  <c:v>605</c:v>
                </c:pt>
                <c:pt idx="3497">
                  <c:v>605</c:v>
                </c:pt>
                <c:pt idx="3498">
                  <c:v>605</c:v>
                </c:pt>
                <c:pt idx="3499">
                  <c:v>605</c:v>
                </c:pt>
                <c:pt idx="3500">
                  <c:v>606</c:v>
                </c:pt>
                <c:pt idx="3501">
                  <c:v>605</c:v>
                </c:pt>
                <c:pt idx="3502">
                  <c:v>605</c:v>
                </c:pt>
                <c:pt idx="3503">
                  <c:v>606</c:v>
                </c:pt>
                <c:pt idx="3504">
                  <c:v>605</c:v>
                </c:pt>
                <c:pt idx="3505">
                  <c:v>605</c:v>
                </c:pt>
                <c:pt idx="3506">
                  <c:v>606</c:v>
                </c:pt>
                <c:pt idx="3507">
                  <c:v>604</c:v>
                </c:pt>
                <c:pt idx="3508">
                  <c:v>604</c:v>
                </c:pt>
                <c:pt idx="3509">
                  <c:v>604</c:v>
                </c:pt>
                <c:pt idx="3510">
                  <c:v>603</c:v>
                </c:pt>
                <c:pt idx="3511">
                  <c:v>602</c:v>
                </c:pt>
                <c:pt idx="3512">
                  <c:v>601</c:v>
                </c:pt>
                <c:pt idx="3513">
                  <c:v>600</c:v>
                </c:pt>
                <c:pt idx="3514">
                  <c:v>601</c:v>
                </c:pt>
                <c:pt idx="3515">
                  <c:v>599</c:v>
                </c:pt>
                <c:pt idx="3516">
                  <c:v>600</c:v>
                </c:pt>
                <c:pt idx="3517">
                  <c:v>600</c:v>
                </c:pt>
                <c:pt idx="3518">
                  <c:v>600</c:v>
                </c:pt>
                <c:pt idx="3519">
                  <c:v>600</c:v>
                </c:pt>
                <c:pt idx="3520">
                  <c:v>601</c:v>
                </c:pt>
                <c:pt idx="3521">
                  <c:v>601</c:v>
                </c:pt>
                <c:pt idx="3522">
                  <c:v>602</c:v>
                </c:pt>
                <c:pt idx="3523">
                  <c:v>602</c:v>
                </c:pt>
                <c:pt idx="3524">
                  <c:v>603</c:v>
                </c:pt>
                <c:pt idx="3525">
                  <c:v>604</c:v>
                </c:pt>
                <c:pt idx="3526">
                  <c:v>603</c:v>
                </c:pt>
                <c:pt idx="3527">
                  <c:v>604</c:v>
                </c:pt>
                <c:pt idx="3528">
                  <c:v>603</c:v>
                </c:pt>
                <c:pt idx="3529">
                  <c:v>605</c:v>
                </c:pt>
                <c:pt idx="3530">
                  <c:v>605</c:v>
                </c:pt>
                <c:pt idx="3531">
                  <c:v>605</c:v>
                </c:pt>
                <c:pt idx="3532">
                  <c:v>606</c:v>
                </c:pt>
                <c:pt idx="3533">
                  <c:v>606</c:v>
                </c:pt>
                <c:pt idx="3534">
                  <c:v>606</c:v>
                </c:pt>
                <c:pt idx="3535">
                  <c:v>607</c:v>
                </c:pt>
                <c:pt idx="3536">
                  <c:v>606</c:v>
                </c:pt>
                <c:pt idx="3537">
                  <c:v>605</c:v>
                </c:pt>
                <c:pt idx="3538">
                  <c:v>607</c:v>
                </c:pt>
                <c:pt idx="3539">
                  <c:v>607</c:v>
                </c:pt>
                <c:pt idx="3540">
                  <c:v>607</c:v>
                </c:pt>
                <c:pt idx="3541">
                  <c:v>608</c:v>
                </c:pt>
                <c:pt idx="3542">
                  <c:v>607</c:v>
                </c:pt>
                <c:pt idx="3543">
                  <c:v>608</c:v>
                </c:pt>
                <c:pt idx="3544">
                  <c:v>608</c:v>
                </c:pt>
                <c:pt idx="3545">
                  <c:v>608</c:v>
                </c:pt>
                <c:pt idx="3546">
                  <c:v>609</c:v>
                </c:pt>
                <c:pt idx="3547">
                  <c:v>607</c:v>
                </c:pt>
                <c:pt idx="3548">
                  <c:v>608</c:v>
                </c:pt>
                <c:pt idx="3549">
                  <c:v>607</c:v>
                </c:pt>
                <c:pt idx="3550">
                  <c:v>607</c:v>
                </c:pt>
                <c:pt idx="3551">
                  <c:v>608</c:v>
                </c:pt>
                <c:pt idx="3552">
                  <c:v>607</c:v>
                </c:pt>
                <c:pt idx="3553">
                  <c:v>607</c:v>
                </c:pt>
                <c:pt idx="3554">
                  <c:v>607</c:v>
                </c:pt>
                <c:pt idx="3555">
                  <c:v>607</c:v>
                </c:pt>
                <c:pt idx="3556">
                  <c:v>608</c:v>
                </c:pt>
                <c:pt idx="3557">
                  <c:v>609</c:v>
                </c:pt>
                <c:pt idx="3558">
                  <c:v>608</c:v>
                </c:pt>
                <c:pt idx="3559">
                  <c:v>609</c:v>
                </c:pt>
                <c:pt idx="3560">
                  <c:v>609</c:v>
                </c:pt>
                <c:pt idx="3561">
                  <c:v>609</c:v>
                </c:pt>
                <c:pt idx="3562">
                  <c:v>609</c:v>
                </c:pt>
                <c:pt idx="3563">
                  <c:v>610</c:v>
                </c:pt>
                <c:pt idx="3564">
                  <c:v>609</c:v>
                </c:pt>
                <c:pt idx="3565">
                  <c:v>608</c:v>
                </c:pt>
                <c:pt idx="3566">
                  <c:v>608</c:v>
                </c:pt>
                <c:pt idx="3567">
                  <c:v>607</c:v>
                </c:pt>
                <c:pt idx="3568">
                  <c:v>607</c:v>
                </c:pt>
                <c:pt idx="3569">
                  <c:v>606</c:v>
                </c:pt>
                <c:pt idx="3570">
                  <c:v>606</c:v>
                </c:pt>
                <c:pt idx="3571">
                  <c:v>607</c:v>
                </c:pt>
                <c:pt idx="3572">
                  <c:v>606</c:v>
                </c:pt>
                <c:pt idx="3573">
                  <c:v>606</c:v>
                </c:pt>
                <c:pt idx="3574">
                  <c:v>606</c:v>
                </c:pt>
                <c:pt idx="3575">
                  <c:v>607</c:v>
                </c:pt>
                <c:pt idx="3576">
                  <c:v>607</c:v>
                </c:pt>
                <c:pt idx="3577">
                  <c:v>607</c:v>
                </c:pt>
                <c:pt idx="3578">
                  <c:v>607</c:v>
                </c:pt>
                <c:pt idx="3579">
                  <c:v>608</c:v>
                </c:pt>
                <c:pt idx="3580">
                  <c:v>607</c:v>
                </c:pt>
                <c:pt idx="3581">
                  <c:v>607</c:v>
                </c:pt>
                <c:pt idx="3582">
                  <c:v>607</c:v>
                </c:pt>
                <c:pt idx="3583">
                  <c:v>607</c:v>
                </c:pt>
                <c:pt idx="3584">
                  <c:v>606</c:v>
                </c:pt>
                <c:pt idx="3585">
                  <c:v>606</c:v>
                </c:pt>
                <c:pt idx="3586">
                  <c:v>606</c:v>
                </c:pt>
                <c:pt idx="3587">
                  <c:v>607</c:v>
                </c:pt>
                <c:pt idx="3588">
                  <c:v>607</c:v>
                </c:pt>
                <c:pt idx="3589">
                  <c:v>608</c:v>
                </c:pt>
                <c:pt idx="3590">
                  <c:v>609</c:v>
                </c:pt>
                <c:pt idx="3591">
                  <c:v>609</c:v>
                </c:pt>
                <c:pt idx="3592">
                  <c:v>609</c:v>
                </c:pt>
                <c:pt idx="3593">
                  <c:v>612</c:v>
                </c:pt>
                <c:pt idx="3594">
                  <c:v>612</c:v>
                </c:pt>
                <c:pt idx="3595">
                  <c:v>612</c:v>
                </c:pt>
                <c:pt idx="3596">
                  <c:v>614</c:v>
                </c:pt>
                <c:pt idx="3597">
                  <c:v>617</c:v>
                </c:pt>
                <c:pt idx="3598">
                  <c:v>622</c:v>
                </c:pt>
                <c:pt idx="3599">
                  <c:v>629</c:v>
                </c:pt>
                <c:pt idx="3600">
                  <c:v>636</c:v>
                </c:pt>
                <c:pt idx="3601">
                  <c:v>640</c:v>
                </c:pt>
                <c:pt idx="3602">
                  <c:v>642</c:v>
                </c:pt>
                <c:pt idx="3603">
                  <c:v>645</c:v>
                </c:pt>
                <c:pt idx="3604">
                  <c:v>648</c:v>
                </c:pt>
                <c:pt idx="3605">
                  <c:v>649</c:v>
                </c:pt>
                <c:pt idx="3606">
                  <c:v>649</c:v>
                </c:pt>
                <c:pt idx="3607">
                  <c:v>649</c:v>
                </c:pt>
                <c:pt idx="3608">
                  <c:v>650</c:v>
                </c:pt>
                <c:pt idx="3609">
                  <c:v>651</c:v>
                </c:pt>
                <c:pt idx="3610">
                  <c:v>650</c:v>
                </c:pt>
                <c:pt idx="3611">
                  <c:v>651</c:v>
                </c:pt>
                <c:pt idx="3612">
                  <c:v>651</c:v>
                </c:pt>
                <c:pt idx="3613">
                  <c:v>651</c:v>
                </c:pt>
                <c:pt idx="3614">
                  <c:v>651</c:v>
                </c:pt>
                <c:pt idx="3615">
                  <c:v>651</c:v>
                </c:pt>
                <c:pt idx="3616">
                  <c:v>650</c:v>
                </c:pt>
                <c:pt idx="3617">
                  <c:v>652</c:v>
                </c:pt>
                <c:pt idx="3618">
                  <c:v>651</c:v>
                </c:pt>
                <c:pt idx="3619">
                  <c:v>651</c:v>
                </c:pt>
                <c:pt idx="3620">
                  <c:v>651</c:v>
                </c:pt>
                <c:pt idx="3621">
                  <c:v>652</c:v>
                </c:pt>
                <c:pt idx="3622">
                  <c:v>653</c:v>
                </c:pt>
                <c:pt idx="3623">
                  <c:v>652</c:v>
                </c:pt>
                <c:pt idx="3624">
                  <c:v>652</c:v>
                </c:pt>
                <c:pt idx="3625">
                  <c:v>653</c:v>
                </c:pt>
                <c:pt idx="3626">
                  <c:v>652</c:v>
                </c:pt>
                <c:pt idx="3627">
                  <c:v>652</c:v>
                </c:pt>
                <c:pt idx="3628">
                  <c:v>652</c:v>
                </c:pt>
                <c:pt idx="3629">
                  <c:v>652</c:v>
                </c:pt>
                <c:pt idx="3630">
                  <c:v>652</c:v>
                </c:pt>
                <c:pt idx="3631">
                  <c:v>652</c:v>
                </c:pt>
                <c:pt idx="3632">
                  <c:v>651</c:v>
                </c:pt>
                <c:pt idx="3633">
                  <c:v>653</c:v>
                </c:pt>
                <c:pt idx="3634">
                  <c:v>651</c:v>
                </c:pt>
                <c:pt idx="3635">
                  <c:v>653</c:v>
                </c:pt>
                <c:pt idx="3636">
                  <c:v>652</c:v>
                </c:pt>
                <c:pt idx="3637">
                  <c:v>652</c:v>
                </c:pt>
                <c:pt idx="3638">
                  <c:v>653</c:v>
                </c:pt>
                <c:pt idx="3639">
                  <c:v>653</c:v>
                </c:pt>
                <c:pt idx="3640">
                  <c:v>653</c:v>
                </c:pt>
                <c:pt idx="3641">
                  <c:v>653</c:v>
                </c:pt>
                <c:pt idx="3642">
                  <c:v>653</c:v>
                </c:pt>
                <c:pt idx="3643">
                  <c:v>654</c:v>
                </c:pt>
                <c:pt idx="3644">
                  <c:v>653</c:v>
                </c:pt>
                <c:pt idx="3645">
                  <c:v>652</c:v>
                </c:pt>
                <c:pt idx="3646">
                  <c:v>653</c:v>
                </c:pt>
                <c:pt idx="3647">
                  <c:v>653</c:v>
                </c:pt>
                <c:pt idx="3648">
                  <c:v>653</c:v>
                </c:pt>
                <c:pt idx="3649">
                  <c:v>653</c:v>
                </c:pt>
                <c:pt idx="3650">
                  <c:v>653</c:v>
                </c:pt>
                <c:pt idx="3651">
                  <c:v>653</c:v>
                </c:pt>
                <c:pt idx="3652">
                  <c:v>654</c:v>
                </c:pt>
                <c:pt idx="3653">
                  <c:v>653</c:v>
                </c:pt>
                <c:pt idx="3654">
                  <c:v>654</c:v>
                </c:pt>
                <c:pt idx="3655">
                  <c:v>653</c:v>
                </c:pt>
                <c:pt idx="3656">
                  <c:v>653</c:v>
                </c:pt>
                <c:pt idx="3657">
                  <c:v>654</c:v>
                </c:pt>
                <c:pt idx="3658">
                  <c:v>654</c:v>
                </c:pt>
                <c:pt idx="3659">
                  <c:v>654</c:v>
                </c:pt>
                <c:pt idx="3660">
                  <c:v>653</c:v>
                </c:pt>
                <c:pt idx="3661">
                  <c:v>654</c:v>
                </c:pt>
                <c:pt idx="3662">
                  <c:v>654</c:v>
                </c:pt>
                <c:pt idx="3663">
                  <c:v>653</c:v>
                </c:pt>
                <c:pt idx="3664">
                  <c:v>653</c:v>
                </c:pt>
                <c:pt idx="3665">
                  <c:v>654</c:v>
                </c:pt>
                <c:pt idx="3666">
                  <c:v>652</c:v>
                </c:pt>
                <c:pt idx="3667">
                  <c:v>653</c:v>
                </c:pt>
                <c:pt idx="3668">
                  <c:v>653</c:v>
                </c:pt>
                <c:pt idx="3669">
                  <c:v>652</c:v>
                </c:pt>
                <c:pt idx="3670">
                  <c:v>654</c:v>
                </c:pt>
                <c:pt idx="3671">
                  <c:v>653</c:v>
                </c:pt>
                <c:pt idx="3672">
                  <c:v>653</c:v>
                </c:pt>
                <c:pt idx="3673">
                  <c:v>654</c:v>
                </c:pt>
                <c:pt idx="3674">
                  <c:v>654</c:v>
                </c:pt>
                <c:pt idx="3675">
                  <c:v>653</c:v>
                </c:pt>
                <c:pt idx="3676">
                  <c:v>652</c:v>
                </c:pt>
                <c:pt idx="3677">
                  <c:v>648</c:v>
                </c:pt>
                <c:pt idx="3678">
                  <c:v>643</c:v>
                </c:pt>
                <c:pt idx="3679">
                  <c:v>638</c:v>
                </c:pt>
                <c:pt idx="3680">
                  <c:v>635</c:v>
                </c:pt>
                <c:pt idx="3681">
                  <c:v>628</c:v>
                </c:pt>
                <c:pt idx="3682">
                  <c:v>622</c:v>
                </c:pt>
                <c:pt idx="3683">
                  <c:v>617</c:v>
                </c:pt>
                <c:pt idx="3684">
                  <c:v>612</c:v>
                </c:pt>
                <c:pt idx="3685">
                  <c:v>610</c:v>
                </c:pt>
                <c:pt idx="3686">
                  <c:v>609</c:v>
                </c:pt>
                <c:pt idx="3687">
                  <c:v>607</c:v>
                </c:pt>
                <c:pt idx="3688">
                  <c:v>605</c:v>
                </c:pt>
                <c:pt idx="3689">
                  <c:v>604</c:v>
                </c:pt>
                <c:pt idx="3690">
                  <c:v>602</c:v>
                </c:pt>
                <c:pt idx="3691">
                  <c:v>602</c:v>
                </c:pt>
                <c:pt idx="3692">
                  <c:v>601</c:v>
                </c:pt>
                <c:pt idx="3693">
                  <c:v>601</c:v>
                </c:pt>
                <c:pt idx="3694">
                  <c:v>601</c:v>
                </c:pt>
                <c:pt idx="3695">
                  <c:v>601</c:v>
                </c:pt>
                <c:pt idx="3696">
                  <c:v>602</c:v>
                </c:pt>
                <c:pt idx="3697">
                  <c:v>602</c:v>
                </c:pt>
                <c:pt idx="3698">
                  <c:v>601</c:v>
                </c:pt>
                <c:pt idx="3699">
                  <c:v>602</c:v>
                </c:pt>
                <c:pt idx="3700">
                  <c:v>602</c:v>
                </c:pt>
                <c:pt idx="3701">
                  <c:v>602</c:v>
                </c:pt>
                <c:pt idx="3702">
                  <c:v>602</c:v>
                </c:pt>
                <c:pt idx="3703">
                  <c:v>603</c:v>
                </c:pt>
                <c:pt idx="3704">
                  <c:v>603</c:v>
                </c:pt>
                <c:pt idx="3705">
                  <c:v>602</c:v>
                </c:pt>
                <c:pt idx="3706">
                  <c:v>603</c:v>
                </c:pt>
                <c:pt idx="3707">
                  <c:v>603</c:v>
                </c:pt>
                <c:pt idx="3708">
                  <c:v>602</c:v>
                </c:pt>
                <c:pt idx="3709">
                  <c:v>602</c:v>
                </c:pt>
                <c:pt idx="3710">
                  <c:v>603</c:v>
                </c:pt>
                <c:pt idx="3711">
                  <c:v>602</c:v>
                </c:pt>
                <c:pt idx="3712">
                  <c:v>603</c:v>
                </c:pt>
                <c:pt idx="3713">
                  <c:v>603</c:v>
                </c:pt>
                <c:pt idx="3714">
                  <c:v>603</c:v>
                </c:pt>
                <c:pt idx="3715">
                  <c:v>605</c:v>
                </c:pt>
                <c:pt idx="3716">
                  <c:v>605</c:v>
                </c:pt>
                <c:pt idx="3717">
                  <c:v>605</c:v>
                </c:pt>
                <c:pt idx="3718">
                  <c:v>606</c:v>
                </c:pt>
                <c:pt idx="3719">
                  <c:v>606</c:v>
                </c:pt>
                <c:pt idx="3720">
                  <c:v>606</c:v>
                </c:pt>
                <c:pt idx="3721">
                  <c:v>607</c:v>
                </c:pt>
                <c:pt idx="3722">
                  <c:v>607</c:v>
                </c:pt>
                <c:pt idx="3723">
                  <c:v>607</c:v>
                </c:pt>
                <c:pt idx="3724">
                  <c:v>607</c:v>
                </c:pt>
                <c:pt idx="3725">
                  <c:v>608</c:v>
                </c:pt>
                <c:pt idx="3726">
                  <c:v>608</c:v>
                </c:pt>
                <c:pt idx="3727">
                  <c:v>607</c:v>
                </c:pt>
                <c:pt idx="3728">
                  <c:v>608</c:v>
                </c:pt>
                <c:pt idx="3729">
                  <c:v>607</c:v>
                </c:pt>
                <c:pt idx="3730">
                  <c:v>608</c:v>
                </c:pt>
                <c:pt idx="3731">
                  <c:v>607</c:v>
                </c:pt>
                <c:pt idx="3732">
                  <c:v>607</c:v>
                </c:pt>
                <c:pt idx="3733">
                  <c:v>607</c:v>
                </c:pt>
                <c:pt idx="3734">
                  <c:v>607</c:v>
                </c:pt>
                <c:pt idx="3735">
                  <c:v>607</c:v>
                </c:pt>
                <c:pt idx="3736">
                  <c:v>608</c:v>
                </c:pt>
                <c:pt idx="3737">
                  <c:v>607</c:v>
                </c:pt>
                <c:pt idx="3738">
                  <c:v>608</c:v>
                </c:pt>
                <c:pt idx="3739">
                  <c:v>608</c:v>
                </c:pt>
                <c:pt idx="3740">
                  <c:v>608</c:v>
                </c:pt>
                <c:pt idx="3741">
                  <c:v>608</c:v>
                </c:pt>
                <c:pt idx="3742">
                  <c:v>607</c:v>
                </c:pt>
                <c:pt idx="3743">
                  <c:v>607</c:v>
                </c:pt>
                <c:pt idx="3744">
                  <c:v>608</c:v>
                </c:pt>
                <c:pt idx="3745">
                  <c:v>607</c:v>
                </c:pt>
                <c:pt idx="3746">
                  <c:v>607</c:v>
                </c:pt>
                <c:pt idx="3747">
                  <c:v>607</c:v>
                </c:pt>
                <c:pt idx="3748">
                  <c:v>608</c:v>
                </c:pt>
                <c:pt idx="3749">
                  <c:v>608</c:v>
                </c:pt>
                <c:pt idx="3750">
                  <c:v>608</c:v>
                </c:pt>
                <c:pt idx="3751">
                  <c:v>609</c:v>
                </c:pt>
                <c:pt idx="3752">
                  <c:v>608</c:v>
                </c:pt>
                <c:pt idx="3753">
                  <c:v>607</c:v>
                </c:pt>
                <c:pt idx="3754">
                  <c:v>607</c:v>
                </c:pt>
                <c:pt idx="3755">
                  <c:v>607</c:v>
                </c:pt>
                <c:pt idx="3756">
                  <c:v>606</c:v>
                </c:pt>
                <c:pt idx="3757">
                  <c:v>607</c:v>
                </c:pt>
                <c:pt idx="3758">
                  <c:v>606</c:v>
                </c:pt>
                <c:pt idx="3759">
                  <c:v>606</c:v>
                </c:pt>
                <c:pt idx="3760">
                  <c:v>606</c:v>
                </c:pt>
                <c:pt idx="3761">
                  <c:v>605</c:v>
                </c:pt>
                <c:pt idx="3762">
                  <c:v>606</c:v>
                </c:pt>
                <c:pt idx="3763">
                  <c:v>605</c:v>
                </c:pt>
                <c:pt idx="3764">
                  <c:v>605</c:v>
                </c:pt>
                <c:pt idx="3765">
                  <c:v>605</c:v>
                </c:pt>
                <c:pt idx="3766">
                  <c:v>605</c:v>
                </c:pt>
                <c:pt idx="3767">
                  <c:v>604</c:v>
                </c:pt>
                <c:pt idx="3768">
                  <c:v>604</c:v>
                </c:pt>
                <c:pt idx="3769">
                  <c:v>604</c:v>
                </c:pt>
                <c:pt idx="3770">
                  <c:v>605</c:v>
                </c:pt>
                <c:pt idx="3771">
                  <c:v>604</c:v>
                </c:pt>
                <c:pt idx="3772">
                  <c:v>605</c:v>
                </c:pt>
                <c:pt idx="3773">
                  <c:v>605</c:v>
                </c:pt>
                <c:pt idx="3774">
                  <c:v>604</c:v>
                </c:pt>
                <c:pt idx="3775">
                  <c:v>605</c:v>
                </c:pt>
                <c:pt idx="3776">
                  <c:v>605</c:v>
                </c:pt>
                <c:pt idx="3777">
                  <c:v>605</c:v>
                </c:pt>
                <c:pt idx="3778">
                  <c:v>606</c:v>
                </c:pt>
                <c:pt idx="3779">
                  <c:v>606</c:v>
                </c:pt>
                <c:pt idx="3780">
                  <c:v>606</c:v>
                </c:pt>
                <c:pt idx="3781">
                  <c:v>606</c:v>
                </c:pt>
                <c:pt idx="3782">
                  <c:v>606</c:v>
                </c:pt>
                <c:pt idx="3783">
                  <c:v>606</c:v>
                </c:pt>
                <c:pt idx="3784">
                  <c:v>607</c:v>
                </c:pt>
                <c:pt idx="3785">
                  <c:v>606</c:v>
                </c:pt>
                <c:pt idx="3786">
                  <c:v>606</c:v>
                </c:pt>
                <c:pt idx="3787">
                  <c:v>606</c:v>
                </c:pt>
                <c:pt idx="3788">
                  <c:v>607</c:v>
                </c:pt>
                <c:pt idx="3789">
                  <c:v>607</c:v>
                </c:pt>
                <c:pt idx="3790">
                  <c:v>608</c:v>
                </c:pt>
                <c:pt idx="3791">
                  <c:v>608</c:v>
                </c:pt>
                <c:pt idx="3792">
                  <c:v>608</c:v>
                </c:pt>
                <c:pt idx="3793">
                  <c:v>609</c:v>
                </c:pt>
                <c:pt idx="3794">
                  <c:v>610</c:v>
                </c:pt>
                <c:pt idx="3795">
                  <c:v>609</c:v>
                </c:pt>
                <c:pt idx="3796">
                  <c:v>609</c:v>
                </c:pt>
                <c:pt idx="3797">
                  <c:v>609</c:v>
                </c:pt>
                <c:pt idx="3798">
                  <c:v>609</c:v>
                </c:pt>
                <c:pt idx="3799">
                  <c:v>610</c:v>
                </c:pt>
                <c:pt idx="3800">
                  <c:v>609</c:v>
                </c:pt>
                <c:pt idx="3801">
                  <c:v>609</c:v>
                </c:pt>
                <c:pt idx="3802">
                  <c:v>610</c:v>
                </c:pt>
                <c:pt idx="3803">
                  <c:v>610</c:v>
                </c:pt>
                <c:pt idx="3804">
                  <c:v>610</c:v>
                </c:pt>
                <c:pt idx="3805">
                  <c:v>611</c:v>
                </c:pt>
                <c:pt idx="3806">
                  <c:v>610</c:v>
                </c:pt>
                <c:pt idx="3807">
                  <c:v>610</c:v>
                </c:pt>
                <c:pt idx="3808">
                  <c:v>610</c:v>
                </c:pt>
                <c:pt idx="3809">
                  <c:v>610</c:v>
                </c:pt>
                <c:pt idx="3810">
                  <c:v>609</c:v>
                </c:pt>
                <c:pt idx="3811">
                  <c:v>609</c:v>
                </c:pt>
                <c:pt idx="3812">
                  <c:v>609</c:v>
                </c:pt>
                <c:pt idx="3813">
                  <c:v>608</c:v>
                </c:pt>
                <c:pt idx="3814">
                  <c:v>607</c:v>
                </c:pt>
                <c:pt idx="3815">
                  <c:v>608</c:v>
                </c:pt>
                <c:pt idx="3816">
                  <c:v>609</c:v>
                </c:pt>
                <c:pt idx="3817">
                  <c:v>608</c:v>
                </c:pt>
                <c:pt idx="3818">
                  <c:v>609</c:v>
                </c:pt>
                <c:pt idx="3819">
                  <c:v>610</c:v>
                </c:pt>
                <c:pt idx="3820">
                  <c:v>610</c:v>
                </c:pt>
                <c:pt idx="3821">
                  <c:v>611</c:v>
                </c:pt>
                <c:pt idx="3822">
                  <c:v>613</c:v>
                </c:pt>
                <c:pt idx="3823">
                  <c:v>613</c:v>
                </c:pt>
                <c:pt idx="3824">
                  <c:v>613</c:v>
                </c:pt>
                <c:pt idx="3825">
                  <c:v>613</c:v>
                </c:pt>
                <c:pt idx="3826">
                  <c:v>613</c:v>
                </c:pt>
                <c:pt idx="3827">
                  <c:v>613</c:v>
                </c:pt>
                <c:pt idx="3828">
                  <c:v>612</c:v>
                </c:pt>
                <c:pt idx="3829">
                  <c:v>613</c:v>
                </c:pt>
                <c:pt idx="3830">
                  <c:v>613</c:v>
                </c:pt>
                <c:pt idx="3831">
                  <c:v>614</c:v>
                </c:pt>
                <c:pt idx="3832">
                  <c:v>614</c:v>
                </c:pt>
                <c:pt idx="3833">
                  <c:v>613</c:v>
                </c:pt>
                <c:pt idx="3834">
                  <c:v>614</c:v>
                </c:pt>
                <c:pt idx="3835">
                  <c:v>614</c:v>
                </c:pt>
                <c:pt idx="3836">
                  <c:v>615</c:v>
                </c:pt>
                <c:pt idx="3837">
                  <c:v>615</c:v>
                </c:pt>
                <c:pt idx="3838">
                  <c:v>616</c:v>
                </c:pt>
                <c:pt idx="3839">
                  <c:v>614</c:v>
                </c:pt>
                <c:pt idx="3840">
                  <c:v>614</c:v>
                </c:pt>
                <c:pt idx="3841">
                  <c:v>614</c:v>
                </c:pt>
                <c:pt idx="3842">
                  <c:v>614</c:v>
                </c:pt>
                <c:pt idx="3843">
                  <c:v>614</c:v>
                </c:pt>
                <c:pt idx="3844">
                  <c:v>615</c:v>
                </c:pt>
                <c:pt idx="3845">
                  <c:v>615</c:v>
                </c:pt>
                <c:pt idx="3846">
                  <c:v>615</c:v>
                </c:pt>
                <c:pt idx="3847">
                  <c:v>616</c:v>
                </c:pt>
                <c:pt idx="3848">
                  <c:v>615</c:v>
                </c:pt>
                <c:pt idx="3849">
                  <c:v>616</c:v>
                </c:pt>
                <c:pt idx="3850">
                  <c:v>616</c:v>
                </c:pt>
                <c:pt idx="3851">
                  <c:v>616</c:v>
                </c:pt>
                <c:pt idx="3852">
                  <c:v>616</c:v>
                </c:pt>
                <c:pt idx="3853">
                  <c:v>617</c:v>
                </c:pt>
                <c:pt idx="3854">
                  <c:v>617</c:v>
                </c:pt>
                <c:pt idx="3855">
                  <c:v>616</c:v>
                </c:pt>
                <c:pt idx="3856">
                  <c:v>616</c:v>
                </c:pt>
                <c:pt idx="3857">
                  <c:v>617</c:v>
                </c:pt>
                <c:pt idx="3858">
                  <c:v>616</c:v>
                </c:pt>
                <c:pt idx="3859">
                  <c:v>617</c:v>
                </c:pt>
                <c:pt idx="3860">
                  <c:v>618</c:v>
                </c:pt>
                <c:pt idx="3861">
                  <c:v>617</c:v>
                </c:pt>
                <c:pt idx="3862">
                  <c:v>617</c:v>
                </c:pt>
                <c:pt idx="3863">
                  <c:v>618</c:v>
                </c:pt>
                <c:pt idx="3864">
                  <c:v>618</c:v>
                </c:pt>
                <c:pt idx="3865">
                  <c:v>619</c:v>
                </c:pt>
                <c:pt idx="3866">
                  <c:v>620</c:v>
                </c:pt>
                <c:pt idx="3867">
                  <c:v>621</c:v>
                </c:pt>
                <c:pt idx="3868">
                  <c:v>623</c:v>
                </c:pt>
                <c:pt idx="3869">
                  <c:v>626</c:v>
                </c:pt>
                <c:pt idx="3870">
                  <c:v>628</c:v>
                </c:pt>
                <c:pt idx="3871">
                  <c:v>629</c:v>
                </c:pt>
                <c:pt idx="3872">
                  <c:v>629</c:v>
                </c:pt>
                <c:pt idx="3873">
                  <c:v>630</c:v>
                </c:pt>
                <c:pt idx="3874">
                  <c:v>630</c:v>
                </c:pt>
                <c:pt idx="3875">
                  <c:v>630</c:v>
                </c:pt>
                <c:pt idx="3876">
                  <c:v>632</c:v>
                </c:pt>
                <c:pt idx="3877">
                  <c:v>634</c:v>
                </c:pt>
                <c:pt idx="3878">
                  <c:v>638</c:v>
                </c:pt>
                <c:pt idx="3879">
                  <c:v>639</c:v>
                </c:pt>
                <c:pt idx="3880">
                  <c:v>642</c:v>
                </c:pt>
                <c:pt idx="3881">
                  <c:v>645</c:v>
                </c:pt>
                <c:pt idx="3882">
                  <c:v>645</c:v>
                </c:pt>
                <c:pt idx="3883">
                  <c:v>646</c:v>
                </c:pt>
                <c:pt idx="3884">
                  <c:v>647</c:v>
                </c:pt>
                <c:pt idx="3885">
                  <c:v>647</c:v>
                </c:pt>
                <c:pt idx="3886">
                  <c:v>647</c:v>
                </c:pt>
                <c:pt idx="3887">
                  <c:v>648</c:v>
                </c:pt>
                <c:pt idx="3888">
                  <c:v>648</c:v>
                </c:pt>
                <c:pt idx="3889">
                  <c:v>649</c:v>
                </c:pt>
                <c:pt idx="3890">
                  <c:v>648</c:v>
                </c:pt>
                <c:pt idx="3891">
                  <c:v>649</c:v>
                </c:pt>
                <c:pt idx="3892">
                  <c:v>650</c:v>
                </c:pt>
                <c:pt idx="3893">
                  <c:v>649</c:v>
                </c:pt>
                <c:pt idx="3894">
                  <c:v>650</c:v>
                </c:pt>
                <c:pt idx="3895">
                  <c:v>650</c:v>
                </c:pt>
                <c:pt idx="3896">
                  <c:v>650</c:v>
                </c:pt>
                <c:pt idx="3897">
                  <c:v>651</c:v>
                </c:pt>
                <c:pt idx="3898">
                  <c:v>650</c:v>
                </c:pt>
                <c:pt idx="3899">
                  <c:v>650</c:v>
                </c:pt>
                <c:pt idx="3900">
                  <c:v>651</c:v>
                </c:pt>
                <c:pt idx="3901">
                  <c:v>650</c:v>
                </c:pt>
                <c:pt idx="3902">
                  <c:v>651</c:v>
                </c:pt>
                <c:pt idx="3903">
                  <c:v>651</c:v>
                </c:pt>
                <c:pt idx="3904">
                  <c:v>649</c:v>
                </c:pt>
                <c:pt idx="3905">
                  <c:v>651</c:v>
                </c:pt>
                <c:pt idx="3906">
                  <c:v>651</c:v>
                </c:pt>
                <c:pt idx="3907">
                  <c:v>651</c:v>
                </c:pt>
                <c:pt idx="3908">
                  <c:v>651</c:v>
                </c:pt>
                <c:pt idx="3909">
                  <c:v>651</c:v>
                </c:pt>
                <c:pt idx="3910">
                  <c:v>651</c:v>
                </c:pt>
                <c:pt idx="3911">
                  <c:v>652</c:v>
                </c:pt>
                <c:pt idx="3912">
                  <c:v>652</c:v>
                </c:pt>
                <c:pt idx="3913">
                  <c:v>652</c:v>
                </c:pt>
                <c:pt idx="3914">
                  <c:v>652</c:v>
                </c:pt>
                <c:pt idx="3915">
                  <c:v>652</c:v>
                </c:pt>
                <c:pt idx="3916">
                  <c:v>652</c:v>
                </c:pt>
                <c:pt idx="3917">
                  <c:v>651</c:v>
                </c:pt>
                <c:pt idx="3918">
                  <c:v>652</c:v>
                </c:pt>
                <c:pt idx="3919">
                  <c:v>652</c:v>
                </c:pt>
                <c:pt idx="3920">
                  <c:v>652</c:v>
                </c:pt>
                <c:pt idx="3921">
                  <c:v>653</c:v>
                </c:pt>
                <c:pt idx="3922">
                  <c:v>652</c:v>
                </c:pt>
                <c:pt idx="3923">
                  <c:v>652</c:v>
                </c:pt>
                <c:pt idx="3924">
                  <c:v>652</c:v>
                </c:pt>
                <c:pt idx="3925">
                  <c:v>652</c:v>
                </c:pt>
                <c:pt idx="3926">
                  <c:v>651</c:v>
                </c:pt>
                <c:pt idx="3927">
                  <c:v>652</c:v>
                </c:pt>
                <c:pt idx="3928">
                  <c:v>652</c:v>
                </c:pt>
                <c:pt idx="3929">
                  <c:v>652</c:v>
                </c:pt>
                <c:pt idx="3930">
                  <c:v>652</c:v>
                </c:pt>
                <c:pt idx="3931">
                  <c:v>652</c:v>
                </c:pt>
                <c:pt idx="3932">
                  <c:v>653</c:v>
                </c:pt>
                <c:pt idx="3933">
                  <c:v>652</c:v>
                </c:pt>
                <c:pt idx="3934">
                  <c:v>653</c:v>
                </c:pt>
                <c:pt idx="3935">
                  <c:v>653</c:v>
                </c:pt>
                <c:pt idx="3936">
                  <c:v>652</c:v>
                </c:pt>
                <c:pt idx="3937">
                  <c:v>652</c:v>
                </c:pt>
                <c:pt idx="3938">
                  <c:v>652</c:v>
                </c:pt>
                <c:pt idx="3939">
                  <c:v>652</c:v>
                </c:pt>
                <c:pt idx="3940">
                  <c:v>652</c:v>
                </c:pt>
                <c:pt idx="3941">
                  <c:v>651</c:v>
                </c:pt>
                <c:pt idx="3942">
                  <c:v>652</c:v>
                </c:pt>
                <c:pt idx="3943">
                  <c:v>651</c:v>
                </c:pt>
                <c:pt idx="3944">
                  <c:v>652</c:v>
                </c:pt>
                <c:pt idx="3945">
                  <c:v>652</c:v>
                </c:pt>
                <c:pt idx="3946">
                  <c:v>652</c:v>
                </c:pt>
                <c:pt idx="3947">
                  <c:v>652</c:v>
                </c:pt>
                <c:pt idx="3948">
                  <c:v>653</c:v>
                </c:pt>
                <c:pt idx="3949">
                  <c:v>652</c:v>
                </c:pt>
                <c:pt idx="3950">
                  <c:v>651</c:v>
                </c:pt>
                <c:pt idx="3951">
                  <c:v>648</c:v>
                </c:pt>
                <c:pt idx="3952">
                  <c:v>643</c:v>
                </c:pt>
                <c:pt idx="3953">
                  <c:v>638</c:v>
                </c:pt>
                <c:pt idx="3954">
                  <c:v>633</c:v>
                </c:pt>
                <c:pt idx="3955">
                  <c:v>626</c:v>
                </c:pt>
                <c:pt idx="3956">
                  <c:v>621</c:v>
                </c:pt>
                <c:pt idx="3957">
                  <c:v>618</c:v>
                </c:pt>
                <c:pt idx="3958">
                  <c:v>613</c:v>
                </c:pt>
                <c:pt idx="3959">
                  <c:v>611</c:v>
                </c:pt>
                <c:pt idx="3960">
                  <c:v>610</c:v>
                </c:pt>
                <c:pt idx="3961">
                  <c:v>608</c:v>
                </c:pt>
                <c:pt idx="3962">
                  <c:v>608</c:v>
                </c:pt>
                <c:pt idx="3963">
                  <c:v>608</c:v>
                </c:pt>
                <c:pt idx="3964">
                  <c:v>606</c:v>
                </c:pt>
                <c:pt idx="3965">
                  <c:v>605</c:v>
                </c:pt>
                <c:pt idx="3966">
                  <c:v>605</c:v>
                </c:pt>
                <c:pt idx="3967">
                  <c:v>604</c:v>
                </c:pt>
                <c:pt idx="3968">
                  <c:v>604</c:v>
                </c:pt>
                <c:pt idx="3969">
                  <c:v>604</c:v>
                </c:pt>
                <c:pt idx="3970">
                  <c:v>604</c:v>
                </c:pt>
                <c:pt idx="3971">
                  <c:v>604</c:v>
                </c:pt>
                <c:pt idx="3972">
                  <c:v>604</c:v>
                </c:pt>
                <c:pt idx="3973">
                  <c:v>604</c:v>
                </c:pt>
                <c:pt idx="3974">
                  <c:v>603</c:v>
                </c:pt>
                <c:pt idx="3975">
                  <c:v>603</c:v>
                </c:pt>
                <c:pt idx="3976">
                  <c:v>603</c:v>
                </c:pt>
                <c:pt idx="3977">
                  <c:v>603</c:v>
                </c:pt>
                <c:pt idx="3978">
                  <c:v>603</c:v>
                </c:pt>
                <c:pt idx="3979">
                  <c:v>603</c:v>
                </c:pt>
                <c:pt idx="3980">
                  <c:v>604</c:v>
                </c:pt>
                <c:pt idx="3981">
                  <c:v>603</c:v>
                </c:pt>
                <c:pt idx="3982">
                  <c:v>604</c:v>
                </c:pt>
                <c:pt idx="3983">
                  <c:v>603</c:v>
                </c:pt>
                <c:pt idx="3984">
                  <c:v>603</c:v>
                </c:pt>
                <c:pt idx="3985">
                  <c:v>602</c:v>
                </c:pt>
                <c:pt idx="3986">
                  <c:v>599</c:v>
                </c:pt>
                <c:pt idx="3987">
                  <c:v>598</c:v>
                </c:pt>
                <c:pt idx="3988">
                  <c:v>595</c:v>
                </c:pt>
                <c:pt idx="3989">
                  <c:v>595</c:v>
                </c:pt>
                <c:pt idx="3990">
                  <c:v>593</c:v>
                </c:pt>
                <c:pt idx="3991">
                  <c:v>593</c:v>
                </c:pt>
                <c:pt idx="3992">
                  <c:v>593</c:v>
                </c:pt>
                <c:pt idx="3993">
                  <c:v>594</c:v>
                </c:pt>
                <c:pt idx="3994">
                  <c:v>594</c:v>
                </c:pt>
                <c:pt idx="3995">
                  <c:v>595</c:v>
                </c:pt>
                <c:pt idx="3996">
                  <c:v>596</c:v>
                </c:pt>
                <c:pt idx="3997">
                  <c:v>597</c:v>
                </c:pt>
                <c:pt idx="3998">
                  <c:v>598</c:v>
                </c:pt>
                <c:pt idx="3999">
                  <c:v>600</c:v>
                </c:pt>
                <c:pt idx="4000">
                  <c:v>600</c:v>
                </c:pt>
                <c:pt idx="4001">
                  <c:v>601</c:v>
                </c:pt>
                <c:pt idx="4002">
                  <c:v>602</c:v>
                </c:pt>
                <c:pt idx="4003">
                  <c:v>602</c:v>
                </c:pt>
                <c:pt idx="4004">
                  <c:v>602</c:v>
                </c:pt>
                <c:pt idx="4005">
                  <c:v>604</c:v>
                </c:pt>
                <c:pt idx="4006">
                  <c:v>602</c:v>
                </c:pt>
                <c:pt idx="4007">
                  <c:v>602</c:v>
                </c:pt>
                <c:pt idx="4008">
                  <c:v>603</c:v>
                </c:pt>
                <c:pt idx="4009">
                  <c:v>603</c:v>
                </c:pt>
                <c:pt idx="4010">
                  <c:v>602</c:v>
                </c:pt>
                <c:pt idx="4011">
                  <c:v>603</c:v>
                </c:pt>
                <c:pt idx="4012">
                  <c:v>602</c:v>
                </c:pt>
                <c:pt idx="4013">
                  <c:v>602</c:v>
                </c:pt>
                <c:pt idx="4014">
                  <c:v>602</c:v>
                </c:pt>
                <c:pt idx="4015">
                  <c:v>601</c:v>
                </c:pt>
                <c:pt idx="4016">
                  <c:v>600</c:v>
                </c:pt>
                <c:pt idx="4017">
                  <c:v>600</c:v>
                </c:pt>
                <c:pt idx="4018">
                  <c:v>600</c:v>
                </c:pt>
                <c:pt idx="4019">
                  <c:v>601</c:v>
                </c:pt>
                <c:pt idx="4020">
                  <c:v>599</c:v>
                </c:pt>
                <c:pt idx="4021">
                  <c:v>600</c:v>
                </c:pt>
                <c:pt idx="4022">
                  <c:v>599</c:v>
                </c:pt>
                <c:pt idx="4023">
                  <c:v>600</c:v>
                </c:pt>
                <c:pt idx="4024">
                  <c:v>602</c:v>
                </c:pt>
                <c:pt idx="4025">
                  <c:v>602</c:v>
                </c:pt>
                <c:pt idx="4026">
                  <c:v>602</c:v>
                </c:pt>
                <c:pt idx="4027">
                  <c:v>604</c:v>
                </c:pt>
                <c:pt idx="4028">
                  <c:v>603</c:v>
                </c:pt>
                <c:pt idx="4029">
                  <c:v>604</c:v>
                </c:pt>
                <c:pt idx="4030">
                  <c:v>605</c:v>
                </c:pt>
                <c:pt idx="4031">
                  <c:v>605</c:v>
                </c:pt>
                <c:pt idx="4032">
                  <c:v>606</c:v>
                </c:pt>
                <c:pt idx="4033">
                  <c:v>605</c:v>
                </c:pt>
                <c:pt idx="4034">
                  <c:v>605</c:v>
                </c:pt>
                <c:pt idx="4035">
                  <c:v>605</c:v>
                </c:pt>
                <c:pt idx="4036">
                  <c:v>605</c:v>
                </c:pt>
                <c:pt idx="4037">
                  <c:v>606</c:v>
                </c:pt>
                <c:pt idx="4038">
                  <c:v>606</c:v>
                </c:pt>
                <c:pt idx="4039">
                  <c:v>606</c:v>
                </c:pt>
                <c:pt idx="4040">
                  <c:v>606</c:v>
                </c:pt>
                <c:pt idx="4041">
                  <c:v>606</c:v>
                </c:pt>
                <c:pt idx="4042">
                  <c:v>607</c:v>
                </c:pt>
                <c:pt idx="4043">
                  <c:v>607</c:v>
                </c:pt>
                <c:pt idx="4044">
                  <c:v>606</c:v>
                </c:pt>
                <c:pt idx="4045">
                  <c:v>607</c:v>
                </c:pt>
                <c:pt idx="4046">
                  <c:v>606</c:v>
                </c:pt>
                <c:pt idx="4047">
                  <c:v>606</c:v>
                </c:pt>
                <c:pt idx="4048">
                  <c:v>606</c:v>
                </c:pt>
                <c:pt idx="4049">
                  <c:v>606</c:v>
                </c:pt>
                <c:pt idx="4050">
                  <c:v>607</c:v>
                </c:pt>
                <c:pt idx="4051">
                  <c:v>607</c:v>
                </c:pt>
                <c:pt idx="4052">
                  <c:v>607</c:v>
                </c:pt>
                <c:pt idx="4053">
                  <c:v>608</c:v>
                </c:pt>
                <c:pt idx="4054">
                  <c:v>607</c:v>
                </c:pt>
                <c:pt idx="4055">
                  <c:v>608</c:v>
                </c:pt>
                <c:pt idx="4056">
                  <c:v>608</c:v>
                </c:pt>
                <c:pt idx="4057">
                  <c:v>608</c:v>
                </c:pt>
                <c:pt idx="4058">
                  <c:v>608</c:v>
                </c:pt>
                <c:pt idx="4059">
                  <c:v>608</c:v>
                </c:pt>
                <c:pt idx="4060">
                  <c:v>608</c:v>
                </c:pt>
                <c:pt idx="4061">
                  <c:v>608</c:v>
                </c:pt>
                <c:pt idx="4062">
                  <c:v>608</c:v>
                </c:pt>
                <c:pt idx="4063">
                  <c:v>607</c:v>
                </c:pt>
                <c:pt idx="4064">
                  <c:v>608</c:v>
                </c:pt>
                <c:pt idx="4065">
                  <c:v>608</c:v>
                </c:pt>
                <c:pt idx="4066">
                  <c:v>609</c:v>
                </c:pt>
                <c:pt idx="4067">
                  <c:v>609</c:v>
                </c:pt>
                <c:pt idx="4068">
                  <c:v>609</c:v>
                </c:pt>
                <c:pt idx="4069">
                  <c:v>609</c:v>
                </c:pt>
                <c:pt idx="4070">
                  <c:v>609</c:v>
                </c:pt>
                <c:pt idx="4071">
                  <c:v>609</c:v>
                </c:pt>
                <c:pt idx="4072">
                  <c:v>610</c:v>
                </c:pt>
                <c:pt idx="4073">
                  <c:v>609</c:v>
                </c:pt>
                <c:pt idx="4074">
                  <c:v>609</c:v>
                </c:pt>
                <c:pt idx="4075">
                  <c:v>608</c:v>
                </c:pt>
                <c:pt idx="4076">
                  <c:v>609</c:v>
                </c:pt>
                <c:pt idx="4077">
                  <c:v>609</c:v>
                </c:pt>
                <c:pt idx="4078">
                  <c:v>609</c:v>
                </c:pt>
                <c:pt idx="4079">
                  <c:v>611</c:v>
                </c:pt>
                <c:pt idx="4080">
                  <c:v>612</c:v>
                </c:pt>
                <c:pt idx="4081">
                  <c:v>611</c:v>
                </c:pt>
                <c:pt idx="4082">
                  <c:v>612</c:v>
                </c:pt>
                <c:pt idx="4083">
                  <c:v>611</c:v>
                </c:pt>
                <c:pt idx="4084">
                  <c:v>613</c:v>
                </c:pt>
                <c:pt idx="4085">
                  <c:v>612</c:v>
                </c:pt>
                <c:pt idx="4086">
                  <c:v>612</c:v>
                </c:pt>
                <c:pt idx="4087">
                  <c:v>612</c:v>
                </c:pt>
                <c:pt idx="4088">
                  <c:v>611</c:v>
                </c:pt>
                <c:pt idx="4089">
                  <c:v>613</c:v>
                </c:pt>
                <c:pt idx="4090">
                  <c:v>612</c:v>
                </c:pt>
                <c:pt idx="4091">
                  <c:v>612</c:v>
                </c:pt>
                <c:pt idx="4092">
                  <c:v>612</c:v>
                </c:pt>
                <c:pt idx="4093">
                  <c:v>612</c:v>
                </c:pt>
                <c:pt idx="4094">
                  <c:v>612</c:v>
                </c:pt>
                <c:pt idx="4095">
                  <c:v>613</c:v>
                </c:pt>
                <c:pt idx="4096">
                  <c:v>613</c:v>
                </c:pt>
                <c:pt idx="4097">
                  <c:v>613</c:v>
                </c:pt>
                <c:pt idx="4098">
                  <c:v>613</c:v>
                </c:pt>
                <c:pt idx="4099">
                  <c:v>613</c:v>
                </c:pt>
                <c:pt idx="4100">
                  <c:v>613</c:v>
                </c:pt>
                <c:pt idx="4101">
                  <c:v>613</c:v>
                </c:pt>
                <c:pt idx="4102">
                  <c:v>613</c:v>
                </c:pt>
                <c:pt idx="4103">
                  <c:v>613</c:v>
                </c:pt>
                <c:pt idx="4104">
                  <c:v>613</c:v>
                </c:pt>
                <c:pt idx="4105">
                  <c:v>613</c:v>
                </c:pt>
                <c:pt idx="4106">
                  <c:v>613</c:v>
                </c:pt>
                <c:pt idx="4107">
                  <c:v>613</c:v>
                </c:pt>
                <c:pt idx="4108">
                  <c:v>616</c:v>
                </c:pt>
                <c:pt idx="4109">
                  <c:v>618</c:v>
                </c:pt>
                <c:pt idx="4110">
                  <c:v>622</c:v>
                </c:pt>
                <c:pt idx="4111">
                  <c:v>628</c:v>
                </c:pt>
                <c:pt idx="4112">
                  <c:v>633</c:v>
                </c:pt>
                <c:pt idx="4113">
                  <c:v>637</c:v>
                </c:pt>
                <c:pt idx="4114">
                  <c:v>641</c:v>
                </c:pt>
                <c:pt idx="4115">
                  <c:v>643</c:v>
                </c:pt>
                <c:pt idx="4116">
                  <c:v>643</c:v>
                </c:pt>
                <c:pt idx="4117">
                  <c:v>644</c:v>
                </c:pt>
                <c:pt idx="4118">
                  <c:v>646</c:v>
                </c:pt>
                <c:pt idx="4119">
                  <c:v>646</c:v>
                </c:pt>
                <c:pt idx="4120">
                  <c:v>646</c:v>
                </c:pt>
                <c:pt idx="4121">
                  <c:v>648</c:v>
                </c:pt>
                <c:pt idx="4122">
                  <c:v>648</c:v>
                </c:pt>
                <c:pt idx="4123">
                  <c:v>649</c:v>
                </c:pt>
                <c:pt idx="4124">
                  <c:v>650</c:v>
                </c:pt>
                <c:pt idx="4125">
                  <c:v>650</c:v>
                </c:pt>
                <c:pt idx="4126">
                  <c:v>650</c:v>
                </c:pt>
                <c:pt idx="4127">
                  <c:v>651</c:v>
                </c:pt>
                <c:pt idx="4128">
                  <c:v>651</c:v>
                </c:pt>
                <c:pt idx="4129">
                  <c:v>650</c:v>
                </c:pt>
                <c:pt idx="4130">
                  <c:v>651</c:v>
                </c:pt>
                <c:pt idx="4131">
                  <c:v>650</c:v>
                </c:pt>
                <c:pt idx="4132">
                  <c:v>650</c:v>
                </c:pt>
                <c:pt idx="4133">
                  <c:v>650</c:v>
                </c:pt>
                <c:pt idx="4134">
                  <c:v>651</c:v>
                </c:pt>
                <c:pt idx="4135">
                  <c:v>651</c:v>
                </c:pt>
                <c:pt idx="4136">
                  <c:v>651</c:v>
                </c:pt>
                <c:pt idx="4137">
                  <c:v>651</c:v>
                </c:pt>
                <c:pt idx="4138">
                  <c:v>651</c:v>
                </c:pt>
                <c:pt idx="4139">
                  <c:v>651</c:v>
                </c:pt>
                <c:pt idx="4140">
                  <c:v>652</c:v>
                </c:pt>
                <c:pt idx="4141">
                  <c:v>652</c:v>
                </c:pt>
                <c:pt idx="4142">
                  <c:v>652</c:v>
                </c:pt>
                <c:pt idx="4143">
                  <c:v>652</c:v>
                </c:pt>
                <c:pt idx="4144">
                  <c:v>652</c:v>
                </c:pt>
                <c:pt idx="4145">
                  <c:v>652</c:v>
                </c:pt>
                <c:pt idx="4146">
                  <c:v>652</c:v>
                </c:pt>
                <c:pt idx="4147">
                  <c:v>652</c:v>
                </c:pt>
                <c:pt idx="4148">
                  <c:v>652</c:v>
                </c:pt>
                <c:pt idx="4149">
                  <c:v>652</c:v>
                </c:pt>
                <c:pt idx="4150">
                  <c:v>651</c:v>
                </c:pt>
                <c:pt idx="4151">
                  <c:v>652</c:v>
                </c:pt>
                <c:pt idx="4152">
                  <c:v>651</c:v>
                </c:pt>
                <c:pt idx="4153">
                  <c:v>652</c:v>
                </c:pt>
                <c:pt idx="4154">
                  <c:v>653</c:v>
                </c:pt>
                <c:pt idx="4155">
                  <c:v>652</c:v>
                </c:pt>
                <c:pt idx="4156">
                  <c:v>652</c:v>
                </c:pt>
                <c:pt idx="4157">
                  <c:v>652</c:v>
                </c:pt>
                <c:pt idx="4158">
                  <c:v>653</c:v>
                </c:pt>
                <c:pt idx="4159">
                  <c:v>652</c:v>
                </c:pt>
                <c:pt idx="4160">
                  <c:v>653</c:v>
                </c:pt>
                <c:pt idx="4161">
                  <c:v>653</c:v>
                </c:pt>
                <c:pt idx="4162">
                  <c:v>653</c:v>
                </c:pt>
                <c:pt idx="4163">
                  <c:v>651</c:v>
                </c:pt>
                <c:pt idx="4164">
                  <c:v>653</c:v>
                </c:pt>
                <c:pt idx="4165">
                  <c:v>651</c:v>
                </c:pt>
                <c:pt idx="4166">
                  <c:v>652</c:v>
                </c:pt>
                <c:pt idx="4167">
                  <c:v>652</c:v>
                </c:pt>
                <c:pt idx="4168">
                  <c:v>653</c:v>
                </c:pt>
                <c:pt idx="4169">
                  <c:v>652</c:v>
                </c:pt>
                <c:pt idx="4170">
                  <c:v>653</c:v>
                </c:pt>
                <c:pt idx="4171">
                  <c:v>652</c:v>
                </c:pt>
                <c:pt idx="4172">
                  <c:v>653</c:v>
                </c:pt>
                <c:pt idx="4173">
                  <c:v>653</c:v>
                </c:pt>
                <c:pt idx="4174">
                  <c:v>653</c:v>
                </c:pt>
                <c:pt idx="4175">
                  <c:v>653</c:v>
                </c:pt>
                <c:pt idx="4176">
                  <c:v>653</c:v>
                </c:pt>
                <c:pt idx="4177">
                  <c:v>653</c:v>
                </c:pt>
                <c:pt idx="4178">
                  <c:v>653</c:v>
                </c:pt>
                <c:pt idx="4179">
                  <c:v>653</c:v>
                </c:pt>
                <c:pt idx="4180">
                  <c:v>653</c:v>
                </c:pt>
                <c:pt idx="4181">
                  <c:v>653</c:v>
                </c:pt>
                <c:pt idx="4182">
                  <c:v>653</c:v>
                </c:pt>
                <c:pt idx="4183">
                  <c:v>653</c:v>
                </c:pt>
                <c:pt idx="4184">
                  <c:v>653</c:v>
                </c:pt>
                <c:pt idx="4185">
                  <c:v>652</c:v>
                </c:pt>
                <c:pt idx="4186">
                  <c:v>653</c:v>
                </c:pt>
                <c:pt idx="4187">
                  <c:v>651</c:v>
                </c:pt>
                <c:pt idx="4188">
                  <c:v>653</c:v>
                </c:pt>
                <c:pt idx="4189">
                  <c:v>652</c:v>
                </c:pt>
                <c:pt idx="4190">
                  <c:v>652</c:v>
                </c:pt>
                <c:pt idx="4191">
                  <c:v>653</c:v>
                </c:pt>
                <c:pt idx="4192">
                  <c:v>653</c:v>
                </c:pt>
                <c:pt idx="4193">
                  <c:v>653</c:v>
                </c:pt>
                <c:pt idx="4194">
                  <c:v>654</c:v>
                </c:pt>
                <c:pt idx="4195">
                  <c:v>653</c:v>
                </c:pt>
                <c:pt idx="4196">
                  <c:v>653</c:v>
                </c:pt>
                <c:pt idx="4197">
                  <c:v>653</c:v>
                </c:pt>
                <c:pt idx="4198">
                  <c:v>653</c:v>
                </c:pt>
                <c:pt idx="4199">
                  <c:v>653</c:v>
                </c:pt>
                <c:pt idx="4200">
                  <c:v>653</c:v>
                </c:pt>
                <c:pt idx="4201">
                  <c:v>653</c:v>
                </c:pt>
                <c:pt idx="4202">
                  <c:v>653</c:v>
                </c:pt>
                <c:pt idx="4203">
                  <c:v>653</c:v>
                </c:pt>
                <c:pt idx="4204">
                  <c:v>653</c:v>
                </c:pt>
                <c:pt idx="4205">
                  <c:v>653</c:v>
                </c:pt>
                <c:pt idx="4206">
                  <c:v>652</c:v>
                </c:pt>
                <c:pt idx="4207">
                  <c:v>653</c:v>
                </c:pt>
                <c:pt idx="4208">
                  <c:v>653</c:v>
                </c:pt>
                <c:pt idx="4209">
                  <c:v>653</c:v>
                </c:pt>
                <c:pt idx="4210">
                  <c:v>653</c:v>
                </c:pt>
                <c:pt idx="4211">
                  <c:v>653</c:v>
                </c:pt>
                <c:pt idx="4212">
                  <c:v>653</c:v>
                </c:pt>
                <c:pt idx="4213">
                  <c:v>653</c:v>
                </c:pt>
                <c:pt idx="4214">
                  <c:v>653</c:v>
                </c:pt>
                <c:pt idx="4215">
                  <c:v>654</c:v>
                </c:pt>
                <c:pt idx="4216">
                  <c:v>654</c:v>
                </c:pt>
                <c:pt idx="4217">
                  <c:v>654</c:v>
                </c:pt>
                <c:pt idx="4218">
                  <c:v>653</c:v>
                </c:pt>
                <c:pt idx="4219">
                  <c:v>651</c:v>
                </c:pt>
                <c:pt idx="4220">
                  <c:v>650</c:v>
                </c:pt>
                <c:pt idx="4221">
                  <c:v>647</c:v>
                </c:pt>
                <c:pt idx="4222">
                  <c:v>642</c:v>
                </c:pt>
                <c:pt idx="4223">
                  <c:v>635</c:v>
                </c:pt>
                <c:pt idx="4224">
                  <c:v>629</c:v>
                </c:pt>
                <c:pt idx="4225">
                  <c:v>622</c:v>
                </c:pt>
                <c:pt idx="4226">
                  <c:v>617</c:v>
                </c:pt>
                <c:pt idx="4227">
                  <c:v>613</c:v>
                </c:pt>
                <c:pt idx="4228">
                  <c:v>608</c:v>
                </c:pt>
                <c:pt idx="4229">
                  <c:v>606</c:v>
                </c:pt>
                <c:pt idx="4230">
                  <c:v>606</c:v>
                </c:pt>
                <c:pt idx="4231">
                  <c:v>605</c:v>
                </c:pt>
                <c:pt idx="4232">
                  <c:v>604</c:v>
                </c:pt>
                <c:pt idx="4233">
                  <c:v>605</c:v>
                </c:pt>
                <c:pt idx="4234">
                  <c:v>605</c:v>
                </c:pt>
                <c:pt idx="4235">
                  <c:v>605</c:v>
                </c:pt>
                <c:pt idx="4236">
                  <c:v>605</c:v>
                </c:pt>
                <c:pt idx="4237">
                  <c:v>605</c:v>
                </c:pt>
                <c:pt idx="4238">
                  <c:v>605</c:v>
                </c:pt>
                <c:pt idx="4239">
                  <c:v>605</c:v>
                </c:pt>
                <c:pt idx="4240">
                  <c:v>605</c:v>
                </c:pt>
                <c:pt idx="4241">
                  <c:v>605</c:v>
                </c:pt>
                <c:pt idx="4242">
                  <c:v>605</c:v>
                </c:pt>
                <c:pt idx="4243">
                  <c:v>605</c:v>
                </c:pt>
                <c:pt idx="4244">
                  <c:v>605</c:v>
                </c:pt>
                <c:pt idx="4245">
                  <c:v>605</c:v>
                </c:pt>
                <c:pt idx="4246">
                  <c:v>605</c:v>
                </c:pt>
                <c:pt idx="4247">
                  <c:v>604</c:v>
                </c:pt>
                <c:pt idx="4248">
                  <c:v>604</c:v>
                </c:pt>
                <c:pt idx="4249">
                  <c:v>602</c:v>
                </c:pt>
                <c:pt idx="4250">
                  <c:v>602</c:v>
                </c:pt>
                <c:pt idx="4251">
                  <c:v>602</c:v>
                </c:pt>
                <c:pt idx="4252">
                  <c:v>601</c:v>
                </c:pt>
                <c:pt idx="4253">
                  <c:v>601</c:v>
                </c:pt>
                <c:pt idx="4254">
                  <c:v>602</c:v>
                </c:pt>
                <c:pt idx="4255">
                  <c:v>601</c:v>
                </c:pt>
                <c:pt idx="4256">
                  <c:v>601</c:v>
                </c:pt>
                <c:pt idx="4257">
                  <c:v>601</c:v>
                </c:pt>
                <c:pt idx="4258">
                  <c:v>600</c:v>
                </c:pt>
                <c:pt idx="4259">
                  <c:v>601</c:v>
                </c:pt>
                <c:pt idx="4260">
                  <c:v>600</c:v>
                </c:pt>
                <c:pt idx="4261">
                  <c:v>600</c:v>
                </c:pt>
                <c:pt idx="4262">
                  <c:v>602</c:v>
                </c:pt>
                <c:pt idx="4263">
                  <c:v>602</c:v>
                </c:pt>
                <c:pt idx="4264">
                  <c:v>603</c:v>
                </c:pt>
                <c:pt idx="4265">
                  <c:v>603</c:v>
                </c:pt>
                <c:pt idx="4266">
                  <c:v>604</c:v>
                </c:pt>
                <c:pt idx="4267">
                  <c:v>604</c:v>
                </c:pt>
                <c:pt idx="4268">
                  <c:v>604</c:v>
                </c:pt>
                <c:pt idx="4269">
                  <c:v>605</c:v>
                </c:pt>
                <c:pt idx="4270">
                  <c:v>605</c:v>
                </c:pt>
                <c:pt idx="4271">
                  <c:v>605</c:v>
                </c:pt>
                <c:pt idx="4272">
                  <c:v>606</c:v>
                </c:pt>
                <c:pt idx="4273">
                  <c:v>606</c:v>
                </c:pt>
                <c:pt idx="4274">
                  <c:v>606</c:v>
                </c:pt>
                <c:pt idx="4275">
                  <c:v>606</c:v>
                </c:pt>
                <c:pt idx="4276">
                  <c:v>606</c:v>
                </c:pt>
                <c:pt idx="4277">
                  <c:v>605</c:v>
                </c:pt>
                <c:pt idx="4278">
                  <c:v>605</c:v>
                </c:pt>
                <c:pt idx="4279">
                  <c:v>604</c:v>
                </c:pt>
                <c:pt idx="4280">
                  <c:v>604</c:v>
                </c:pt>
                <c:pt idx="4281">
                  <c:v>604</c:v>
                </c:pt>
                <c:pt idx="4282">
                  <c:v>604</c:v>
                </c:pt>
                <c:pt idx="4283">
                  <c:v>604</c:v>
                </c:pt>
                <c:pt idx="4284">
                  <c:v>604</c:v>
                </c:pt>
                <c:pt idx="4285">
                  <c:v>605</c:v>
                </c:pt>
                <c:pt idx="4286">
                  <c:v>605</c:v>
                </c:pt>
                <c:pt idx="4287">
                  <c:v>605</c:v>
                </c:pt>
                <c:pt idx="4288">
                  <c:v>605</c:v>
                </c:pt>
                <c:pt idx="4289">
                  <c:v>604</c:v>
                </c:pt>
                <c:pt idx="4290">
                  <c:v>603</c:v>
                </c:pt>
                <c:pt idx="4291">
                  <c:v>604</c:v>
                </c:pt>
                <c:pt idx="4292">
                  <c:v>603</c:v>
                </c:pt>
                <c:pt idx="4293">
                  <c:v>602</c:v>
                </c:pt>
                <c:pt idx="4294">
                  <c:v>603</c:v>
                </c:pt>
                <c:pt idx="4295">
                  <c:v>602</c:v>
                </c:pt>
                <c:pt idx="4296">
                  <c:v>602</c:v>
                </c:pt>
                <c:pt idx="4297">
                  <c:v>602</c:v>
                </c:pt>
                <c:pt idx="4298">
                  <c:v>602</c:v>
                </c:pt>
                <c:pt idx="4299">
                  <c:v>603</c:v>
                </c:pt>
                <c:pt idx="4300">
                  <c:v>603</c:v>
                </c:pt>
                <c:pt idx="4301">
                  <c:v>604</c:v>
                </c:pt>
                <c:pt idx="4302">
                  <c:v>606</c:v>
                </c:pt>
                <c:pt idx="4303">
                  <c:v>605</c:v>
                </c:pt>
                <c:pt idx="4304">
                  <c:v>605</c:v>
                </c:pt>
                <c:pt idx="4305">
                  <c:v>606</c:v>
                </c:pt>
                <c:pt idx="4306">
                  <c:v>606</c:v>
                </c:pt>
                <c:pt idx="4307">
                  <c:v>607</c:v>
                </c:pt>
                <c:pt idx="4308">
                  <c:v>606</c:v>
                </c:pt>
                <c:pt idx="4309">
                  <c:v>606</c:v>
                </c:pt>
                <c:pt idx="4310">
                  <c:v>606</c:v>
                </c:pt>
                <c:pt idx="4311">
                  <c:v>606</c:v>
                </c:pt>
                <c:pt idx="4312">
                  <c:v>608</c:v>
                </c:pt>
                <c:pt idx="4313">
                  <c:v>608</c:v>
                </c:pt>
                <c:pt idx="4314">
                  <c:v>607</c:v>
                </c:pt>
                <c:pt idx="4315">
                  <c:v>609</c:v>
                </c:pt>
                <c:pt idx="4316">
                  <c:v>609</c:v>
                </c:pt>
                <c:pt idx="4317">
                  <c:v>610</c:v>
                </c:pt>
                <c:pt idx="4318">
                  <c:v>610</c:v>
                </c:pt>
                <c:pt idx="4319">
                  <c:v>610</c:v>
                </c:pt>
                <c:pt idx="4320">
                  <c:v>611</c:v>
                </c:pt>
                <c:pt idx="4321">
                  <c:v>610</c:v>
                </c:pt>
                <c:pt idx="4322">
                  <c:v>610</c:v>
                </c:pt>
                <c:pt idx="4323">
                  <c:v>611</c:v>
                </c:pt>
                <c:pt idx="4324">
                  <c:v>612</c:v>
                </c:pt>
                <c:pt idx="4325">
                  <c:v>611</c:v>
                </c:pt>
                <c:pt idx="4326">
                  <c:v>611</c:v>
                </c:pt>
                <c:pt idx="4327">
                  <c:v>611</c:v>
                </c:pt>
                <c:pt idx="4328">
                  <c:v>612</c:v>
                </c:pt>
                <c:pt idx="4329">
                  <c:v>611</c:v>
                </c:pt>
                <c:pt idx="4330">
                  <c:v>612</c:v>
                </c:pt>
                <c:pt idx="4331">
                  <c:v>613</c:v>
                </c:pt>
                <c:pt idx="4332">
                  <c:v>612</c:v>
                </c:pt>
                <c:pt idx="4333">
                  <c:v>612</c:v>
                </c:pt>
                <c:pt idx="4334">
                  <c:v>613</c:v>
                </c:pt>
                <c:pt idx="4335">
                  <c:v>613</c:v>
                </c:pt>
                <c:pt idx="4336">
                  <c:v>612</c:v>
                </c:pt>
                <c:pt idx="4337">
                  <c:v>612</c:v>
                </c:pt>
                <c:pt idx="4338">
                  <c:v>613</c:v>
                </c:pt>
                <c:pt idx="4339">
                  <c:v>613</c:v>
                </c:pt>
                <c:pt idx="4340">
                  <c:v>612</c:v>
                </c:pt>
                <c:pt idx="4341">
                  <c:v>613</c:v>
                </c:pt>
                <c:pt idx="4342">
                  <c:v>613</c:v>
                </c:pt>
                <c:pt idx="4343">
                  <c:v>613</c:v>
                </c:pt>
                <c:pt idx="4344">
                  <c:v>613</c:v>
                </c:pt>
                <c:pt idx="4345">
                  <c:v>613</c:v>
                </c:pt>
                <c:pt idx="4346">
                  <c:v>613</c:v>
                </c:pt>
                <c:pt idx="4347">
                  <c:v>614</c:v>
                </c:pt>
                <c:pt idx="4348">
                  <c:v>613</c:v>
                </c:pt>
                <c:pt idx="4349">
                  <c:v>613</c:v>
                </c:pt>
                <c:pt idx="4350">
                  <c:v>612</c:v>
                </c:pt>
                <c:pt idx="4351">
                  <c:v>612</c:v>
                </c:pt>
                <c:pt idx="4352">
                  <c:v>612</c:v>
                </c:pt>
                <c:pt idx="4353">
                  <c:v>611</c:v>
                </c:pt>
                <c:pt idx="4354">
                  <c:v>610</c:v>
                </c:pt>
                <c:pt idx="4355">
                  <c:v>610</c:v>
                </c:pt>
                <c:pt idx="4356">
                  <c:v>611</c:v>
                </c:pt>
                <c:pt idx="4357">
                  <c:v>610</c:v>
                </c:pt>
                <c:pt idx="4358">
                  <c:v>610</c:v>
                </c:pt>
                <c:pt idx="4359">
                  <c:v>610</c:v>
                </c:pt>
                <c:pt idx="4360">
                  <c:v>610</c:v>
                </c:pt>
                <c:pt idx="4361">
                  <c:v>610</c:v>
                </c:pt>
                <c:pt idx="4362">
                  <c:v>611</c:v>
                </c:pt>
                <c:pt idx="4363">
                  <c:v>610</c:v>
                </c:pt>
                <c:pt idx="4364">
                  <c:v>611</c:v>
                </c:pt>
                <c:pt idx="4365">
                  <c:v>611</c:v>
                </c:pt>
                <c:pt idx="4366">
                  <c:v>611</c:v>
                </c:pt>
                <c:pt idx="4367">
                  <c:v>611</c:v>
                </c:pt>
                <c:pt idx="4368">
                  <c:v>611</c:v>
                </c:pt>
                <c:pt idx="4369">
                  <c:v>611</c:v>
                </c:pt>
                <c:pt idx="4370">
                  <c:v>610</c:v>
                </c:pt>
                <c:pt idx="4371">
                  <c:v>611</c:v>
                </c:pt>
                <c:pt idx="4372">
                  <c:v>611</c:v>
                </c:pt>
                <c:pt idx="4373">
                  <c:v>612</c:v>
                </c:pt>
                <c:pt idx="4374">
                  <c:v>613</c:v>
                </c:pt>
                <c:pt idx="4375">
                  <c:v>614</c:v>
                </c:pt>
                <c:pt idx="4376">
                  <c:v>614</c:v>
                </c:pt>
                <c:pt idx="4377">
                  <c:v>614</c:v>
                </c:pt>
                <c:pt idx="4378">
                  <c:v>617</c:v>
                </c:pt>
                <c:pt idx="4379">
                  <c:v>614</c:v>
                </c:pt>
                <c:pt idx="4380">
                  <c:v>615</c:v>
                </c:pt>
                <c:pt idx="4381">
                  <c:v>615</c:v>
                </c:pt>
                <c:pt idx="4382">
                  <c:v>615</c:v>
                </c:pt>
                <c:pt idx="4383">
                  <c:v>614</c:v>
                </c:pt>
                <c:pt idx="4384">
                  <c:v>615</c:v>
                </c:pt>
                <c:pt idx="4385">
                  <c:v>614</c:v>
                </c:pt>
                <c:pt idx="4386">
                  <c:v>614</c:v>
                </c:pt>
                <c:pt idx="4387">
                  <c:v>614</c:v>
                </c:pt>
                <c:pt idx="4388">
                  <c:v>614</c:v>
                </c:pt>
                <c:pt idx="4389">
                  <c:v>614</c:v>
                </c:pt>
                <c:pt idx="4390">
                  <c:v>614</c:v>
                </c:pt>
                <c:pt idx="4391">
                  <c:v>615</c:v>
                </c:pt>
                <c:pt idx="4392">
                  <c:v>615</c:v>
                </c:pt>
                <c:pt idx="4393">
                  <c:v>615</c:v>
                </c:pt>
                <c:pt idx="4394">
                  <c:v>615</c:v>
                </c:pt>
                <c:pt idx="4395">
                  <c:v>615</c:v>
                </c:pt>
                <c:pt idx="4396">
                  <c:v>616</c:v>
                </c:pt>
                <c:pt idx="4397">
                  <c:v>615</c:v>
                </c:pt>
                <c:pt idx="4398">
                  <c:v>616</c:v>
                </c:pt>
                <c:pt idx="4399">
                  <c:v>616</c:v>
                </c:pt>
                <c:pt idx="4400">
                  <c:v>615</c:v>
                </c:pt>
                <c:pt idx="4401">
                  <c:v>615</c:v>
                </c:pt>
                <c:pt idx="4402">
                  <c:v>616</c:v>
                </c:pt>
                <c:pt idx="4403">
                  <c:v>616</c:v>
                </c:pt>
                <c:pt idx="4404">
                  <c:v>615</c:v>
                </c:pt>
                <c:pt idx="4405">
                  <c:v>616</c:v>
                </c:pt>
                <c:pt idx="4406">
                  <c:v>615</c:v>
                </c:pt>
                <c:pt idx="4407">
                  <c:v>615</c:v>
                </c:pt>
                <c:pt idx="4408">
                  <c:v>615</c:v>
                </c:pt>
                <c:pt idx="4409">
                  <c:v>614</c:v>
                </c:pt>
                <c:pt idx="4410">
                  <c:v>615</c:v>
                </c:pt>
                <c:pt idx="4411">
                  <c:v>615</c:v>
                </c:pt>
                <c:pt idx="4412">
                  <c:v>615</c:v>
                </c:pt>
                <c:pt idx="4413">
                  <c:v>616</c:v>
                </c:pt>
                <c:pt idx="4414">
                  <c:v>616</c:v>
                </c:pt>
                <c:pt idx="4415">
                  <c:v>616</c:v>
                </c:pt>
                <c:pt idx="4416">
                  <c:v>615</c:v>
                </c:pt>
                <c:pt idx="4417">
                  <c:v>615</c:v>
                </c:pt>
                <c:pt idx="4418">
                  <c:v>615</c:v>
                </c:pt>
                <c:pt idx="4419">
                  <c:v>615</c:v>
                </c:pt>
                <c:pt idx="4420">
                  <c:v>616</c:v>
                </c:pt>
                <c:pt idx="4421">
                  <c:v>616</c:v>
                </c:pt>
                <c:pt idx="4422">
                  <c:v>614</c:v>
                </c:pt>
                <c:pt idx="4423">
                  <c:v>615</c:v>
                </c:pt>
                <c:pt idx="4424">
                  <c:v>616</c:v>
                </c:pt>
                <c:pt idx="4425">
                  <c:v>614</c:v>
                </c:pt>
                <c:pt idx="4426">
                  <c:v>615</c:v>
                </c:pt>
                <c:pt idx="4427">
                  <c:v>614</c:v>
                </c:pt>
                <c:pt idx="4428">
                  <c:v>614</c:v>
                </c:pt>
                <c:pt idx="4429">
                  <c:v>615</c:v>
                </c:pt>
                <c:pt idx="4430">
                  <c:v>615</c:v>
                </c:pt>
                <c:pt idx="4431">
                  <c:v>615</c:v>
                </c:pt>
                <c:pt idx="4432">
                  <c:v>616</c:v>
                </c:pt>
                <c:pt idx="4433">
                  <c:v>615</c:v>
                </c:pt>
                <c:pt idx="4434">
                  <c:v>615</c:v>
                </c:pt>
                <c:pt idx="4435">
                  <c:v>615</c:v>
                </c:pt>
                <c:pt idx="4436">
                  <c:v>615</c:v>
                </c:pt>
                <c:pt idx="4437">
                  <c:v>616</c:v>
                </c:pt>
                <c:pt idx="4438">
                  <c:v>615</c:v>
                </c:pt>
                <c:pt idx="4439">
                  <c:v>615</c:v>
                </c:pt>
                <c:pt idx="4440">
                  <c:v>615</c:v>
                </c:pt>
                <c:pt idx="4441">
                  <c:v>615</c:v>
                </c:pt>
                <c:pt idx="4442">
                  <c:v>616</c:v>
                </c:pt>
                <c:pt idx="4443">
                  <c:v>614</c:v>
                </c:pt>
                <c:pt idx="4444">
                  <c:v>615</c:v>
                </c:pt>
                <c:pt idx="4445">
                  <c:v>615</c:v>
                </c:pt>
                <c:pt idx="4446">
                  <c:v>614</c:v>
                </c:pt>
                <c:pt idx="4447">
                  <c:v>615</c:v>
                </c:pt>
                <c:pt idx="4448">
                  <c:v>614</c:v>
                </c:pt>
                <c:pt idx="4449">
                  <c:v>615</c:v>
                </c:pt>
                <c:pt idx="4450">
                  <c:v>615</c:v>
                </c:pt>
                <c:pt idx="4451">
                  <c:v>614</c:v>
                </c:pt>
                <c:pt idx="4452">
                  <c:v>615</c:v>
                </c:pt>
                <c:pt idx="4453">
                  <c:v>616</c:v>
                </c:pt>
                <c:pt idx="4454">
                  <c:v>617</c:v>
                </c:pt>
                <c:pt idx="4455">
                  <c:v>620</c:v>
                </c:pt>
                <c:pt idx="4456">
                  <c:v>625</c:v>
                </c:pt>
                <c:pt idx="4457">
                  <c:v>629</c:v>
                </c:pt>
                <c:pt idx="4458">
                  <c:v>634</c:v>
                </c:pt>
                <c:pt idx="4459">
                  <c:v>639</c:v>
                </c:pt>
                <c:pt idx="4460">
                  <c:v>641</c:v>
                </c:pt>
                <c:pt idx="4461">
                  <c:v>643</c:v>
                </c:pt>
                <c:pt idx="4462">
                  <c:v>644</c:v>
                </c:pt>
                <c:pt idx="4463">
                  <c:v>645</c:v>
                </c:pt>
                <c:pt idx="4464">
                  <c:v>646</c:v>
                </c:pt>
                <c:pt idx="4465">
                  <c:v>645</c:v>
                </c:pt>
                <c:pt idx="4466">
                  <c:v>645</c:v>
                </c:pt>
                <c:pt idx="4467">
                  <c:v>645</c:v>
                </c:pt>
                <c:pt idx="4468">
                  <c:v>646</c:v>
                </c:pt>
                <c:pt idx="4469">
                  <c:v>647</c:v>
                </c:pt>
                <c:pt idx="4470">
                  <c:v>647</c:v>
                </c:pt>
                <c:pt idx="4471">
                  <c:v>648</c:v>
                </c:pt>
                <c:pt idx="4472">
                  <c:v>648</c:v>
                </c:pt>
                <c:pt idx="4473">
                  <c:v>648</c:v>
                </c:pt>
                <c:pt idx="4474">
                  <c:v>650</c:v>
                </c:pt>
                <c:pt idx="4475">
                  <c:v>650</c:v>
                </c:pt>
                <c:pt idx="4476">
                  <c:v>650</c:v>
                </c:pt>
                <c:pt idx="4477">
                  <c:v>650</c:v>
                </c:pt>
                <c:pt idx="4478">
                  <c:v>650</c:v>
                </c:pt>
                <c:pt idx="4479">
                  <c:v>650</c:v>
                </c:pt>
                <c:pt idx="4480">
                  <c:v>650</c:v>
                </c:pt>
                <c:pt idx="4481">
                  <c:v>652</c:v>
                </c:pt>
                <c:pt idx="4482">
                  <c:v>651</c:v>
                </c:pt>
                <c:pt idx="4483">
                  <c:v>651</c:v>
                </c:pt>
                <c:pt idx="4484">
                  <c:v>651</c:v>
                </c:pt>
                <c:pt idx="4485">
                  <c:v>652</c:v>
                </c:pt>
                <c:pt idx="4486">
                  <c:v>651</c:v>
                </c:pt>
                <c:pt idx="4487">
                  <c:v>651</c:v>
                </c:pt>
                <c:pt idx="4488">
                  <c:v>652</c:v>
                </c:pt>
                <c:pt idx="4489">
                  <c:v>651</c:v>
                </c:pt>
                <c:pt idx="4490">
                  <c:v>651</c:v>
                </c:pt>
                <c:pt idx="4491">
                  <c:v>651</c:v>
                </c:pt>
                <c:pt idx="4492">
                  <c:v>652</c:v>
                </c:pt>
                <c:pt idx="4493">
                  <c:v>651</c:v>
                </c:pt>
                <c:pt idx="4494">
                  <c:v>652</c:v>
                </c:pt>
                <c:pt idx="4495">
                  <c:v>652</c:v>
                </c:pt>
                <c:pt idx="4496">
                  <c:v>652</c:v>
                </c:pt>
                <c:pt idx="4497">
                  <c:v>651</c:v>
                </c:pt>
                <c:pt idx="4498">
                  <c:v>650</c:v>
                </c:pt>
                <c:pt idx="4499">
                  <c:v>649</c:v>
                </c:pt>
                <c:pt idx="4500">
                  <c:v>648</c:v>
                </c:pt>
                <c:pt idx="4501">
                  <c:v>645</c:v>
                </c:pt>
                <c:pt idx="4502">
                  <c:v>644</c:v>
                </c:pt>
                <c:pt idx="4503">
                  <c:v>641</c:v>
                </c:pt>
                <c:pt idx="4504">
                  <c:v>638</c:v>
                </c:pt>
                <c:pt idx="4505">
                  <c:v>635</c:v>
                </c:pt>
                <c:pt idx="4506">
                  <c:v>633</c:v>
                </c:pt>
                <c:pt idx="4507">
                  <c:v>632</c:v>
                </c:pt>
                <c:pt idx="4508">
                  <c:v>628</c:v>
                </c:pt>
                <c:pt idx="4509">
                  <c:v>627</c:v>
                </c:pt>
                <c:pt idx="4510">
                  <c:v>625</c:v>
                </c:pt>
                <c:pt idx="4511">
                  <c:v>623</c:v>
                </c:pt>
                <c:pt idx="4512">
                  <c:v>621</c:v>
                </c:pt>
                <c:pt idx="4513">
                  <c:v>619</c:v>
                </c:pt>
                <c:pt idx="4514">
                  <c:v>617</c:v>
                </c:pt>
                <c:pt idx="4515">
                  <c:v>615</c:v>
                </c:pt>
                <c:pt idx="4516">
                  <c:v>616</c:v>
                </c:pt>
                <c:pt idx="4517">
                  <c:v>614</c:v>
                </c:pt>
                <c:pt idx="4518">
                  <c:v>614</c:v>
                </c:pt>
                <c:pt idx="4519">
                  <c:v>613</c:v>
                </c:pt>
                <c:pt idx="4520">
                  <c:v>612</c:v>
                </c:pt>
                <c:pt idx="4521">
                  <c:v>612</c:v>
                </c:pt>
                <c:pt idx="4522">
                  <c:v>611</c:v>
                </c:pt>
                <c:pt idx="4523">
                  <c:v>611</c:v>
                </c:pt>
                <c:pt idx="4524">
                  <c:v>610</c:v>
                </c:pt>
                <c:pt idx="4525">
                  <c:v>609</c:v>
                </c:pt>
                <c:pt idx="4526">
                  <c:v>609</c:v>
                </c:pt>
                <c:pt idx="4527">
                  <c:v>609</c:v>
                </c:pt>
                <c:pt idx="4528">
                  <c:v>609</c:v>
                </c:pt>
                <c:pt idx="4529">
                  <c:v>608</c:v>
                </c:pt>
                <c:pt idx="4530">
                  <c:v>607</c:v>
                </c:pt>
                <c:pt idx="4531">
                  <c:v>608</c:v>
                </c:pt>
                <c:pt idx="4532">
                  <c:v>608</c:v>
                </c:pt>
                <c:pt idx="4533">
                  <c:v>607</c:v>
                </c:pt>
                <c:pt idx="4534">
                  <c:v>607</c:v>
                </c:pt>
                <c:pt idx="4535">
                  <c:v>607</c:v>
                </c:pt>
                <c:pt idx="4536">
                  <c:v>607</c:v>
                </c:pt>
                <c:pt idx="4537">
                  <c:v>607</c:v>
                </c:pt>
                <c:pt idx="4538">
                  <c:v>606</c:v>
                </c:pt>
                <c:pt idx="4539">
                  <c:v>606</c:v>
                </c:pt>
                <c:pt idx="4540">
                  <c:v>606</c:v>
                </c:pt>
                <c:pt idx="4541">
                  <c:v>605</c:v>
                </c:pt>
                <c:pt idx="4542">
                  <c:v>605</c:v>
                </c:pt>
                <c:pt idx="4543">
                  <c:v>605</c:v>
                </c:pt>
                <c:pt idx="4544">
                  <c:v>605</c:v>
                </c:pt>
                <c:pt idx="4545">
                  <c:v>607</c:v>
                </c:pt>
                <c:pt idx="4546">
                  <c:v>607</c:v>
                </c:pt>
                <c:pt idx="4547">
                  <c:v>607</c:v>
                </c:pt>
                <c:pt idx="4548">
                  <c:v>608</c:v>
                </c:pt>
                <c:pt idx="4549">
                  <c:v>609</c:v>
                </c:pt>
                <c:pt idx="4550">
                  <c:v>610</c:v>
                </c:pt>
                <c:pt idx="4551">
                  <c:v>609</c:v>
                </c:pt>
                <c:pt idx="4552">
                  <c:v>610</c:v>
                </c:pt>
                <c:pt idx="4553">
                  <c:v>611</c:v>
                </c:pt>
                <c:pt idx="4554">
                  <c:v>611</c:v>
                </c:pt>
                <c:pt idx="4555">
                  <c:v>612</c:v>
                </c:pt>
                <c:pt idx="4556">
                  <c:v>612</c:v>
                </c:pt>
                <c:pt idx="4557">
                  <c:v>611</c:v>
                </c:pt>
                <c:pt idx="4558">
                  <c:v>612</c:v>
                </c:pt>
                <c:pt idx="4559">
                  <c:v>612</c:v>
                </c:pt>
                <c:pt idx="4560">
                  <c:v>612</c:v>
                </c:pt>
                <c:pt idx="4561">
                  <c:v>613</c:v>
                </c:pt>
                <c:pt idx="4562">
                  <c:v>612</c:v>
                </c:pt>
                <c:pt idx="4563">
                  <c:v>612</c:v>
                </c:pt>
                <c:pt idx="4564">
                  <c:v>612</c:v>
                </c:pt>
                <c:pt idx="4565">
                  <c:v>611</c:v>
                </c:pt>
                <c:pt idx="4566">
                  <c:v>612</c:v>
                </c:pt>
                <c:pt idx="4567">
                  <c:v>611</c:v>
                </c:pt>
                <c:pt idx="4568">
                  <c:v>611</c:v>
                </c:pt>
                <c:pt idx="4569">
                  <c:v>611</c:v>
                </c:pt>
                <c:pt idx="4570">
                  <c:v>610</c:v>
                </c:pt>
                <c:pt idx="4571">
                  <c:v>611</c:v>
                </c:pt>
                <c:pt idx="4572">
                  <c:v>611</c:v>
                </c:pt>
                <c:pt idx="4573">
                  <c:v>610</c:v>
                </c:pt>
                <c:pt idx="4574">
                  <c:v>611</c:v>
                </c:pt>
                <c:pt idx="4575">
                  <c:v>611</c:v>
                </c:pt>
                <c:pt idx="4576">
                  <c:v>611</c:v>
                </c:pt>
                <c:pt idx="4577">
                  <c:v>612</c:v>
                </c:pt>
                <c:pt idx="4578">
                  <c:v>611</c:v>
                </c:pt>
                <c:pt idx="4579">
                  <c:v>612</c:v>
                </c:pt>
                <c:pt idx="4580">
                  <c:v>612</c:v>
                </c:pt>
                <c:pt idx="4581">
                  <c:v>612</c:v>
                </c:pt>
                <c:pt idx="4582">
                  <c:v>612</c:v>
                </c:pt>
                <c:pt idx="4583">
                  <c:v>612</c:v>
                </c:pt>
                <c:pt idx="4584">
                  <c:v>612</c:v>
                </c:pt>
                <c:pt idx="4585">
                  <c:v>612</c:v>
                </c:pt>
                <c:pt idx="4586">
                  <c:v>612</c:v>
                </c:pt>
                <c:pt idx="4587">
                  <c:v>613</c:v>
                </c:pt>
                <c:pt idx="4588">
                  <c:v>613</c:v>
                </c:pt>
                <c:pt idx="4589">
                  <c:v>613</c:v>
                </c:pt>
                <c:pt idx="4590">
                  <c:v>614</c:v>
                </c:pt>
                <c:pt idx="4591">
                  <c:v>613</c:v>
                </c:pt>
                <c:pt idx="4592">
                  <c:v>612</c:v>
                </c:pt>
                <c:pt idx="4593">
                  <c:v>613</c:v>
                </c:pt>
                <c:pt idx="4594">
                  <c:v>613</c:v>
                </c:pt>
                <c:pt idx="4595">
                  <c:v>612</c:v>
                </c:pt>
                <c:pt idx="4596">
                  <c:v>612</c:v>
                </c:pt>
                <c:pt idx="4597">
                  <c:v>613</c:v>
                </c:pt>
                <c:pt idx="4598">
                  <c:v>612</c:v>
                </c:pt>
                <c:pt idx="4599">
                  <c:v>612</c:v>
                </c:pt>
                <c:pt idx="4600">
                  <c:v>613</c:v>
                </c:pt>
                <c:pt idx="4601">
                  <c:v>613</c:v>
                </c:pt>
                <c:pt idx="4602">
                  <c:v>612</c:v>
                </c:pt>
                <c:pt idx="4603">
                  <c:v>613</c:v>
                </c:pt>
                <c:pt idx="4604">
                  <c:v>613</c:v>
                </c:pt>
                <c:pt idx="4605">
                  <c:v>612</c:v>
                </c:pt>
                <c:pt idx="4606">
                  <c:v>613</c:v>
                </c:pt>
                <c:pt idx="4607">
                  <c:v>612</c:v>
                </c:pt>
                <c:pt idx="4608">
                  <c:v>612</c:v>
                </c:pt>
                <c:pt idx="4609">
                  <c:v>613</c:v>
                </c:pt>
                <c:pt idx="4610">
                  <c:v>612</c:v>
                </c:pt>
                <c:pt idx="4611">
                  <c:v>612</c:v>
                </c:pt>
                <c:pt idx="4612">
                  <c:v>612</c:v>
                </c:pt>
                <c:pt idx="4613">
                  <c:v>612</c:v>
                </c:pt>
                <c:pt idx="4614">
                  <c:v>612</c:v>
                </c:pt>
                <c:pt idx="4615">
                  <c:v>612</c:v>
                </c:pt>
                <c:pt idx="4616">
                  <c:v>613</c:v>
                </c:pt>
                <c:pt idx="4617">
                  <c:v>612</c:v>
                </c:pt>
                <c:pt idx="4618">
                  <c:v>613</c:v>
                </c:pt>
                <c:pt idx="4619">
                  <c:v>615</c:v>
                </c:pt>
                <c:pt idx="4620">
                  <c:v>615</c:v>
                </c:pt>
                <c:pt idx="4621">
                  <c:v>617</c:v>
                </c:pt>
                <c:pt idx="4622">
                  <c:v>623</c:v>
                </c:pt>
                <c:pt idx="4623">
                  <c:v>627</c:v>
                </c:pt>
                <c:pt idx="4624">
                  <c:v>628</c:v>
                </c:pt>
                <c:pt idx="4625">
                  <c:v>629</c:v>
                </c:pt>
                <c:pt idx="4626">
                  <c:v>629</c:v>
                </c:pt>
                <c:pt idx="4627">
                  <c:v>627</c:v>
                </c:pt>
                <c:pt idx="4628">
                  <c:v>628</c:v>
                </c:pt>
                <c:pt idx="4629">
                  <c:v>627</c:v>
                </c:pt>
                <c:pt idx="4630">
                  <c:v>628</c:v>
                </c:pt>
                <c:pt idx="4631">
                  <c:v>626</c:v>
                </c:pt>
                <c:pt idx="4632">
                  <c:v>626</c:v>
                </c:pt>
                <c:pt idx="4633">
                  <c:v>626</c:v>
                </c:pt>
                <c:pt idx="4634">
                  <c:v>627</c:v>
                </c:pt>
                <c:pt idx="4635">
                  <c:v>627</c:v>
                </c:pt>
                <c:pt idx="4636">
                  <c:v>627</c:v>
                </c:pt>
                <c:pt idx="4637">
                  <c:v>627</c:v>
                </c:pt>
                <c:pt idx="4638">
                  <c:v>627</c:v>
                </c:pt>
                <c:pt idx="4639">
                  <c:v>627</c:v>
                </c:pt>
                <c:pt idx="4640">
                  <c:v>627</c:v>
                </c:pt>
                <c:pt idx="4641">
                  <c:v>627</c:v>
                </c:pt>
                <c:pt idx="4642">
                  <c:v>626</c:v>
                </c:pt>
                <c:pt idx="4643">
                  <c:v>626</c:v>
                </c:pt>
                <c:pt idx="4644">
                  <c:v>626</c:v>
                </c:pt>
                <c:pt idx="4645">
                  <c:v>626</c:v>
                </c:pt>
                <c:pt idx="4646">
                  <c:v>626</c:v>
                </c:pt>
                <c:pt idx="4647">
                  <c:v>626</c:v>
                </c:pt>
                <c:pt idx="4648">
                  <c:v>626</c:v>
                </c:pt>
                <c:pt idx="4649">
                  <c:v>625</c:v>
                </c:pt>
                <c:pt idx="4650">
                  <c:v>625</c:v>
                </c:pt>
                <c:pt idx="4651">
                  <c:v>625</c:v>
                </c:pt>
                <c:pt idx="4652">
                  <c:v>626</c:v>
                </c:pt>
                <c:pt idx="4653">
                  <c:v>625</c:v>
                </c:pt>
                <c:pt idx="4654">
                  <c:v>625</c:v>
                </c:pt>
                <c:pt idx="4655">
                  <c:v>626</c:v>
                </c:pt>
                <c:pt idx="4656">
                  <c:v>625</c:v>
                </c:pt>
                <c:pt idx="4657">
                  <c:v>626</c:v>
                </c:pt>
                <c:pt idx="4658">
                  <c:v>627</c:v>
                </c:pt>
                <c:pt idx="4659">
                  <c:v>626</c:v>
                </c:pt>
                <c:pt idx="4660">
                  <c:v>625</c:v>
                </c:pt>
                <c:pt idx="4661">
                  <c:v>626</c:v>
                </c:pt>
                <c:pt idx="4662">
                  <c:v>626</c:v>
                </c:pt>
                <c:pt idx="4663">
                  <c:v>626</c:v>
                </c:pt>
                <c:pt idx="4664">
                  <c:v>626</c:v>
                </c:pt>
                <c:pt idx="4665">
                  <c:v>626</c:v>
                </c:pt>
                <c:pt idx="4666">
                  <c:v>626</c:v>
                </c:pt>
                <c:pt idx="4667">
                  <c:v>626</c:v>
                </c:pt>
                <c:pt idx="4668">
                  <c:v>626</c:v>
                </c:pt>
                <c:pt idx="4669">
                  <c:v>626</c:v>
                </c:pt>
                <c:pt idx="4670">
                  <c:v>626</c:v>
                </c:pt>
                <c:pt idx="4671">
                  <c:v>626</c:v>
                </c:pt>
                <c:pt idx="4672">
                  <c:v>626</c:v>
                </c:pt>
                <c:pt idx="4673">
                  <c:v>627</c:v>
                </c:pt>
                <c:pt idx="4674">
                  <c:v>627</c:v>
                </c:pt>
                <c:pt idx="4675">
                  <c:v>626</c:v>
                </c:pt>
                <c:pt idx="4676">
                  <c:v>627</c:v>
                </c:pt>
                <c:pt idx="4677">
                  <c:v>626</c:v>
                </c:pt>
                <c:pt idx="4678">
                  <c:v>626</c:v>
                </c:pt>
                <c:pt idx="4679">
                  <c:v>627</c:v>
                </c:pt>
                <c:pt idx="4680">
                  <c:v>627</c:v>
                </c:pt>
                <c:pt idx="4681">
                  <c:v>626</c:v>
                </c:pt>
                <c:pt idx="4682">
                  <c:v>627</c:v>
                </c:pt>
                <c:pt idx="4683">
                  <c:v>626</c:v>
                </c:pt>
                <c:pt idx="4684">
                  <c:v>626</c:v>
                </c:pt>
                <c:pt idx="4685">
                  <c:v>627</c:v>
                </c:pt>
                <c:pt idx="4686">
                  <c:v>627</c:v>
                </c:pt>
                <c:pt idx="4687">
                  <c:v>627</c:v>
                </c:pt>
                <c:pt idx="4688">
                  <c:v>628</c:v>
                </c:pt>
                <c:pt idx="4689">
                  <c:v>628</c:v>
                </c:pt>
                <c:pt idx="4690">
                  <c:v>629</c:v>
                </c:pt>
                <c:pt idx="4691">
                  <c:v>629</c:v>
                </c:pt>
                <c:pt idx="4692">
                  <c:v>627</c:v>
                </c:pt>
                <c:pt idx="4693">
                  <c:v>627</c:v>
                </c:pt>
                <c:pt idx="4694">
                  <c:v>628</c:v>
                </c:pt>
                <c:pt idx="4695">
                  <c:v>627</c:v>
                </c:pt>
                <c:pt idx="4696">
                  <c:v>627</c:v>
                </c:pt>
                <c:pt idx="4697">
                  <c:v>627</c:v>
                </c:pt>
                <c:pt idx="4698">
                  <c:v>627</c:v>
                </c:pt>
                <c:pt idx="4699">
                  <c:v>627</c:v>
                </c:pt>
                <c:pt idx="4700">
                  <c:v>627</c:v>
                </c:pt>
                <c:pt idx="4701">
                  <c:v>627</c:v>
                </c:pt>
                <c:pt idx="4702">
                  <c:v>627</c:v>
                </c:pt>
                <c:pt idx="4703">
                  <c:v>627</c:v>
                </c:pt>
                <c:pt idx="4704">
                  <c:v>628</c:v>
                </c:pt>
                <c:pt idx="4705">
                  <c:v>627</c:v>
                </c:pt>
                <c:pt idx="4706">
                  <c:v>628</c:v>
                </c:pt>
                <c:pt idx="4707">
                  <c:v>628</c:v>
                </c:pt>
                <c:pt idx="4708">
                  <c:v>628</c:v>
                </c:pt>
                <c:pt idx="4709">
                  <c:v>630</c:v>
                </c:pt>
                <c:pt idx="4710">
                  <c:v>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FF5-4E9E-BECC-2787F80896BB}"/>
            </c:ext>
          </c:extLst>
        </c:ser>
        <c:ser>
          <c:idx val="3"/>
          <c:order val="3"/>
          <c:tx>
            <c:strRef>
              <c:f>extend!$G$1</c:f>
              <c:strCache>
                <c:ptCount val="1"/>
                <c:pt idx="0">
                  <c:v> pr4</c:v>
                </c:pt>
              </c:strCache>
            </c:strRef>
          </c:tx>
          <c:spPr>
            <a:ln w="19080">
              <a:solidFill>
                <a:srgbClr val="FFC00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extend!$C$2:$C$4712</c:f>
              <c:numCache>
                <c:formatCode>General</c:formatCode>
                <c:ptCount val="47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9.9999904632568359E-3</c:v>
                </c:pt>
                <c:pt idx="9">
                  <c:v>9.9999904632568359E-3</c:v>
                </c:pt>
                <c:pt idx="10">
                  <c:v>9.9999904632568359E-3</c:v>
                </c:pt>
                <c:pt idx="11">
                  <c:v>9.9999904632568359E-3</c:v>
                </c:pt>
                <c:pt idx="12">
                  <c:v>9.9999904632568359E-3</c:v>
                </c:pt>
                <c:pt idx="13">
                  <c:v>9.9999904632568359E-3</c:v>
                </c:pt>
                <c:pt idx="14">
                  <c:v>9.9999904632568359E-3</c:v>
                </c:pt>
                <c:pt idx="15">
                  <c:v>9.9999904632568359E-3</c:v>
                </c:pt>
                <c:pt idx="16">
                  <c:v>9.9999904632568359E-3</c:v>
                </c:pt>
                <c:pt idx="17">
                  <c:v>9.9999904632568359E-3</c:v>
                </c:pt>
                <c:pt idx="18">
                  <c:v>9.9999904632568359E-3</c:v>
                </c:pt>
                <c:pt idx="19">
                  <c:v>9.9999904632568359E-3</c:v>
                </c:pt>
                <c:pt idx="20">
                  <c:v>9.9999904632568359E-3</c:v>
                </c:pt>
                <c:pt idx="21">
                  <c:v>9.9999904632568359E-3</c:v>
                </c:pt>
                <c:pt idx="22">
                  <c:v>9.9999904632568359E-3</c:v>
                </c:pt>
                <c:pt idx="23">
                  <c:v>9.9999904632568359E-3</c:v>
                </c:pt>
                <c:pt idx="24">
                  <c:v>9.9999904632568359E-3</c:v>
                </c:pt>
                <c:pt idx="25">
                  <c:v>9.9999904632568359E-3</c:v>
                </c:pt>
                <c:pt idx="26">
                  <c:v>9.9999904632568359E-3</c:v>
                </c:pt>
                <c:pt idx="27">
                  <c:v>9.9999904632568359E-3</c:v>
                </c:pt>
                <c:pt idx="28">
                  <c:v>9.9999904632568359E-3</c:v>
                </c:pt>
                <c:pt idx="29">
                  <c:v>9.9999904632568359E-3</c:v>
                </c:pt>
                <c:pt idx="30">
                  <c:v>9.9999904632568359E-3</c:v>
                </c:pt>
                <c:pt idx="31">
                  <c:v>9.9999904632568359E-3</c:v>
                </c:pt>
                <c:pt idx="32">
                  <c:v>9.9999904632568359E-3</c:v>
                </c:pt>
                <c:pt idx="33">
                  <c:v>9.9999904632568359E-3</c:v>
                </c:pt>
                <c:pt idx="34">
                  <c:v>9.9999904632568359E-3</c:v>
                </c:pt>
                <c:pt idx="35">
                  <c:v>9.9999904632568359E-3</c:v>
                </c:pt>
                <c:pt idx="36">
                  <c:v>9.9999904632568359E-3</c:v>
                </c:pt>
                <c:pt idx="37">
                  <c:v>9.9999904632568359E-3</c:v>
                </c:pt>
                <c:pt idx="38">
                  <c:v>9.9999904632568359E-3</c:v>
                </c:pt>
                <c:pt idx="39">
                  <c:v>9.9999904632568359E-3</c:v>
                </c:pt>
                <c:pt idx="40">
                  <c:v>9.9999904632568359E-3</c:v>
                </c:pt>
                <c:pt idx="41">
                  <c:v>9.9999904632568359E-3</c:v>
                </c:pt>
                <c:pt idx="42">
                  <c:v>9.9999904632568359E-3</c:v>
                </c:pt>
                <c:pt idx="43">
                  <c:v>9.9999904632568359E-3</c:v>
                </c:pt>
                <c:pt idx="44">
                  <c:v>9.9999904632568359E-3</c:v>
                </c:pt>
                <c:pt idx="45">
                  <c:v>9.9999904632568359E-3</c:v>
                </c:pt>
                <c:pt idx="46">
                  <c:v>9.9999904632568359E-3</c:v>
                </c:pt>
                <c:pt idx="47">
                  <c:v>9.9999904632568359E-3</c:v>
                </c:pt>
                <c:pt idx="48">
                  <c:v>9.9999904632568359E-3</c:v>
                </c:pt>
                <c:pt idx="49">
                  <c:v>9.9999904632568359E-3</c:v>
                </c:pt>
                <c:pt idx="50">
                  <c:v>9.9999904632568359E-3</c:v>
                </c:pt>
                <c:pt idx="51">
                  <c:v>9.9999904632568359E-3</c:v>
                </c:pt>
                <c:pt idx="52">
                  <c:v>9.9999904632568359E-3</c:v>
                </c:pt>
                <c:pt idx="53">
                  <c:v>9.9999904632568359E-3</c:v>
                </c:pt>
                <c:pt idx="54">
                  <c:v>9.9999904632568359E-3</c:v>
                </c:pt>
                <c:pt idx="55">
                  <c:v>9.9999904632568359E-3</c:v>
                </c:pt>
                <c:pt idx="56">
                  <c:v>9.9999904632568359E-3</c:v>
                </c:pt>
                <c:pt idx="57">
                  <c:v>9.9999904632568359E-3</c:v>
                </c:pt>
                <c:pt idx="58">
                  <c:v>9.9999904632568359E-3</c:v>
                </c:pt>
                <c:pt idx="59">
                  <c:v>9.9999904632568359E-3</c:v>
                </c:pt>
                <c:pt idx="60">
                  <c:v>9.9999904632568359E-3</c:v>
                </c:pt>
                <c:pt idx="61">
                  <c:v>9.9999904632568359E-3</c:v>
                </c:pt>
                <c:pt idx="62">
                  <c:v>9.9999904632568359E-3</c:v>
                </c:pt>
                <c:pt idx="63">
                  <c:v>9.9999904632568359E-3</c:v>
                </c:pt>
                <c:pt idx="64">
                  <c:v>9.9999904632568359E-3</c:v>
                </c:pt>
                <c:pt idx="65">
                  <c:v>9.9999904632568359E-3</c:v>
                </c:pt>
                <c:pt idx="66">
                  <c:v>9.9999904632568359E-3</c:v>
                </c:pt>
                <c:pt idx="67">
                  <c:v>9.9999904632568359E-3</c:v>
                </c:pt>
                <c:pt idx="68">
                  <c:v>9.9999904632568359E-3</c:v>
                </c:pt>
                <c:pt idx="69">
                  <c:v>9.9999904632568359E-3</c:v>
                </c:pt>
                <c:pt idx="70">
                  <c:v>9.9999904632568359E-3</c:v>
                </c:pt>
                <c:pt idx="71">
                  <c:v>9.9999904632568359E-3</c:v>
                </c:pt>
                <c:pt idx="72">
                  <c:v>9.9999904632568359E-3</c:v>
                </c:pt>
                <c:pt idx="73">
                  <c:v>9.9999904632568359E-3</c:v>
                </c:pt>
                <c:pt idx="74">
                  <c:v>9.9999904632568359E-3</c:v>
                </c:pt>
                <c:pt idx="75">
                  <c:v>9.9999904632568359E-3</c:v>
                </c:pt>
                <c:pt idx="76">
                  <c:v>9.9999904632568359E-3</c:v>
                </c:pt>
                <c:pt idx="77">
                  <c:v>9.9999904632568359E-3</c:v>
                </c:pt>
                <c:pt idx="78">
                  <c:v>9.9999904632568359E-3</c:v>
                </c:pt>
                <c:pt idx="79">
                  <c:v>9.9999904632568359E-3</c:v>
                </c:pt>
                <c:pt idx="80">
                  <c:v>9.9999904632568359E-3</c:v>
                </c:pt>
                <c:pt idx="81">
                  <c:v>9.9999904632568359E-3</c:v>
                </c:pt>
                <c:pt idx="82">
                  <c:v>9.9999904632568359E-3</c:v>
                </c:pt>
                <c:pt idx="83">
                  <c:v>9.9999904632568359E-3</c:v>
                </c:pt>
                <c:pt idx="84">
                  <c:v>9.9999904632568359E-3</c:v>
                </c:pt>
                <c:pt idx="85">
                  <c:v>9.9999904632568359E-3</c:v>
                </c:pt>
                <c:pt idx="86">
                  <c:v>9.9999904632568359E-3</c:v>
                </c:pt>
                <c:pt idx="87">
                  <c:v>9.9999904632568359E-3</c:v>
                </c:pt>
                <c:pt idx="88">
                  <c:v>9.9999904632568359E-3</c:v>
                </c:pt>
                <c:pt idx="89">
                  <c:v>9.9999904632568359E-3</c:v>
                </c:pt>
                <c:pt idx="90">
                  <c:v>9.9999904632568359E-3</c:v>
                </c:pt>
                <c:pt idx="91">
                  <c:v>9.9999904632568359E-3</c:v>
                </c:pt>
                <c:pt idx="92">
                  <c:v>9.9999904632568359E-3</c:v>
                </c:pt>
                <c:pt idx="93">
                  <c:v>9.9999904632568359E-3</c:v>
                </c:pt>
                <c:pt idx="94">
                  <c:v>9.9999904632568359E-3</c:v>
                </c:pt>
                <c:pt idx="95">
                  <c:v>9.9999904632568359E-3</c:v>
                </c:pt>
                <c:pt idx="96">
                  <c:v>9.9999904632568359E-3</c:v>
                </c:pt>
                <c:pt idx="97">
                  <c:v>9.9999904632568359E-3</c:v>
                </c:pt>
                <c:pt idx="98">
                  <c:v>9.9999904632568359E-3</c:v>
                </c:pt>
                <c:pt idx="99">
                  <c:v>9.9999904632568359E-3</c:v>
                </c:pt>
                <c:pt idx="100">
                  <c:v>9.9999904632568359E-3</c:v>
                </c:pt>
                <c:pt idx="101">
                  <c:v>9.9999904632568359E-3</c:v>
                </c:pt>
                <c:pt idx="102">
                  <c:v>9.9999904632568359E-3</c:v>
                </c:pt>
                <c:pt idx="103">
                  <c:v>9.9999904632568359E-3</c:v>
                </c:pt>
                <c:pt idx="104">
                  <c:v>9.9999904632568359E-3</c:v>
                </c:pt>
                <c:pt idx="105">
                  <c:v>9.9999904632568359E-3</c:v>
                </c:pt>
                <c:pt idx="106">
                  <c:v>9.9999904632568359E-3</c:v>
                </c:pt>
                <c:pt idx="107">
                  <c:v>9.9999904632568359E-3</c:v>
                </c:pt>
                <c:pt idx="108">
                  <c:v>9.9999904632568359E-3</c:v>
                </c:pt>
                <c:pt idx="109">
                  <c:v>9.9999904632568359E-3</c:v>
                </c:pt>
                <c:pt idx="110">
                  <c:v>9.9999904632568359E-3</c:v>
                </c:pt>
                <c:pt idx="111">
                  <c:v>9.9999904632568359E-3</c:v>
                </c:pt>
                <c:pt idx="112">
                  <c:v>9.9999904632568359E-3</c:v>
                </c:pt>
                <c:pt idx="113">
                  <c:v>9.9999904632568359E-3</c:v>
                </c:pt>
                <c:pt idx="114">
                  <c:v>9.9999904632568359E-3</c:v>
                </c:pt>
                <c:pt idx="115">
                  <c:v>9.9999904632568359E-3</c:v>
                </c:pt>
                <c:pt idx="116">
                  <c:v>9.9999904632568359E-3</c:v>
                </c:pt>
                <c:pt idx="117">
                  <c:v>9.9999904632568359E-3</c:v>
                </c:pt>
                <c:pt idx="118">
                  <c:v>9.9999904632568359E-3</c:v>
                </c:pt>
                <c:pt idx="119">
                  <c:v>9.9999904632568359E-3</c:v>
                </c:pt>
                <c:pt idx="120">
                  <c:v>9.9999904632568359E-3</c:v>
                </c:pt>
                <c:pt idx="121">
                  <c:v>9.9999904632568359E-3</c:v>
                </c:pt>
                <c:pt idx="122">
                  <c:v>9.9999904632568359E-3</c:v>
                </c:pt>
                <c:pt idx="123">
                  <c:v>9.9999904632568359E-3</c:v>
                </c:pt>
                <c:pt idx="124">
                  <c:v>9.9999904632568359E-3</c:v>
                </c:pt>
                <c:pt idx="125">
                  <c:v>9.9999904632568359E-3</c:v>
                </c:pt>
                <c:pt idx="126">
                  <c:v>9.9999904632568359E-3</c:v>
                </c:pt>
                <c:pt idx="127">
                  <c:v>9.9999904632568359E-3</c:v>
                </c:pt>
                <c:pt idx="128">
                  <c:v>9.9999904632568359E-3</c:v>
                </c:pt>
                <c:pt idx="129">
                  <c:v>1.9999980926513672E-2</c:v>
                </c:pt>
                <c:pt idx="130">
                  <c:v>1.9999980926513672E-2</c:v>
                </c:pt>
                <c:pt idx="131">
                  <c:v>1.9999980926513672E-2</c:v>
                </c:pt>
                <c:pt idx="132">
                  <c:v>1.9999980926513672E-2</c:v>
                </c:pt>
                <c:pt idx="133">
                  <c:v>1.9999980926513672E-2</c:v>
                </c:pt>
                <c:pt idx="134">
                  <c:v>1.9999980926513672E-2</c:v>
                </c:pt>
                <c:pt idx="135">
                  <c:v>1.9999980926513672E-2</c:v>
                </c:pt>
                <c:pt idx="136">
                  <c:v>1.9999980926513672E-2</c:v>
                </c:pt>
                <c:pt idx="137">
                  <c:v>1.9999980926513672E-2</c:v>
                </c:pt>
                <c:pt idx="138">
                  <c:v>1.9999980926513672E-2</c:v>
                </c:pt>
                <c:pt idx="139">
                  <c:v>1.9999980926513672E-2</c:v>
                </c:pt>
                <c:pt idx="140">
                  <c:v>1.9999980926513672E-2</c:v>
                </c:pt>
                <c:pt idx="141">
                  <c:v>1.9999980926513672E-2</c:v>
                </c:pt>
                <c:pt idx="142">
                  <c:v>1.9999980926513672E-2</c:v>
                </c:pt>
                <c:pt idx="143">
                  <c:v>1.9999980926513672E-2</c:v>
                </c:pt>
                <c:pt idx="144">
                  <c:v>1.9999980926513672E-2</c:v>
                </c:pt>
                <c:pt idx="145">
                  <c:v>1.9999980926513672E-2</c:v>
                </c:pt>
                <c:pt idx="146">
                  <c:v>1.9999980926513672E-2</c:v>
                </c:pt>
                <c:pt idx="147">
                  <c:v>1.9999980926513672E-2</c:v>
                </c:pt>
                <c:pt idx="148">
                  <c:v>1.9999980926513672E-2</c:v>
                </c:pt>
                <c:pt idx="149">
                  <c:v>1.9999980926513672E-2</c:v>
                </c:pt>
                <c:pt idx="150">
                  <c:v>1.9999980926513672E-2</c:v>
                </c:pt>
                <c:pt idx="151">
                  <c:v>1.9999980926513672E-2</c:v>
                </c:pt>
                <c:pt idx="152">
                  <c:v>1.9999980926513672E-2</c:v>
                </c:pt>
                <c:pt idx="153">
                  <c:v>1.9999980926513672E-2</c:v>
                </c:pt>
                <c:pt idx="154">
                  <c:v>1.9999980926513672E-2</c:v>
                </c:pt>
                <c:pt idx="155">
                  <c:v>1.9999980926513672E-2</c:v>
                </c:pt>
                <c:pt idx="156">
                  <c:v>1.9999980926513672E-2</c:v>
                </c:pt>
                <c:pt idx="157">
                  <c:v>1.9999980926513672E-2</c:v>
                </c:pt>
                <c:pt idx="158">
                  <c:v>1.9999980926513672E-2</c:v>
                </c:pt>
                <c:pt idx="159">
                  <c:v>1.9999980926513672E-2</c:v>
                </c:pt>
                <c:pt idx="160">
                  <c:v>1.9999980926513672E-2</c:v>
                </c:pt>
                <c:pt idx="161">
                  <c:v>1.9999980926513672E-2</c:v>
                </c:pt>
                <c:pt idx="162">
                  <c:v>1.9999980926513672E-2</c:v>
                </c:pt>
                <c:pt idx="163">
                  <c:v>1.9999980926513672E-2</c:v>
                </c:pt>
                <c:pt idx="164">
                  <c:v>2.9999971389770508E-2</c:v>
                </c:pt>
                <c:pt idx="165">
                  <c:v>4.999995231628418E-2</c:v>
                </c:pt>
                <c:pt idx="166">
                  <c:v>6.9999933242797852E-2</c:v>
                </c:pt>
                <c:pt idx="167">
                  <c:v>8.9999914169311523E-2</c:v>
                </c:pt>
                <c:pt idx="168">
                  <c:v>0.11999988555908203</c:v>
                </c:pt>
                <c:pt idx="169">
                  <c:v>0.1399998664855957</c:v>
                </c:pt>
                <c:pt idx="170">
                  <c:v>0.15999984741210938</c:v>
                </c:pt>
                <c:pt idx="171">
                  <c:v>0.17999982833862305</c:v>
                </c:pt>
                <c:pt idx="172">
                  <c:v>0.21000003814697266</c:v>
                </c:pt>
                <c:pt idx="173">
                  <c:v>0.23000001907348633</c:v>
                </c:pt>
                <c:pt idx="174">
                  <c:v>0.25</c:v>
                </c:pt>
                <c:pt idx="175">
                  <c:v>0.26999998092651367</c:v>
                </c:pt>
                <c:pt idx="176">
                  <c:v>0.28999996185302734</c:v>
                </c:pt>
                <c:pt idx="177">
                  <c:v>0.31999993324279785</c:v>
                </c:pt>
                <c:pt idx="178">
                  <c:v>0.33999991416931152</c:v>
                </c:pt>
                <c:pt idx="179">
                  <c:v>0.3599998950958252</c:v>
                </c:pt>
                <c:pt idx="180">
                  <c:v>0.37999987602233887</c:v>
                </c:pt>
                <c:pt idx="181">
                  <c:v>0.39999985694885254</c:v>
                </c:pt>
                <c:pt idx="182">
                  <c:v>0.41999983787536621</c:v>
                </c:pt>
                <c:pt idx="183">
                  <c:v>0.45000004768371582</c:v>
                </c:pt>
                <c:pt idx="184">
                  <c:v>0.47000002861022949</c:v>
                </c:pt>
                <c:pt idx="185">
                  <c:v>0.49000000953674316</c:v>
                </c:pt>
                <c:pt idx="186">
                  <c:v>0.50999999046325684</c:v>
                </c:pt>
                <c:pt idx="187">
                  <c:v>0.52999997138977051</c:v>
                </c:pt>
                <c:pt idx="188">
                  <c:v>0.54999995231628418</c:v>
                </c:pt>
                <c:pt idx="189">
                  <c:v>0.57999992370605469</c:v>
                </c:pt>
                <c:pt idx="190">
                  <c:v>0.59999990463256836</c:v>
                </c:pt>
                <c:pt idx="191">
                  <c:v>0.61999988555908203</c:v>
                </c:pt>
                <c:pt idx="192">
                  <c:v>0.6399998664855957</c:v>
                </c:pt>
                <c:pt idx="193">
                  <c:v>0.65999984741210938</c:v>
                </c:pt>
                <c:pt idx="194">
                  <c:v>0.67999982833862305</c:v>
                </c:pt>
                <c:pt idx="195">
                  <c:v>0.71000003814697266</c:v>
                </c:pt>
                <c:pt idx="196">
                  <c:v>0.73000001907348633</c:v>
                </c:pt>
                <c:pt idx="197">
                  <c:v>0.75</c:v>
                </c:pt>
                <c:pt idx="198">
                  <c:v>0.76999998092651367</c:v>
                </c:pt>
                <c:pt idx="199">
                  <c:v>0.79999995231628418</c:v>
                </c:pt>
                <c:pt idx="200">
                  <c:v>0.81999993324279785</c:v>
                </c:pt>
                <c:pt idx="201">
                  <c:v>0.83999991416931152</c:v>
                </c:pt>
                <c:pt idx="202">
                  <c:v>0.8599998950958252</c:v>
                </c:pt>
                <c:pt idx="203">
                  <c:v>0.87999987602233887</c:v>
                </c:pt>
                <c:pt idx="204">
                  <c:v>0.90999984741210938</c:v>
                </c:pt>
                <c:pt idx="205">
                  <c:v>0.92999982833862305</c:v>
                </c:pt>
                <c:pt idx="206">
                  <c:v>0.95000004768371582</c:v>
                </c:pt>
                <c:pt idx="207">
                  <c:v>0.97000002861022949</c:v>
                </c:pt>
                <c:pt idx="208">
                  <c:v>0.99000000953674316</c:v>
                </c:pt>
                <c:pt idx="209">
                  <c:v>1.0099999904632568</c:v>
                </c:pt>
                <c:pt idx="210">
                  <c:v>1.0399999618530273</c:v>
                </c:pt>
                <c:pt idx="211">
                  <c:v>1.059999942779541</c:v>
                </c:pt>
                <c:pt idx="212">
                  <c:v>1.0799999237060547</c:v>
                </c:pt>
                <c:pt idx="213">
                  <c:v>1.0999999046325684</c:v>
                </c:pt>
                <c:pt idx="214">
                  <c:v>1.119999885559082</c:v>
                </c:pt>
                <c:pt idx="215">
                  <c:v>1.1399998664855957</c:v>
                </c:pt>
                <c:pt idx="216">
                  <c:v>1.1699998378753662</c:v>
                </c:pt>
                <c:pt idx="217">
                  <c:v>1.1899998188018799</c:v>
                </c:pt>
                <c:pt idx="218">
                  <c:v>1.2100000381469727</c:v>
                </c:pt>
                <c:pt idx="219">
                  <c:v>1.2300000190734863</c:v>
                </c:pt>
                <c:pt idx="220">
                  <c:v>1.25</c:v>
                </c:pt>
                <c:pt idx="221">
                  <c:v>1.2699999809265137</c:v>
                </c:pt>
                <c:pt idx="222">
                  <c:v>1.2999999523162842</c:v>
                </c:pt>
                <c:pt idx="223">
                  <c:v>1.3199999332427979</c:v>
                </c:pt>
                <c:pt idx="224">
                  <c:v>1.3399999141693115</c:v>
                </c:pt>
                <c:pt idx="225">
                  <c:v>1.3599998950958252</c:v>
                </c:pt>
                <c:pt idx="226">
                  <c:v>1.3799998760223389</c:v>
                </c:pt>
                <c:pt idx="227">
                  <c:v>1.4099998474121094</c:v>
                </c:pt>
                <c:pt idx="228">
                  <c:v>1.429999828338623</c:v>
                </c:pt>
                <c:pt idx="229">
                  <c:v>1.4500000476837158</c:v>
                </c:pt>
                <c:pt idx="230">
                  <c:v>1.4700000286102295</c:v>
                </c:pt>
                <c:pt idx="231">
                  <c:v>1.5</c:v>
                </c:pt>
                <c:pt idx="232">
                  <c:v>1.5199999809265137</c:v>
                </c:pt>
                <c:pt idx="233">
                  <c:v>1.5399999618530273</c:v>
                </c:pt>
                <c:pt idx="234">
                  <c:v>1.559999942779541</c:v>
                </c:pt>
                <c:pt idx="235">
                  <c:v>1.5799999237060547</c:v>
                </c:pt>
                <c:pt idx="236">
                  <c:v>1.5999999046325684</c:v>
                </c:pt>
                <c:pt idx="237">
                  <c:v>1.6299998760223389</c:v>
                </c:pt>
                <c:pt idx="238">
                  <c:v>1.6499998569488525</c:v>
                </c:pt>
                <c:pt idx="239">
                  <c:v>1.6699998378753662</c:v>
                </c:pt>
                <c:pt idx="240">
                  <c:v>1.6899998188018799</c:v>
                </c:pt>
                <c:pt idx="241">
                  <c:v>1.7100000381469727</c:v>
                </c:pt>
                <c:pt idx="242">
                  <c:v>1.7300000190734863</c:v>
                </c:pt>
                <c:pt idx="243">
                  <c:v>1.7599999904632568</c:v>
                </c:pt>
                <c:pt idx="244">
                  <c:v>1.7799999713897705</c:v>
                </c:pt>
                <c:pt idx="245">
                  <c:v>1.7999999523162842</c:v>
                </c:pt>
                <c:pt idx="246">
                  <c:v>1.8199999332427979</c:v>
                </c:pt>
                <c:pt idx="247">
                  <c:v>1.8399999141693115</c:v>
                </c:pt>
                <c:pt idx="248">
                  <c:v>1.8599998950958252</c:v>
                </c:pt>
                <c:pt idx="249">
                  <c:v>1.8899998664855957</c:v>
                </c:pt>
                <c:pt idx="250">
                  <c:v>1.9099998474121094</c:v>
                </c:pt>
                <c:pt idx="251">
                  <c:v>1.929999828338623</c:v>
                </c:pt>
                <c:pt idx="252">
                  <c:v>1.9500000476837158</c:v>
                </c:pt>
                <c:pt idx="253">
                  <c:v>1.9700000286102295</c:v>
                </c:pt>
                <c:pt idx="254">
                  <c:v>2</c:v>
                </c:pt>
                <c:pt idx="255">
                  <c:v>2.0199999809265137</c:v>
                </c:pt>
                <c:pt idx="256">
                  <c:v>2.0399999618530273</c:v>
                </c:pt>
                <c:pt idx="257">
                  <c:v>2.059999942779541</c:v>
                </c:pt>
                <c:pt idx="258">
                  <c:v>2.0899999141693115</c:v>
                </c:pt>
                <c:pt idx="259">
                  <c:v>2.1099998950958252</c:v>
                </c:pt>
                <c:pt idx="260">
                  <c:v>2.1299998760223389</c:v>
                </c:pt>
                <c:pt idx="261">
                  <c:v>2.1499998569488525</c:v>
                </c:pt>
                <c:pt idx="262">
                  <c:v>2.1699998378753662</c:v>
                </c:pt>
                <c:pt idx="263">
                  <c:v>2.1899998188018799</c:v>
                </c:pt>
                <c:pt idx="264">
                  <c:v>2.2200000286102295</c:v>
                </c:pt>
                <c:pt idx="265">
                  <c:v>2.2400000095367432</c:v>
                </c:pt>
                <c:pt idx="266">
                  <c:v>2.2599999904632568</c:v>
                </c:pt>
                <c:pt idx="267">
                  <c:v>2.2799999713897705</c:v>
                </c:pt>
                <c:pt idx="268">
                  <c:v>2.2999999523162842</c:v>
                </c:pt>
                <c:pt idx="269">
                  <c:v>2.3199999332427979</c:v>
                </c:pt>
                <c:pt idx="270">
                  <c:v>2.3499999046325684</c:v>
                </c:pt>
                <c:pt idx="271">
                  <c:v>2.369999885559082</c:v>
                </c:pt>
                <c:pt idx="272">
                  <c:v>2.3899998664855957</c:v>
                </c:pt>
                <c:pt idx="273">
                  <c:v>2.4099998474121094</c:v>
                </c:pt>
                <c:pt idx="274">
                  <c:v>2.429999828338623</c:v>
                </c:pt>
                <c:pt idx="275">
                  <c:v>2.4500000476837158</c:v>
                </c:pt>
                <c:pt idx="276">
                  <c:v>2.4800000190734863</c:v>
                </c:pt>
                <c:pt idx="277">
                  <c:v>2.5</c:v>
                </c:pt>
                <c:pt idx="278">
                  <c:v>2.5199999809265137</c:v>
                </c:pt>
                <c:pt idx="279">
                  <c:v>2.5399999618530273</c:v>
                </c:pt>
                <c:pt idx="280">
                  <c:v>2.559999942779541</c:v>
                </c:pt>
                <c:pt idx="281">
                  <c:v>2.5799999237060547</c:v>
                </c:pt>
                <c:pt idx="282">
                  <c:v>2.6099998950958252</c:v>
                </c:pt>
                <c:pt idx="283">
                  <c:v>2.6299998760223389</c:v>
                </c:pt>
                <c:pt idx="284">
                  <c:v>2.6499998569488525</c:v>
                </c:pt>
                <c:pt idx="285">
                  <c:v>2.6699998378753662</c:v>
                </c:pt>
                <c:pt idx="286">
                  <c:v>2.7000000476837158</c:v>
                </c:pt>
                <c:pt idx="287">
                  <c:v>2.7200000286102295</c:v>
                </c:pt>
                <c:pt idx="288">
                  <c:v>2.7400000095367432</c:v>
                </c:pt>
                <c:pt idx="289">
                  <c:v>2.7599999904632568</c:v>
                </c:pt>
                <c:pt idx="290">
                  <c:v>2.7799999713897705</c:v>
                </c:pt>
                <c:pt idx="291">
                  <c:v>2.809999942779541</c:v>
                </c:pt>
                <c:pt idx="292">
                  <c:v>2.8299999237060547</c:v>
                </c:pt>
                <c:pt idx="293">
                  <c:v>2.8499999046325684</c:v>
                </c:pt>
                <c:pt idx="294">
                  <c:v>2.869999885559082</c:v>
                </c:pt>
                <c:pt idx="295">
                  <c:v>2.8899998664855957</c:v>
                </c:pt>
                <c:pt idx="296">
                  <c:v>2.9099998474121094</c:v>
                </c:pt>
                <c:pt idx="297">
                  <c:v>2.9399998188018799</c:v>
                </c:pt>
                <c:pt idx="298">
                  <c:v>2.9600000381469727</c:v>
                </c:pt>
                <c:pt idx="299">
                  <c:v>2.9800000190734863</c:v>
                </c:pt>
                <c:pt idx="300">
                  <c:v>3</c:v>
                </c:pt>
                <c:pt idx="301">
                  <c:v>3.0199999809265137</c:v>
                </c:pt>
                <c:pt idx="302">
                  <c:v>3.0399999618530273</c:v>
                </c:pt>
                <c:pt idx="303">
                  <c:v>3.0699999332427979</c:v>
                </c:pt>
                <c:pt idx="304">
                  <c:v>3.0899999141693115</c:v>
                </c:pt>
                <c:pt idx="305">
                  <c:v>3.1099998950958252</c:v>
                </c:pt>
                <c:pt idx="306">
                  <c:v>3.1299998760223389</c:v>
                </c:pt>
                <c:pt idx="307">
                  <c:v>3.1499998569488525</c:v>
                </c:pt>
                <c:pt idx="308">
                  <c:v>3.1699998378753662</c:v>
                </c:pt>
                <c:pt idx="309">
                  <c:v>3.2000000476837158</c:v>
                </c:pt>
                <c:pt idx="310">
                  <c:v>3.2200000286102295</c:v>
                </c:pt>
                <c:pt idx="311">
                  <c:v>3.2400000095367432</c:v>
                </c:pt>
                <c:pt idx="312">
                  <c:v>3.2599999904632568</c:v>
                </c:pt>
                <c:pt idx="313">
                  <c:v>3.2899999618530273</c:v>
                </c:pt>
                <c:pt idx="314">
                  <c:v>3.309999942779541</c:v>
                </c:pt>
                <c:pt idx="315">
                  <c:v>3.3299999237060547</c:v>
                </c:pt>
                <c:pt idx="316">
                  <c:v>3.3499999046325684</c:v>
                </c:pt>
                <c:pt idx="317">
                  <c:v>3.369999885559082</c:v>
                </c:pt>
                <c:pt idx="318">
                  <c:v>3.3999998569488525</c:v>
                </c:pt>
                <c:pt idx="319">
                  <c:v>3.4199998378753662</c:v>
                </c:pt>
                <c:pt idx="320">
                  <c:v>3.4399998188018799</c:v>
                </c:pt>
                <c:pt idx="321">
                  <c:v>3.4600000381469727</c:v>
                </c:pt>
                <c:pt idx="322">
                  <c:v>3.4800000190734863</c:v>
                </c:pt>
                <c:pt idx="323">
                  <c:v>3.5</c:v>
                </c:pt>
                <c:pt idx="324">
                  <c:v>3.5299999713897705</c:v>
                </c:pt>
                <c:pt idx="325">
                  <c:v>3.5499999523162842</c:v>
                </c:pt>
                <c:pt idx="326">
                  <c:v>3.5699999332427979</c:v>
                </c:pt>
                <c:pt idx="327">
                  <c:v>3.5899999141693115</c:v>
                </c:pt>
                <c:pt idx="328">
                  <c:v>3.6099998950958252</c:v>
                </c:pt>
                <c:pt idx="329">
                  <c:v>3.6299998760223389</c:v>
                </c:pt>
                <c:pt idx="330">
                  <c:v>3.6599998474121094</c:v>
                </c:pt>
                <c:pt idx="331">
                  <c:v>3.679999828338623</c:v>
                </c:pt>
                <c:pt idx="332">
                  <c:v>3.7000000476837158</c:v>
                </c:pt>
                <c:pt idx="333">
                  <c:v>3.7200000286102295</c:v>
                </c:pt>
                <c:pt idx="334">
                  <c:v>3.7400000095367432</c:v>
                </c:pt>
                <c:pt idx="335">
                  <c:v>3.7599999904632568</c:v>
                </c:pt>
                <c:pt idx="336">
                  <c:v>3.7899999618530273</c:v>
                </c:pt>
                <c:pt idx="337">
                  <c:v>3.809999942779541</c:v>
                </c:pt>
                <c:pt idx="338">
                  <c:v>3.8299999237060547</c:v>
                </c:pt>
                <c:pt idx="339">
                  <c:v>3.8499999046325684</c:v>
                </c:pt>
                <c:pt idx="340">
                  <c:v>3.8799998760223389</c:v>
                </c:pt>
                <c:pt idx="341">
                  <c:v>3.8999998569488525</c:v>
                </c:pt>
                <c:pt idx="342">
                  <c:v>3.9199998378753662</c:v>
                </c:pt>
                <c:pt idx="343">
                  <c:v>3.9399998188018799</c:v>
                </c:pt>
                <c:pt idx="344">
                  <c:v>3.9600000381469727</c:v>
                </c:pt>
                <c:pt idx="345">
                  <c:v>3.9900000095367432</c:v>
                </c:pt>
                <c:pt idx="346">
                  <c:v>4.0099999904632568</c:v>
                </c:pt>
                <c:pt idx="347">
                  <c:v>4.0299999713897705</c:v>
                </c:pt>
                <c:pt idx="348">
                  <c:v>4.0499999523162842</c:v>
                </c:pt>
                <c:pt idx="349">
                  <c:v>4.0699999332427979</c:v>
                </c:pt>
                <c:pt idx="350">
                  <c:v>4.0899999141693115</c:v>
                </c:pt>
                <c:pt idx="351">
                  <c:v>4.119999885559082</c:v>
                </c:pt>
                <c:pt idx="352">
                  <c:v>4.1399998664855957</c:v>
                </c:pt>
                <c:pt idx="353">
                  <c:v>4.1599998474121094</c:v>
                </c:pt>
                <c:pt idx="354">
                  <c:v>4.179999828338623</c:v>
                </c:pt>
                <c:pt idx="355">
                  <c:v>4.2000000476837158</c:v>
                </c:pt>
                <c:pt idx="356">
                  <c:v>4.2200000286102295</c:v>
                </c:pt>
                <c:pt idx="357">
                  <c:v>4.25</c:v>
                </c:pt>
                <c:pt idx="358">
                  <c:v>4.2699999809265137</c:v>
                </c:pt>
                <c:pt idx="359">
                  <c:v>4.2899999618530273</c:v>
                </c:pt>
                <c:pt idx="360">
                  <c:v>4.309999942779541</c:v>
                </c:pt>
                <c:pt idx="361">
                  <c:v>4.3299999237060547</c:v>
                </c:pt>
                <c:pt idx="362">
                  <c:v>4.3499999046325684</c:v>
                </c:pt>
                <c:pt idx="363">
                  <c:v>4.3799998760223389</c:v>
                </c:pt>
                <c:pt idx="364">
                  <c:v>4.3999998569488525</c:v>
                </c:pt>
                <c:pt idx="365">
                  <c:v>4.4199998378753662</c:v>
                </c:pt>
                <c:pt idx="366">
                  <c:v>4.4399998188018799</c:v>
                </c:pt>
                <c:pt idx="367">
                  <c:v>4.4600000381469727</c:v>
                </c:pt>
                <c:pt idx="368">
                  <c:v>4.4900000095367432</c:v>
                </c:pt>
                <c:pt idx="369">
                  <c:v>4.5099999904632568</c:v>
                </c:pt>
                <c:pt idx="370">
                  <c:v>4.5299999713897705</c:v>
                </c:pt>
                <c:pt idx="371">
                  <c:v>4.5499999523162842</c:v>
                </c:pt>
                <c:pt idx="372">
                  <c:v>4.5799999237060547</c:v>
                </c:pt>
                <c:pt idx="373">
                  <c:v>4.5999999046325684</c:v>
                </c:pt>
                <c:pt idx="374">
                  <c:v>4.619999885559082</c:v>
                </c:pt>
                <c:pt idx="375">
                  <c:v>4.6399998664855957</c:v>
                </c:pt>
                <c:pt idx="376">
                  <c:v>4.6599998474121094</c:v>
                </c:pt>
                <c:pt idx="377">
                  <c:v>4.679999828338623</c:v>
                </c:pt>
                <c:pt idx="378">
                  <c:v>4.7100000381469727</c:v>
                </c:pt>
                <c:pt idx="379">
                  <c:v>4.7300000190734863</c:v>
                </c:pt>
                <c:pt idx="380">
                  <c:v>4.75</c:v>
                </c:pt>
                <c:pt idx="381">
                  <c:v>4.7699999809265137</c:v>
                </c:pt>
                <c:pt idx="382">
                  <c:v>4.7899999618530273</c:v>
                </c:pt>
                <c:pt idx="383">
                  <c:v>4.8199999332427979</c:v>
                </c:pt>
                <c:pt idx="384">
                  <c:v>4.8399999141693115</c:v>
                </c:pt>
                <c:pt idx="385">
                  <c:v>4.8599998950958252</c:v>
                </c:pt>
                <c:pt idx="386">
                  <c:v>4.8799998760223389</c:v>
                </c:pt>
                <c:pt idx="387">
                  <c:v>4.8999998569488525</c:v>
                </c:pt>
                <c:pt idx="388">
                  <c:v>4.9199998378753662</c:v>
                </c:pt>
                <c:pt idx="389">
                  <c:v>4.9500000476837158</c:v>
                </c:pt>
                <c:pt idx="390">
                  <c:v>4.9700000286102295</c:v>
                </c:pt>
                <c:pt idx="391">
                  <c:v>4.9900000095367432</c:v>
                </c:pt>
                <c:pt idx="392">
                  <c:v>5.0099999904632568</c:v>
                </c:pt>
                <c:pt idx="393">
                  <c:v>7.5099999904632568</c:v>
                </c:pt>
                <c:pt idx="394">
                  <c:v>7.5099999904632568</c:v>
                </c:pt>
                <c:pt idx="395">
                  <c:v>7.5099999904632568</c:v>
                </c:pt>
                <c:pt idx="396">
                  <c:v>7.5099999904632568</c:v>
                </c:pt>
                <c:pt idx="397">
                  <c:v>7.5099999904632568</c:v>
                </c:pt>
                <c:pt idx="398">
                  <c:v>7.5099999904632568</c:v>
                </c:pt>
                <c:pt idx="399">
                  <c:v>7.5099999904632568</c:v>
                </c:pt>
                <c:pt idx="400">
                  <c:v>7.5099999904632568</c:v>
                </c:pt>
                <c:pt idx="401">
                  <c:v>7.5099999904632568</c:v>
                </c:pt>
                <c:pt idx="402">
                  <c:v>7.5099999904632568</c:v>
                </c:pt>
                <c:pt idx="403">
                  <c:v>7.5099999904632568</c:v>
                </c:pt>
                <c:pt idx="404">
                  <c:v>7.5099999904632568</c:v>
                </c:pt>
                <c:pt idx="405">
                  <c:v>7.5099999904632568</c:v>
                </c:pt>
                <c:pt idx="406">
                  <c:v>7.5099999904632568</c:v>
                </c:pt>
                <c:pt idx="407">
                  <c:v>7.5099999904632568</c:v>
                </c:pt>
                <c:pt idx="408">
                  <c:v>7.5099999904632568</c:v>
                </c:pt>
                <c:pt idx="409">
                  <c:v>7.5099999904632568</c:v>
                </c:pt>
                <c:pt idx="410">
                  <c:v>7.5099999904632568</c:v>
                </c:pt>
                <c:pt idx="411">
                  <c:v>7.5099999904632568</c:v>
                </c:pt>
                <c:pt idx="412">
                  <c:v>7.5099999904632568</c:v>
                </c:pt>
                <c:pt idx="413">
                  <c:v>7.5099999904632568</c:v>
                </c:pt>
                <c:pt idx="414">
                  <c:v>7.5099999904632568</c:v>
                </c:pt>
                <c:pt idx="415">
                  <c:v>7.5099999904632568</c:v>
                </c:pt>
                <c:pt idx="416">
                  <c:v>7.5099999904632568</c:v>
                </c:pt>
                <c:pt idx="417">
                  <c:v>7.5099999904632568</c:v>
                </c:pt>
                <c:pt idx="418">
                  <c:v>7.5099999904632568</c:v>
                </c:pt>
                <c:pt idx="419">
                  <c:v>7.5099999904632568</c:v>
                </c:pt>
                <c:pt idx="420">
                  <c:v>7.5199999809265137</c:v>
                </c:pt>
                <c:pt idx="421">
                  <c:v>7.5199999809265137</c:v>
                </c:pt>
                <c:pt idx="422">
                  <c:v>7.5199999809265137</c:v>
                </c:pt>
                <c:pt idx="423">
                  <c:v>7.5199999809265137</c:v>
                </c:pt>
                <c:pt idx="424">
                  <c:v>7.5199999809265137</c:v>
                </c:pt>
                <c:pt idx="425">
                  <c:v>7.5199999809265137</c:v>
                </c:pt>
                <c:pt idx="426">
                  <c:v>7.5199999809265137</c:v>
                </c:pt>
                <c:pt idx="427">
                  <c:v>7.5199999809265137</c:v>
                </c:pt>
                <c:pt idx="428">
                  <c:v>7.5199999809265137</c:v>
                </c:pt>
                <c:pt idx="429">
                  <c:v>7.5199999809265137</c:v>
                </c:pt>
                <c:pt idx="430">
                  <c:v>7.5199999809265137</c:v>
                </c:pt>
                <c:pt idx="431">
                  <c:v>7.5199999809265137</c:v>
                </c:pt>
                <c:pt idx="432">
                  <c:v>7.5199999809265137</c:v>
                </c:pt>
                <c:pt idx="433">
                  <c:v>7.5199999809265137</c:v>
                </c:pt>
                <c:pt idx="434">
                  <c:v>7.5199999809265137</c:v>
                </c:pt>
                <c:pt idx="435">
                  <c:v>7.5199999809265137</c:v>
                </c:pt>
                <c:pt idx="436">
                  <c:v>7.5199999809265137</c:v>
                </c:pt>
                <c:pt idx="437">
                  <c:v>7.5199999809265137</c:v>
                </c:pt>
                <c:pt idx="438">
                  <c:v>7.5199999809265137</c:v>
                </c:pt>
                <c:pt idx="439">
                  <c:v>7.5199999809265137</c:v>
                </c:pt>
                <c:pt idx="440">
                  <c:v>7.5199999809265137</c:v>
                </c:pt>
                <c:pt idx="441">
                  <c:v>7.5199999809265137</c:v>
                </c:pt>
                <c:pt idx="442">
                  <c:v>7.5199999809265137</c:v>
                </c:pt>
                <c:pt idx="443">
                  <c:v>7.5199999809265137</c:v>
                </c:pt>
                <c:pt idx="444">
                  <c:v>7.5199999809265137</c:v>
                </c:pt>
                <c:pt idx="445">
                  <c:v>7.5199999809265137</c:v>
                </c:pt>
                <c:pt idx="446">
                  <c:v>7.5199999809265137</c:v>
                </c:pt>
                <c:pt idx="447">
                  <c:v>7.5199999809265137</c:v>
                </c:pt>
                <c:pt idx="448">
                  <c:v>7.5199999809265137</c:v>
                </c:pt>
                <c:pt idx="449">
                  <c:v>7.5199999809265137</c:v>
                </c:pt>
                <c:pt idx="450">
                  <c:v>7.5199999809265137</c:v>
                </c:pt>
                <c:pt idx="451">
                  <c:v>7.5199999809265137</c:v>
                </c:pt>
                <c:pt idx="452">
                  <c:v>7.5199999809265137</c:v>
                </c:pt>
                <c:pt idx="453">
                  <c:v>7.5199999809265137</c:v>
                </c:pt>
                <c:pt idx="454">
                  <c:v>7.5199999809265137</c:v>
                </c:pt>
                <c:pt idx="455">
                  <c:v>7.5199999809265137</c:v>
                </c:pt>
                <c:pt idx="456">
                  <c:v>7.5199999809265137</c:v>
                </c:pt>
                <c:pt idx="457">
                  <c:v>7.5199999809265137</c:v>
                </c:pt>
                <c:pt idx="458">
                  <c:v>7.5199999809265137</c:v>
                </c:pt>
                <c:pt idx="459">
                  <c:v>7.5199999809265137</c:v>
                </c:pt>
                <c:pt idx="460">
                  <c:v>7.5199999809265137</c:v>
                </c:pt>
                <c:pt idx="461">
                  <c:v>7.5199999809265137</c:v>
                </c:pt>
                <c:pt idx="462">
                  <c:v>7.5199999809265137</c:v>
                </c:pt>
                <c:pt idx="463">
                  <c:v>7.5199999809265137</c:v>
                </c:pt>
                <c:pt idx="464">
                  <c:v>7.5199999809265137</c:v>
                </c:pt>
                <c:pt idx="465">
                  <c:v>7.5199999809265137</c:v>
                </c:pt>
                <c:pt idx="466">
                  <c:v>7.5199999809265137</c:v>
                </c:pt>
                <c:pt idx="467">
                  <c:v>7.5199999809265137</c:v>
                </c:pt>
                <c:pt idx="468">
                  <c:v>7.5199999809265137</c:v>
                </c:pt>
                <c:pt idx="469">
                  <c:v>7.5199999809265137</c:v>
                </c:pt>
                <c:pt idx="470">
                  <c:v>7.5199999809265137</c:v>
                </c:pt>
                <c:pt idx="471">
                  <c:v>7.5199999809265137</c:v>
                </c:pt>
                <c:pt idx="472">
                  <c:v>7.5199999809265137</c:v>
                </c:pt>
                <c:pt idx="473">
                  <c:v>7.5199999809265137</c:v>
                </c:pt>
                <c:pt idx="474">
                  <c:v>7.5199999809265137</c:v>
                </c:pt>
                <c:pt idx="475">
                  <c:v>7.5199999809265137</c:v>
                </c:pt>
                <c:pt idx="476">
                  <c:v>7.5199999809265137</c:v>
                </c:pt>
                <c:pt idx="477">
                  <c:v>7.5199999809265137</c:v>
                </c:pt>
                <c:pt idx="478">
                  <c:v>7.5199999809265137</c:v>
                </c:pt>
                <c:pt idx="479">
                  <c:v>7.5199999809265137</c:v>
                </c:pt>
                <c:pt idx="480">
                  <c:v>7.5199999809265137</c:v>
                </c:pt>
                <c:pt idx="481">
                  <c:v>7.5199999809265137</c:v>
                </c:pt>
                <c:pt idx="482">
                  <c:v>7.5199999809265137</c:v>
                </c:pt>
                <c:pt idx="483">
                  <c:v>7.5199999809265137</c:v>
                </c:pt>
                <c:pt idx="484">
                  <c:v>7.5199999809265137</c:v>
                </c:pt>
                <c:pt idx="485">
                  <c:v>7.5199999809265137</c:v>
                </c:pt>
                <c:pt idx="486">
                  <c:v>7.5199999809265137</c:v>
                </c:pt>
                <c:pt idx="487">
                  <c:v>7.5199999809265137</c:v>
                </c:pt>
                <c:pt idx="488">
                  <c:v>7.5199999809265137</c:v>
                </c:pt>
                <c:pt idx="489">
                  <c:v>7.5199999809265137</c:v>
                </c:pt>
                <c:pt idx="490">
                  <c:v>7.5199999809265137</c:v>
                </c:pt>
                <c:pt idx="491">
                  <c:v>7.5199999809265137</c:v>
                </c:pt>
                <c:pt idx="492">
                  <c:v>7.5199999809265137</c:v>
                </c:pt>
                <c:pt idx="493">
                  <c:v>7.5199999809265137</c:v>
                </c:pt>
                <c:pt idx="494">
                  <c:v>7.5199999809265137</c:v>
                </c:pt>
                <c:pt idx="495">
                  <c:v>7.5199999809265137</c:v>
                </c:pt>
                <c:pt idx="496">
                  <c:v>7.5199999809265137</c:v>
                </c:pt>
                <c:pt idx="497">
                  <c:v>7.5199999809265137</c:v>
                </c:pt>
                <c:pt idx="498">
                  <c:v>7.5199999809265137</c:v>
                </c:pt>
                <c:pt idx="499">
                  <c:v>7.5199999809265137</c:v>
                </c:pt>
                <c:pt idx="500">
                  <c:v>7.5199999809265137</c:v>
                </c:pt>
                <c:pt idx="501">
                  <c:v>7.5199999809265137</c:v>
                </c:pt>
                <c:pt idx="502">
                  <c:v>7.5199999809265137</c:v>
                </c:pt>
                <c:pt idx="503">
                  <c:v>7.5199999809265137</c:v>
                </c:pt>
                <c:pt idx="504">
                  <c:v>7.5199999809265137</c:v>
                </c:pt>
                <c:pt idx="505">
                  <c:v>7.5199999809265137</c:v>
                </c:pt>
                <c:pt idx="506">
                  <c:v>7.5199999809265137</c:v>
                </c:pt>
                <c:pt idx="507">
                  <c:v>7.5199999809265137</c:v>
                </c:pt>
                <c:pt idx="508">
                  <c:v>7.5399999618530273</c:v>
                </c:pt>
                <c:pt idx="509">
                  <c:v>7.5699999332427979</c:v>
                </c:pt>
                <c:pt idx="510">
                  <c:v>7.5899999141693115</c:v>
                </c:pt>
                <c:pt idx="511">
                  <c:v>7.6099998950958252</c:v>
                </c:pt>
                <c:pt idx="512">
                  <c:v>7.6399998664855957</c:v>
                </c:pt>
                <c:pt idx="513">
                  <c:v>7.6599998474121094</c:v>
                </c:pt>
                <c:pt idx="514">
                  <c:v>7.679999828338623</c:v>
                </c:pt>
                <c:pt idx="515">
                  <c:v>7.7000000476837158</c:v>
                </c:pt>
                <c:pt idx="516">
                  <c:v>7.7200000286102295</c:v>
                </c:pt>
                <c:pt idx="517">
                  <c:v>7.7400000095367432</c:v>
                </c:pt>
                <c:pt idx="518">
                  <c:v>7.7699999809265137</c:v>
                </c:pt>
                <c:pt idx="519">
                  <c:v>7.7899999618530273</c:v>
                </c:pt>
                <c:pt idx="520">
                  <c:v>7.809999942779541</c:v>
                </c:pt>
                <c:pt idx="521">
                  <c:v>7.8299999237060547</c:v>
                </c:pt>
                <c:pt idx="522">
                  <c:v>7.8499999046325684</c:v>
                </c:pt>
                <c:pt idx="523">
                  <c:v>7.869999885559082</c:v>
                </c:pt>
                <c:pt idx="524">
                  <c:v>7.8999998569488525</c:v>
                </c:pt>
                <c:pt idx="525">
                  <c:v>7.9199998378753662</c:v>
                </c:pt>
                <c:pt idx="526">
                  <c:v>7.9399998188018799</c:v>
                </c:pt>
                <c:pt idx="527">
                  <c:v>7.9600000381469727</c:v>
                </c:pt>
                <c:pt idx="528">
                  <c:v>7.9800000190734863</c:v>
                </c:pt>
                <c:pt idx="529">
                  <c:v>8</c:v>
                </c:pt>
                <c:pt idx="530">
                  <c:v>8.0299999713897705</c:v>
                </c:pt>
                <c:pt idx="531">
                  <c:v>8.0499999523162842</c:v>
                </c:pt>
                <c:pt idx="532">
                  <c:v>8.0699999332427979</c:v>
                </c:pt>
                <c:pt idx="533">
                  <c:v>8.0899999141693115</c:v>
                </c:pt>
                <c:pt idx="534">
                  <c:v>8.1099998950958252</c:v>
                </c:pt>
                <c:pt idx="535">
                  <c:v>8.1299998760223389</c:v>
                </c:pt>
                <c:pt idx="536">
                  <c:v>8.1599998474121094</c:v>
                </c:pt>
                <c:pt idx="537">
                  <c:v>8.179999828338623</c:v>
                </c:pt>
                <c:pt idx="538">
                  <c:v>8.2000000476837158</c:v>
                </c:pt>
                <c:pt idx="539">
                  <c:v>8.2200000286102295</c:v>
                </c:pt>
                <c:pt idx="540">
                  <c:v>8.25</c:v>
                </c:pt>
                <c:pt idx="541">
                  <c:v>8.2699999809265137</c:v>
                </c:pt>
                <c:pt idx="542">
                  <c:v>8.2899999618530273</c:v>
                </c:pt>
                <c:pt idx="543">
                  <c:v>8.309999942779541</c:v>
                </c:pt>
                <c:pt idx="544">
                  <c:v>8.3299999237060547</c:v>
                </c:pt>
                <c:pt idx="545">
                  <c:v>8.3599998950958252</c:v>
                </c:pt>
                <c:pt idx="546">
                  <c:v>8.3799998760223389</c:v>
                </c:pt>
                <c:pt idx="547">
                  <c:v>8.3999998569488525</c:v>
                </c:pt>
                <c:pt idx="548">
                  <c:v>8.4199998378753662</c:v>
                </c:pt>
                <c:pt idx="549">
                  <c:v>8.4399998188018799</c:v>
                </c:pt>
                <c:pt idx="550">
                  <c:v>8.4600000381469727</c:v>
                </c:pt>
                <c:pt idx="551">
                  <c:v>8.4900000095367432</c:v>
                </c:pt>
                <c:pt idx="552">
                  <c:v>8.5099999904632568</c:v>
                </c:pt>
                <c:pt idx="553">
                  <c:v>8.5299999713897705</c:v>
                </c:pt>
                <c:pt idx="554">
                  <c:v>8.5499999523162842</c:v>
                </c:pt>
                <c:pt idx="555">
                  <c:v>8.5699999332427979</c:v>
                </c:pt>
                <c:pt idx="556">
                  <c:v>8.5899999141693115</c:v>
                </c:pt>
                <c:pt idx="557">
                  <c:v>8.619999885559082</c:v>
                </c:pt>
                <c:pt idx="558">
                  <c:v>8.6399998664855957</c:v>
                </c:pt>
                <c:pt idx="559">
                  <c:v>8.6599998474121094</c:v>
                </c:pt>
                <c:pt idx="560">
                  <c:v>8.679999828338623</c:v>
                </c:pt>
                <c:pt idx="561">
                  <c:v>8.7000000476837158</c:v>
                </c:pt>
                <c:pt idx="562">
                  <c:v>8.7200000286102295</c:v>
                </c:pt>
                <c:pt idx="563">
                  <c:v>8.75</c:v>
                </c:pt>
                <c:pt idx="564">
                  <c:v>8.7699999809265137</c:v>
                </c:pt>
                <c:pt idx="565">
                  <c:v>8.7899999618530273</c:v>
                </c:pt>
                <c:pt idx="566">
                  <c:v>8.809999942779541</c:v>
                </c:pt>
                <c:pt idx="567">
                  <c:v>8.8399999141693115</c:v>
                </c:pt>
                <c:pt idx="568">
                  <c:v>8.8599998950958252</c:v>
                </c:pt>
                <c:pt idx="569">
                  <c:v>8.8799998760223389</c:v>
                </c:pt>
                <c:pt idx="570">
                  <c:v>8.8999998569488525</c:v>
                </c:pt>
                <c:pt idx="571">
                  <c:v>8.9199998378753662</c:v>
                </c:pt>
                <c:pt idx="572">
                  <c:v>8.9500000476837158</c:v>
                </c:pt>
                <c:pt idx="573">
                  <c:v>8.9700000286102295</c:v>
                </c:pt>
                <c:pt idx="574">
                  <c:v>8.9900000095367432</c:v>
                </c:pt>
                <c:pt idx="575">
                  <c:v>9.0099999904632568</c:v>
                </c:pt>
                <c:pt idx="576">
                  <c:v>9.0299999713897705</c:v>
                </c:pt>
                <c:pt idx="577">
                  <c:v>9.0499999523162842</c:v>
                </c:pt>
                <c:pt idx="578">
                  <c:v>9.0799999237060547</c:v>
                </c:pt>
                <c:pt idx="579">
                  <c:v>9.0999999046325684</c:v>
                </c:pt>
                <c:pt idx="580">
                  <c:v>9.119999885559082</c:v>
                </c:pt>
                <c:pt idx="581">
                  <c:v>9.1399998664855957</c:v>
                </c:pt>
                <c:pt idx="582">
                  <c:v>9.1599998474121094</c:v>
                </c:pt>
                <c:pt idx="583">
                  <c:v>9.179999828338623</c:v>
                </c:pt>
                <c:pt idx="584">
                  <c:v>9.2100000381469727</c:v>
                </c:pt>
                <c:pt idx="585">
                  <c:v>9.2300000190734863</c:v>
                </c:pt>
                <c:pt idx="586">
                  <c:v>9.25</c:v>
                </c:pt>
                <c:pt idx="587">
                  <c:v>9.2699999809265137</c:v>
                </c:pt>
                <c:pt idx="588">
                  <c:v>9.2899999618530273</c:v>
                </c:pt>
                <c:pt idx="589">
                  <c:v>9.309999942779541</c:v>
                </c:pt>
                <c:pt idx="590">
                  <c:v>9.3399999141693115</c:v>
                </c:pt>
                <c:pt idx="591">
                  <c:v>9.3599998950958252</c:v>
                </c:pt>
                <c:pt idx="592">
                  <c:v>9.3799998760223389</c:v>
                </c:pt>
                <c:pt idx="593">
                  <c:v>9.3999998569488525</c:v>
                </c:pt>
                <c:pt idx="594">
                  <c:v>9.4199998378753662</c:v>
                </c:pt>
                <c:pt idx="595">
                  <c:v>9.4500000476837158</c:v>
                </c:pt>
                <c:pt idx="596">
                  <c:v>9.4700000286102295</c:v>
                </c:pt>
                <c:pt idx="597">
                  <c:v>9.4900000095367432</c:v>
                </c:pt>
                <c:pt idx="598">
                  <c:v>9.5099999904632568</c:v>
                </c:pt>
                <c:pt idx="599">
                  <c:v>9.5399999618530273</c:v>
                </c:pt>
                <c:pt idx="600">
                  <c:v>9.559999942779541</c:v>
                </c:pt>
                <c:pt idx="601">
                  <c:v>9.5799999237060547</c:v>
                </c:pt>
                <c:pt idx="602">
                  <c:v>9.5999999046325684</c:v>
                </c:pt>
                <c:pt idx="603">
                  <c:v>9.619999885559082</c:v>
                </c:pt>
                <c:pt idx="604">
                  <c:v>9.6399998664855957</c:v>
                </c:pt>
                <c:pt idx="605">
                  <c:v>9.6699998378753662</c:v>
                </c:pt>
                <c:pt idx="606">
                  <c:v>9.6899998188018799</c:v>
                </c:pt>
                <c:pt idx="607">
                  <c:v>9.7100000381469727</c:v>
                </c:pt>
                <c:pt idx="608">
                  <c:v>9.7300000190734863</c:v>
                </c:pt>
                <c:pt idx="609">
                  <c:v>9.75</c:v>
                </c:pt>
                <c:pt idx="610">
                  <c:v>9.7699999809265137</c:v>
                </c:pt>
                <c:pt idx="611">
                  <c:v>9.7999999523162842</c:v>
                </c:pt>
                <c:pt idx="612">
                  <c:v>9.8199999332427979</c:v>
                </c:pt>
                <c:pt idx="613">
                  <c:v>9.8399999141693115</c:v>
                </c:pt>
                <c:pt idx="614">
                  <c:v>9.8599998950958252</c:v>
                </c:pt>
                <c:pt idx="615">
                  <c:v>9.8799998760223389</c:v>
                </c:pt>
                <c:pt idx="616">
                  <c:v>9.8999998569488525</c:v>
                </c:pt>
                <c:pt idx="617">
                  <c:v>9.929999828338623</c:v>
                </c:pt>
                <c:pt idx="618">
                  <c:v>9.9500000476837158</c:v>
                </c:pt>
                <c:pt idx="619">
                  <c:v>9.9700000286102295</c:v>
                </c:pt>
                <c:pt idx="620">
                  <c:v>9.9900000095367432</c:v>
                </c:pt>
                <c:pt idx="621">
                  <c:v>10.009999990463257</c:v>
                </c:pt>
                <c:pt idx="622">
                  <c:v>10.039999961853027</c:v>
                </c:pt>
                <c:pt idx="623">
                  <c:v>10.059999942779541</c:v>
                </c:pt>
                <c:pt idx="624">
                  <c:v>10.079999923706055</c:v>
                </c:pt>
                <c:pt idx="625">
                  <c:v>10.099999904632568</c:v>
                </c:pt>
                <c:pt idx="626">
                  <c:v>10.129999876022339</c:v>
                </c:pt>
                <c:pt idx="627">
                  <c:v>10.149999856948853</c:v>
                </c:pt>
                <c:pt idx="628">
                  <c:v>10.169999837875366</c:v>
                </c:pt>
                <c:pt idx="629">
                  <c:v>10.18999981880188</c:v>
                </c:pt>
                <c:pt idx="630">
                  <c:v>10.210000038146973</c:v>
                </c:pt>
                <c:pt idx="631">
                  <c:v>10.230000019073486</c:v>
                </c:pt>
                <c:pt idx="632">
                  <c:v>10.259999990463257</c:v>
                </c:pt>
                <c:pt idx="633">
                  <c:v>10.279999971389771</c:v>
                </c:pt>
                <c:pt idx="634">
                  <c:v>10.299999952316284</c:v>
                </c:pt>
                <c:pt idx="635">
                  <c:v>10.319999933242798</c:v>
                </c:pt>
                <c:pt idx="636">
                  <c:v>10.339999914169312</c:v>
                </c:pt>
                <c:pt idx="637">
                  <c:v>10.359999895095825</c:v>
                </c:pt>
                <c:pt idx="638">
                  <c:v>10.389999866485596</c:v>
                </c:pt>
                <c:pt idx="639">
                  <c:v>10.409999847412109</c:v>
                </c:pt>
                <c:pt idx="640">
                  <c:v>10.429999828338623</c:v>
                </c:pt>
                <c:pt idx="641">
                  <c:v>10.450000047683716</c:v>
                </c:pt>
                <c:pt idx="642">
                  <c:v>10.470000028610229</c:v>
                </c:pt>
                <c:pt idx="643">
                  <c:v>10.490000009536743</c:v>
                </c:pt>
                <c:pt idx="644">
                  <c:v>10.519999980926514</c:v>
                </c:pt>
                <c:pt idx="645">
                  <c:v>10.539999961853027</c:v>
                </c:pt>
                <c:pt idx="646">
                  <c:v>10.559999942779541</c:v>
                </c:pt>
                <c:pt idx="647">
                  <c:v>10.579999923706055</c:v>
                </c:pt>
                <c:pt idx="648">
                  <c:v>10.599999904632568</c:v>
                </c:pt>
                <c:pt idx="649">
                  <c:v>10.629999876022339</c:v>
                </c:pt>
                <c:pt idx="650">
                  <c:v>10.649999856948853</c:v>
                </c:pt>
                <c:pt idx="651">
                  <c:v>10.669999837875366</c:v>
                </c:pt>
                <c:pt idx="652">
                  <c:v>10.68999981880188</c:v>
                </c:pt>
                <c:pt idx="653">
                  <c:v>10.720000028610229</c:v>
                </c:pt>
                <c:pt idx="654">
                  <c:v>10.740000009536743</c:v>
                </c:pt>
                <c:pt idx="655">
                  <c:v>10.759999990463257</c:v>
                </c:pt>
                <c:pt idx="656">
                  <c:v>10.779999971389771</c:v>
                </c:pt>
                <c:pt idx="657">
                  <c:v>10.799999952316284</c:v>
                </c:pt>
                <c:pt idx="658">
                  <c:v>10.819999933242798</c:v>
                </c:pt>
                <c:pt idx="659">
                  <c:v>10.849999904632568</c:v>
                </c:pt>
                <c:pt idx="660">
                  <c:v>10.869999885559082</c:v>
                </c:pt>
                <c:pt idx="661">
                  <c:v>10.889999866485596</c:v>
                </c:pt>
                <c:pt idx="662">
                  <c:v>10.909999847412109</c:v>
                </c:pt>
                <c:pt idx="663">
                  <c:v>10.929999828338623</c:v>
                </c:pt>
                <c:pt idx="664">
                  <c:v>10.950000047683716</c:v>
                </c:pt>
                <c:pt idx="665">
                  <c:v>10.980000019073486</c:v>
                </c:pt>
                <c:pt idx="666">
                  <c:v>11</c:v>
                </c:pt>
                <c:pt idx="667">
                  <c:v>11.019999980926514</c:v>
                </c:pt>
                <c:pt idx="668">
                  <c:v>11.039999961853027</c:v>
                </c:pt>
                <c:pt idx="669">
                  <c:v>11.059999942779541</c:v>
                </c:pt>
                <c:pt idx="670">
                  <c:v>11.079999923706055</c:v>
                </c:pt>
                <c:pt idx="671">
                  <c:v>11.109999895095825</c:v>
                </c:pt>
                <c:pt idx="672">
                  <c:v>11.129999876022339</c:v>
                </c:pt>
                <c:pt idx="673">
                  <c:v>11.149999856948853</c:v>
                </c:pt>
                <c:pt idx="674">
                  <c:v>11.169999837875366</c:v>
                </c:pt>
                <c:pt idx="675">
                  <c:v>11.18999981880188</c:v>
                </c:pt>
                <c:pt idx="676">
                  <c:v>11.210000038146973</c:v>
                </c:pt>
                <c:pt idx="677">
                  <c:v>11.240000009536743</c:v>
                </c:pt>
                <c:pt idx="678">
                  <c:v>11.259999990463257</c:v>
                </c:pt>
                <c:pt idx="679">
                  <c:v>11.279999971389771</c:v>
                </c:pt>
                <c:pt idx="680">
                  <c:v>11.299999952316284</c:v>
                </c:pt>
                <c:pt idx="681">
                  <c:v>11.329999923706055</c:v>
                </c:pt>
                <c:pt idx="682">
                  <c:v>11.349999904632568</c:v>
                </c:pt>
                <c:pt idx="683">
                  <c:v>11.369999885559082</c:v>
                </c:pt>
                <c:pt idx="684">
                  <c:v>11.389999866485596</c:v>
                </c:pt>
                <c:pt idx="685">
                  <c:v>11.409999847412109</c:v>
                </c:pt>
                <c:pt idx="686">
                  <c:v>11.43999981880188</c:v>
                </c:pt>
                <c:pt idx="687">
                  <c:v>11.460000038146973</c:v>
                </c:pt>
                <c:pt idx="688">
                  <c:v>11.480000019073486</c:v>
                </c:pt>
                <c:pt idx="689">
                  <c:v>11.5</c:v>
                </c:pt>
                <c:pt idx="690">
                  <c:v>11.519999980926514</c:v>
                </c:pt>
                <c:pt idx="691">
                  <c:v>11.539999961853027</c:v>
                </c:pt>
                <c:pt idx="692">
                  <c:v>11.569999933242798</c:v>
                </c:pt>
                <c:pt idx="693">
                  <c:v>11.589999914169312</c:v>
                </c:pt>
                <c:pt idx="694">
                  <c:v>11.609999895095825</c:v>
                </c:pt>
                <c:pt idx="695">
                  <c:v>11.629999876022339</c:v>
                </c:pt>
                <c:pt idx="696">
                  <c:v>11.649999856948853</c:v>
                </c:pt>
                <c:pt idx="697">
                  <c:v>11.669999837875366</c:v>
                </c:pt>
                <c:pt idx="698">
                  <c:v>11.700000047683716</c:v>
                </c:pt>
                <c:pt idx="699">
                  <c:v>11.720000028610229</c:v>
                </c:pt>
                <c:pt idx="700">
                  <c:v>11.740000009536743</c:v>
                </c:pt>
                <c:pt idx="701">
                  <c:v>11.759999990463257</c:v>
                </c:pt>
                <c:pt idx="702">
                  <c:v>11.779999971389771</c:v>
                </c:pt>
                <c:pt idx="703">
                  <c:v>11.799999952316284</c:v>
                </c:pt>
                <c:pt idx="704">
                  <c:v>11.829999923706055</c:v>
                </c:pt>
                <c:pt idx="705">
                  <c:v>11.849999904632568</c:v>
                </c:pt>
                <c:pt idx="706">
                  <c:v>11.869999885559082</c:v>
                </c:pt>
                <c:pt idx="707">
                  <c:v>11.889999866485596</c:v>
                </c:pt>
                <c:pt idx="708">
                  <c:v>11.919999837875366</c:v>
                </c:pt>
                <c:pt idx="709">
                  <c:v>11.93999981880188</c:v>
                </c:pt>
                <c:pt idx="710">
                  <c:v>11.960000038146973</c:v>
                </c:pt>
                <c:pt idx="711">
                  <c:v>11.980000019073486</c:v>
                </c:pt>
                <c:pt idx="712">
                  <c:v>12</c:v>
                </c:pt>
                <c:pt idx="713">
                  <c:v>12.029999971389771</c:v>
                </c:pt>
                <c:pt idx="714">
                  <c:v>12.049999952316284</c:v>
                </c:pt>
                <c:pt idx="715">
                  <c:v>12.069999933242798</c:v>
                </c:pt>
                <c:pt idx="716">
                  <c:v>12.089999914169312</c:v>
                </c:pt>
                <c:pt idx="717">
                  <c:v>12.109999895095825</c:v>
                </c:pt>
                <c:pt idx="718">
                  <c:v>12.129999876022339</c:v>
                </c:pt>
                <c:pt idx="719">
                  <c:v>12.159999847412109</c:v>
                </c:pt>
                <c:pt idx="720">
                  <c:v>12.179999828338623</c:v>
                </c:pt>
                <c:pt idx="721">
                  <c:v>12.200000047683716</c:v>
                </c:pt>
                <c:pt idx="722">
                  <c:v>12.220000028610229</c:v>
                </c:pt>
                <c:pt idx="723">
                  <c:v>12.240000009536743</c:v>
                </c:pt>
                <c:pt idx="724">
                  <c:v>12.259999990463257</c:v>
                </c:pt>
                <c:pt idx="725">
                  <c:v>12.289999961853027</c:v>
                </c:pt>
                <c:pt idx="726">
                  <c:v>12.309999942779541</c:v>
                </c:pt>
                <c:pt idx="727">
                  <c:v>12.329999923706055</c:v>
                </c:pt>
                <c:pt idx="728">
                  <c:v>12.349999904632568</c:v>
                </c:pt>
                <c:pt idx="729">
                  <c:v>12.369999885559082</c:v>
                </c:pt>
                <c:pt idx="730">
                  <c:v>12.389999866485596</c:v>
                </c:pt>
                <c:pt idx="731">
                  <c:v>12.419999837875366</c:v>
                </c:pt>
                <c:pt idx="732">
                  <c:v>12.43999981880188</c:v>
                </c:pt>
                <c:pt idx="733">
                  <c:v>12.460000038146973</c:v>
                </c:pt>
                <c:pt idx="734">
                  <c:v>12.480000019073486</c:v>
                </c:pt>
                <c:pt idx="735">
                  <c:v>12.509999990463257</c:v>
                </c:pt>
                <c:pt idx="736">
                  <c:v>12.529999971389771</c:v>
                </c:pt>
                <c:pt idx="737">
                  <c:v>13.730000019073486</c:v>
                </c:pt>
                <c:pt idx="738">
                  <c:v>13.730000019073486</c:v>
                </c:pt>
                <c:pt idx="739">
                  <c:v>13.730000019073486</c:v>
                </c:pt>
                <c:pt idx="740">
                  <c:v>13.730000019073486</c:v>
                </c:pt>
                <c:pt idx="741">
                  <c:v>13.730000019073486</c:v>
                </c:pt>
                <c:pt idx="742">
                  <c:v>13.740000009536743</c:v>
                </c:pt>
                <c:pt idx="743">
                  <c:v>13.740000009536743</c:v>
                </c:pt>
                <c:pt idx="744">
                  <c:v>13.740000009536743</c:v>
                </c:pt>
                <c:pt idx="745">
                  <c:v>13.740000009536743</c:v>
                </c:pt>
                <c:pt idx="746">
                  <c:v>13.740000009536743</c:v>
                </c:pt>
                <c:pt idx="747">
                  <c:v>13.740000009536743</c:v>
                </c:pt>
                <c:pt idx="748">
                  <c:v>13.740000009536743</c:v>
                </c:pt>
                <c:pt idx="749">
                  <c:v>13.740000009536743</c:v>
                </c:pt>
                <c:pt idx="750">
                  <c:v>13.740000009536743</c:v>
                </c:pt>
                <c:pt idx="751">
                  <c:v>13.740000009536743</c:v>
                </c:pt>
                <c:pt idx="752">
                  <c:v>13.740000009536743</c:v>
                </c:pt>
                <c:pt idx="753">
                  <c:v>13.740000009536743</c:v>
                </c:pt>
                <c:pt idx="754">
                  <c:v>13.740000009536743</c:v>
                </c:pt>
                <c:pt idx="755">
                  <c:v>13.740000009536743</c:v>
                </c:pt>
                <c:pt idx="756">
                  <c:v>13.740000009536743</c:v>
                </c:pt>
                <c:pt idx="757">
                  <c:v>13.740000009536743</c:v>
                </c:pt>
                <c:pt idx="758">
                  <c:v>13.740000009536743</c:v>
                </c:pt>
                <c:pt idx="759">
                  <c:v>13.740000009536743</c:v>
                </c:pt>
                <c:pt idx="760">
                  <c:v>13.740000009536743</c:v>
                </c:pt>
                <c:pt idx="761">
                  <c:v>13.740000009536743</c:v>
                </c:pt>
                <c:pt idx="762">
                  <c:v>13.740000009536743</c:v>
                </c:pt>
                <c:pt idx="763">
                  <c:v>13.740000009536743</c:v>
                </c:pt>
                <c:pt idx="764">
                  <c:v>13.740000009536743</c:v>
                </c:pt>
                <c:pt idx="765">
                  <c:v>13.740000009536743</c:v>
                </c:pt>
                <c:pt idx="766">
                  <c:v>13.740000009536743</c:v>
                </c:pt>
                <c:pt idx="767">
                  <c:v>13.740000009536743</c:v>
                </c:pt>
                <c:pt idx="768">
                  <c:v>13.740000009536743</c:v>
                </c:pt>
                <c:pt idx="769">
                  <c:v>13.740000009536743</c:v>
                </c:pt>
                <c:pt idx="770">
                  <c:v>13.740000009536743</c:v>
                </c:pt>
                <c:pt idx="771">
                  <c:v>13.740000009536743</c:v>
                </c:pt>
                <c:pt idx="772">
                  <c:v>13.740000009536743</c:v>
                </c:pt>
                <c:pt idx="773">
                  <c:v>13.740000009536743</c:v>
                </c:pt>
                <c:pt idx="774">
                  <c:v>13.740000009536743</c:v>
                </c:pt>
                <c:pt idx="775">
                  <c:v>13.740000009536743</c:v>
                </c:pt>
                <c:pt idx="776">
                  <c:v>13.740000009536743</c:v>
                </c:pt>
                <c:pt idx="777">
                  <c:v>13.740000009536743</c:v>
                </c:pt>
                <c:pt idx="778">
                  <c:v>13.740000009536743</c:v>
                </c:pt>
                <c:pt idx="779">
                  <c:v>13.740000009536743</c:v>
                </c:pt>
                <c:pt idx="780">
                  <c:v>13.740000009536743</c:v>
                </c:pt>
                <c:pt idx="781">
                  <c:v>13.740000009536743</c:v>
                </c:pt>
                <c:pt idx="782">
                  <c:v>13.740000009536743</c:v>
                </c:pt>
                <c:pt idx="783">
                  <c:v>13.740000009536743</c:v>
                </c:pt>
                <c:pt idx="784">
                  <c:v>13.740000009536743</c:v>
                </c:pt>
                <c:pt idx="785">
                  <c:v>13.740000009536743</c:v>
                </c:pt>
                <c:pt idx="786">
                  <c:v>13.740000009536743</c:v>
                </c:pt>
                <c:pt idx="787">
                  <c:v>13.740000009536743</c:v>
                </c:pt>
                <c:pt idx="788">
                  <c:v>13.740000009536743</c:v>
                </c:pt>
                <c:pt idx="789">
                  <c:v>13.740000009536743</c:v>
                </c:pt>
                <c:pt idx="790">
                  <c:v>13.740000009536743</c:v>
                </c:pt>
                <c:pt idx="791">
                  <c:v>13.740000009536743</c:v>
                </c:pt>
                <c:pt idx="792">
                  <c:v>13.75</c:v>
                </c:pt>
                <c:pt idx="793">
                  <c:v>13.769999980926514</c:v>
                </c:pt>
                <c:pt idx="794">
                  <c:v>13.799999952316284</c:v>
                </c:pt>
                <c:pt idx="795">
                  <c:v>13.819999933242798</c:v>
                </c:pt>
                <c:pt idx="796">
                  <c:v>13.839999914169312</c:v>
                </c:pt>
                <c:pt idx="797">
                  <c:v>13.859999895095825</c:v>
                </c:pt>
                <c:pt idx="798">
                  <c:v>13.879999876022339</c:v>
                </c:pt>
                <c:pt idx="799">
                  <c:v>13.909999847412109</c:v>
                </c:pt>
                <c:pt idx="800">
                  <c:v>13.929999828338623</c:v>
                </c:pt>
                <c:pt idx="801">
                  <c:v>13.950000047683716</c:v>
                </c:pt>
                <c:pt idx="802">
                  <c:v>13.970000028610229</c:v>
                </c:pt>
                <c:pt idx="803">
                  <c:v>13.990000009536743</c:v>
                </c:pt>
                <c:pt idx="804">
                  <c:v>14.009999990463257</c:v>
                </c:pt>
                <c:pt idx="805">
                  <c:v>14.039999961853027</c:v>
                </c:pt>
                <c:pt idx="806">
                  <c:v>14.059999942779541</c:v>
                </c:pt>
                <c:pt idx="807">
                  <c:v>14.079999923706055</c:v>
                </c:pt>
                <c:pt idx="808">
                  <c:v>14.099999904632568</c:v>
                </c:pt>
                <c:pt idx="809">
                  <c:v>14.119999885559082</c:v>
                </c:pt>
                <c:pt idx="810">
                  <c:v>14.139999866485596</c:v>
                </c:pt>
                <c:pt idx="811">
                  <c:v>14.169999837875366</c:v>
                </c:pt>
                <c:pt idx="812">
                  <c:v>14.18999981880188</c:v>
                </c:pt>
                <c:pt idx="813">
                  <c:v>14.210000038146973</c:v>
                </c:pt>
                <c:pt idx="814">
                  <c:v>14.230000019073486</c:v>
                </c:pt>
                <c:pt idx="815">
                  <c:v>14.25</c:v>
                </c:pt>
                <c:pt idx="816">
                  <c:v>14.269999980926514</c:v>
                </c:pt>
                <c:pt idx="817">
                  <c:v>14.299999952316284</c:v>
                </c:pt>
                <c:pt idx="818">
                  <c:v>14.319999933242798</c:v>
                </c:pt>
                <c:pt idx="819">
                  <c:v>14.339999914169312</c:v>
                </c:pt>
                <c:pt idx="820">
                  <c:v>14.359999895095825</c:v>
                </c:pt>
                <c:pt idx="821">
                  <c:v>14.379999876022339</c:v>
                </c:pt>
                <c:pt idx="822">
                  <c:v>14.409999847412109</c:v>
                </c:pt>
                <c:pt idx="823">
                  <c:v>14.429999828338623</c:v>
                </c:pt>
                <c:pt idx="824">
                  <c:v>14.450000047683716</c:v>
                </c:pt>
                <c:pt idx="825">
                  <c:v>14.470000028610229</c:v>
                </c:pt>
                <c:pt idx="826">
                  <c:v>14.5</c:v>
                </c:pt>
                <c:pt idx="827">
                  <c:v>14.519999980926514</c:v>
                </c:pt>
                <c:pt idx="828">
                  <c:v>14.539999961853027</c:v>
                </c:pt>
                <c:pt idx="829">
                  <c:v>14.559999942779541</c:v>
                </c:pt>
                <c:pt idx="830">
                  <c:v>14.579999923706055</c:v>
                </c:pt>
                <c:pt idx="831">
                  <c:v>14.599999904632568</c:v>
                </c:pt>
                <c:pt idx="832">
                  <c:v>14.629999876022339</c:v>
                </c:pt>
                <c:pt idx="833">
                  <c:v>14.649999856948853</c:v>
                </c:pt>
                <c:pt idx="834">
                  <c:v>14.669999837875366</c:v>
                </c:pt>
                <c:pt idx="835">
                  <c:v>14.68999981880188</c:v>
                </c:pt>
                <c:pt idx="836">
                  <c:v>14.710000038146973</c:v>
                </c:pt>
                <c:pt idx="837">
                  <c:v>14.730000019073486</c:v>
                </c:pt>
                <c:pt idx="838">
                  <c:v>14.759999990463257</c:v>
                </c:pt>
                <c:pt idx="839">
                  <c:v>14.779999971389771</c:v>
                </c:pt>
                <c:pt idx="840">
                  <c:v>14.799999952316284</c:v>
                </c:pt>
                <c:pt idx="841">
                  <c:v>14.819999933242798</c:v>
                </c:pt>
                <c:pt idx="842">
                  <c:v>14.839999914169312</c:v>
                </c:pt>
                <c:pt idx="843">
                  <c:v>14.859999895095825</c:v>
                </c:pt>
                <c:pt idx="844">
                  <c:v>14.889999866485596</c:v>
                </c:pt>
                <c:pt idx="845">
                  <c:v>14.909999847412109</c:v>
                </c:pt>
                <c:pt idx="846">
                  <c:v>14.929999828338623</c:v>
                </c:pt>
                <c:pt idx="847">
                  <c:v>14.950000047683716</c:v>
                </c:pt>
                <c:pt idx="848">
                  <c:v>14.970000028610229</c:v>
                </c:pt>
                <c:pt idx="849">
                  <c:v>15</c:v>
                </c:pt>
                <c:pt idx="850">
                  <c:v>15.019999980926514</c:v>
                </c:pt>
                <c:pt idx="851">
                  <c:v>15.039999961853027</c:v>
                </c:pt>
                <c:pt idx="852">
                  <c:v>15.059999942779541</c:v>
                </c:pt>
                <c:pt idx="853">
                  <c:v>15.089999914169312</c:v>
                </c:pt>
                <c:pt idx="854">
                  <c:v>15.109999895095825</c:v>
                </c:pt>
                <c:pt idx="855">
                  <c:v>15.129999876022339</c:v>
                </c:pt>
                <c:pt idx="856">
                  <c:v>15.149999856948853</c:v>
                </c:pt>
                <c:pt idx="857">
                  <c:v>15.169999837875366</c:v>
                </c:pt>
                <c:pt idx="858">
                  <c:v>15.18999981880188</c:v>
                </c:pt>
                <c:pt idx="859">
                  <c:v>15.220000028610229</c:v>
                </c:pt>
                <c:pt idx="860">
                  <c:v>15.240000009536743</c:v>
                </c:pt>
                <c:pt idx="861">
                  <c:v>15.259999990463257</c:v>
                </c:pt>
                <c:pt idx="862">
                  <c:v>15.279999971389771</c:v>
                </c:pt>
                <c:pt idx="863">
                  <c:v>15.299999952316284</c:v>
                </c:pt>
                <c:pt idx="864">
                  <c:v>15.319999933242798</c:v>
                </c:pt>
                <c:pt idx="865">
                  <c:v>15.349999904632568</c:v>
                </c:pt>
                <c:pt idx="866">
                  <c:v>15.369999885559082</c:v>
                </c:pt>
                <c:pt idx="867">
                  <c:v>15.389999866485596</c:v>
                </c:pt>
                <c:pt idx="868">
                  <c:v>15.409999847412109</c:v>
                </c:pt>
                <c:pt idx="869">
                  <c:v>15.429999828338623</c:v>
                </c:pt>
                <c:pt idx="870">
                  <c:v>15.450000047683716</c:v>
                </c:pt>
                <c:pt idx="871">
                  <c:v>15.480000019073486</c:v>
                </c:pt>
                <c:pt idx="872">
                  <c:v>15.5</c:v>
                </c:pt>
                <c:pt idx="873">
                  <c:v>15.519999980926514</c:v>
                </c:pt>
                <c:pt idx="874">
                  <c:v>15.539999961853027</c:v>
                </c:pt>
                <c:pt idx="875">
                  <c:v>15.559999942779541</c:v>
                </c:pt>
                <c:pt idx="876">
                  <c:v>15.589999914169312</c:v>
                </c:pt>
                <c:pt idx="877">
                  <c:v>15.609999895095825</c:v>
                </c:pt>
                <c:pt idx="878">
                  <c:v>15.629999876022339</c:v>
                </c:pt>
                <c:pt idx="879">
                  <c:v>15.649999856948853</c:v>
                </c:pt>
                <c:pt idx="880">
                  <c:v>15.679999828338623</c:v>
                </c:pt>
                <c:pt idx="881">
                  <c:v>15.700000047683716</c:v>
                </c:pt>
                <c:pt idx="882">
                  <c:v>15.720000028610229</c:v>
                </c:pt>
                <c:pt idx="883">
                  <c:v>15.740000009536743</c:v>
                </c:pt>
                <c:pt idx="884">
                  <c:v>15.759999990463257</c:v>
                </c:pt>
                <c:pt idx="885">
                  <c:v>15.779999971389771</c:v>
                </c:pt>
                <c:pt idx="886">
                  <c:v>15.809999942779541</c:v>
                </c:pt>
                <c:pt idx="887">
                  <c:v>15.829999923706055</c:v>
                </c:pt>
                <c:pt idx="888">
                  <c:v>15.849999904632568</c:v>
                </c:pt>
                <c:pt idx="889">
                  <c:v>15.869999885559082</c:v>
                </c:pt>
                <c:pt idx="890">
                  <c:v>15.889999866485596</c:v>
                </c:pt>
                <c:pt idx="891">
                  <c:v>15.909999847412109</c:v>
                </c:pt>
                <c:pt idx="892">
                  <c:v>15.93999981880188</c:v>
                </c:pt>
                <c:pt idx="893">
                  <c:v>15.960000038146973</c:v>
                </c:pt>
                <c:pt idx="894">
                  <c:v>15.980000019073486</c:v>
                </c:pt>
                <c:pt idx="895">
                  <c:v>16</c:v>
                </c:pt>
                <c:pt idx="896">
                  <c:v>16.019999980926514</c:v>
                </c:pt>
                <c:pt idx="897">
                  <c:v>16.039999961853027</c:v>
                </c:pt>
                <c:pt idx="898">
                  <c:v>16.069999933242798</c:v>
                </c:pt>
                <c:pt idx="899">
                  <c:v>16.089999914169312</c:v>
                </c:pt>
                <c:pt idx="900">
                  <c:v>16.109999895095825</c:v>
                </c:pt>
                <c:pt idx="901">
                  <c:v>16.129999876022339</c:v>
                </c:pt>
                <c:pt idx="902">
                  <c:v>16.149999856948853</c:v>
                </c:pt>
                <c:pt idx="903">
                  <c:v>16.169999837875366</c:v>
                </c:pt>
                <c:pt idx="904">
                  <c:v>16.200000047683716</c:v>
                </c:pt>
                <c:pt idx="905">
                  <c:v>16.220000028610229</c:v>
                </c:pt>
                <c:pt idx="906">
                  <c:v>16.240000009536743</c:v>
                </c:pt>
                <c:pt idx="907">
                  <c:v>16.259999990463257</c:v>
                </c:pt>
                <c:pt idx="908">
                  <c:v>16.289999961853027</c:v>
                </c:pt>
                <c:pt idx="909">
                  <c:v>16.309999942779541</c:v>
                </c:pt>
                <c:pt idx="910">
                  <c:v>16.329999923706055</c:v>
                </c:pt>
                <c:pt idx="911">
                  <c:v>16.349999904632568</c:v>
                </c:pt>
                <c:pt idx="912">
                  <c:v>16.369999885559082</c:v>
                </c:pt>
                <c:pt idx="913">
                  <c:v>16.399999856948853</c:v>
                </c:pt>
                <c:pt idx="914">
                  <c:v>16.419999837875366</c:v>
                </c:pt>
                <c:pt idx="915">
                  <c:v>16.43999981880188</c:v>
                </c:pt>
                <c:pt idx="916">
                  <c:v>16.460000038146973</c:v>
                </c:pt>
                <c:pt idx="917">
                  <c:v>16.480000019073486</c:v>
                </c:pt>
                <c:pt idx="918">
                  <c:v>16.5</c:v>
                </c:pt>
                <c:pt idx="919">
                  <c:v>16.529999971389771</c:v>
                </c:pt>
                <c:pt idx="920">
                  <c:v>16.549999952316284</c:v>
                </c:pt>
                <c:pt idx="921">
                  <c:v>16.569999933242798</c:v>
                </c:pt>
                <c:pt idx="922">
                  <c:v>16.589999914169312</c:v>
                </c:pt>
                <c:pt idx="923">
                  <c:v>16.609999895095825</c:v>
                </c:pt>
                <c:pt idx="924">
                  <c:v>16.629999876022339</c:v>
                </c:pt>
                <c:pt idx="925">
                  <c:v>16.659999847412109</c:v>
                </c:pt>
                <c:pt idx="926">
                  <c:v>16.679999828338623</c:v>
                </c:pt>
                <c:pt idx="927">
                  <c:v>16.700000047683716</c:v>
                </c:pt>
                <c:pt idx="928">
                  <c:v>16.720000028610229</c:v>
                </c:pt>
                <c:pt idx="929">
                  <c:v>16.740000009536743</c:v>
                </c:pt>
                <c:pt idx="930">
                  <c:v>16.759999990463257</c:v>
                </c:pt>
                <c:pt idx="931">
                  <c:v>16.789999961853027</c:v>
                </c:pt>
                <c:pt idx="932">
                  <c:v>16.809999942779541</c:v>
                </c:pt>
                <c:pt idx="933">
                  <c:v>16.829999923706055</c:v>
                </c:pt>
                <c:pt idx="934">
                  <c:v>16.849999904632568</c:v>
                </c:pt>
                <c:pt idx="935">
                  <c:v>16.879999876022339</c:v>
                </c:pt>
                <c:pt idx="936">
                  <c:v>16.899999856948853</c:v>
                </c:pt>
                <c:pt idx="937">
                  <c:v>16.919999837875366</c:v>
                </c:pt>
                <c:pt idx="938">
                  <c:v>16.93999981880188</c:v>
                </c:pt>
                <c:pt idx="939">
                  <c:v>16.960000038146973</c:v>
                </c:pt>
                <c:pt idx="940">
                  <c:v>16.990000009536743</c:v>
                </c:pt>
                <c:pt idx="941">
                  <c:v>17.009999990463257</c:v>
                </c:pt>
                <c:pt idx="942">
                  <c:v>17.029999971389771</c:v>
                </c:pt>
                <c:pt idx="943">
                  <c:v>17.049999952316284</c:v>
                </c:pt>
                <c:pt idx="944">
                  <c:v>17.069999933242798</c:v>
                </c:pt>
                <c:pt idx="945">
                  <c:v>17.089999914169312</c:v>
                </c:pt>
                <c:pt idx="946">
                  <c:v>17.119999885559082</c:v>
                </c:pt>
                <c:pt idx="947">
                  <c:v>17.139999866485596</c:v>
                </c:pt>
                <c:pt idx="948">
                  <c:v>17.159999847412109</c:v>
                </c:pt>
                <c:pt idx="949">
                  <c:v>17.179999828338623</c:v>
                </c:pt>
                <c:pt idx="950">
                  <c:v>17.200000047683716</c:v>
                </c:pt>
                <c:pt idx="951">
                  <c:v>17.220000028610229</c:v>
                </c:pt>
                <c:pt idx="952">
                  <c:v>17.25</c:v>
                </c:pt>
                <c:pt idx="953">
                  <c:v>17.269999980926514</c:v>
                </c:pt>
                <c:pt idx="954">
                  <c:v>17.289999961853027</c:v>
                </c:pt>
                <c:pt idx="955">
                  <c:v>17.309999942779541</c:v>
                </c:pt>
                <c:pt idx="956">
                  <c:v>17.329999923706055</c:v>
                </c:pt>
                <c:pt idx="957">
                  <c:v>17.349999904632568</c:v>
                </c:pt>
                <c:pt idx="958">
                  <c:v>17.379999876022339</c:v>
                </c:pt>
                <c:pt idx="959">
                  <c:v>17.399999856948853</c:v>
                </c:pt>
                <c:pt idx="960">
                  <c:v>17.419999837875366</c:v>
                </c:pt>
                <c:pt idx="961">
                  <c:v>17.43999981880188</c:v>
                </c:pt>
                <c:pt idx="962">
                  <c:v>17.470000028610229</c:v>
                </c:pt>
                <c:pt idx="963">
                  <c:v>17.490000009536743</c:v>
                </c:pt>
                <c:pt idx="964">
                  <c:v>17.509999990463257</c:v>
                </c:pt>
                <c:pt idx="965">
                  <c:v>17.529999971389771</c:v>
                </c:pt>
                <c:pt idx="966">
                  <c:v>17.549999952316284</c:v>
                </c:pt>
                <c:pt idx="967">
                  <c:v>17.579999923706055</c:v>
                </c:pt>
                <c:pt idx="968">
                  <c:v>17.599999904632568</c:v>
                </c:pt>
                <c:pt idx="969">
                  <c:v>17.619999885559082</c:v>
                </c:pt>
                <c:pt idx="970">
                  <c:v>17.639999866485596</c:v>
                </c:pt>
                <c:pt idx="971">
                  <c:v>17.659999847412109</c:v>
                </c:pt>
                <c:pt idx="972">
                  <c:v>17.679999828338623</c:v>
                </c:pt>
                <c:pt idx="973">
                  <c:v>17.710000038146973</c:v>
                </c:pt>
                <c:pt idx="974">
                  <c:v>17.730000019073486</c:v>
                </c:pt>
                <c:pt idx="975">
                  <c:v>17.75</c:v>
                </c:pt>
                <c:pt idx="976">
                  <c:v>17.769999980926514</c:v>
                </c:pt>
                <c:pt idx="977">
                  <c:v>17.789999961853027</c:v>
                </c:pt>
                <c:pt idx="978">
                  <c:v>17.809999942779541</c:v>
                </c:pt>
                <c:pt idx="979">
                  <c:v>17.839999914169312</c:v>
                </c:pt>
                <c:pt idx="980">
                  <c:v>17.859999895095825</c:v>
                </c:pt>
                <c:pt idx="981">
                  <c:v>17.879999876022339</c:v>
                </c:pt>
                <c:pt idx="982">
                  <c:v>17.899999856948853</c:v>
                </c:pt>
                <c:pt idx="983">
                  <c:v>17.919999837875366</c:v>
                </c:pt>
                <c:pt idx="984">
                  <c:v>17.93999981880188</c:v>
                </c:pt>
                <c:pt idx="985">
                  <c:v>17.970000028610229</c:v>
                </c:pt>
                <c:pt idx="986">
                  <c:v>17.990000009536743</c:v>
                </c:pt>
                <c:pt idx="987">
                  <c:v>18.009999990463257</c:v>
                </c:pt>
                <c:pt idx="988">
                  <c:v>18.029999971389771</c:v>
                </c:pt>
                <c:pt idx="989">
                  <c:v>18.049999952316284</c:v>
                </c:pt>
                <c:pt idx="990">
                  <c:v>18.079999923706055</c:v>
                </c:pt>
                <c:pt idx="991">
                  <c:v>18.099999904632568</c:v>
                </c:pt>
                <c:pt idx="992">
                  <c:v>18.119999885559082</c:v>
                </c:pt>
                <c:pt idx="993">
                  <c:v>18.139999866485596</c:v>
                </c:pt>
                <c:pt idx="994">
                  <c:v>18.169999837875366</c:v>
                </c:pt>
                <c:pt idx="995">
                  <c:v>18.18999981880188</c:v>
                </c:pt>
                <c:pt idx="996">
                  <c:v>18.210000038146973</c:v>
                </c:pt>
                <c:pt idx="997">
                  <c:v>18.230000019073486</c:v>
                </c:pt>
                <c:pt idx="998">
                  <c:v>18.25</c:v>
                </c:pt>
                <c:pt idx="999">
                  <c:v>18.269999980926514</c:v>
                </c:pt>
                <c:pt idx="1000">
                  <c:v>18.299999952316284</c:v>
                </c:pt>
                <c:pt idx="1001">
                  <c:v>18.319999933242798</c:v>
                </c:pt>
                <c:pt idx="1002">
                  <c:v>18.339999914169312</c:v>
                </c:pt>
                <c:pt idx="1003">
                  <c:v>18.359999895095825</c:v>
                </c:pt>
                <c:pt idx="1004">
                  <c:v>18.379999876022339</c:v>
                </c:pt>
                <c:pt idx="1005">
                  <c:v>18.399999856948853</c:v>
                </c:pt>
                <c:pt idx="1006">
                  <c:v>18.429999828338623</c:v>
                </c:pt>
                <c:pt idx="1007">
                  <c:v>18.450000047683716</c:v>
                </c:pt>
                <c:pt idx="1008">
                  <c:v>18.470000028610229</c:v>
                </c:pt>
                <c:pt idx="1009">
                  <c:v>18.490000009536743</c:v>
                </c:pt>
                <c:pt idx="1010">
                  <c:v>18.509999990463257</c:v>
                </c:pt>
                <c:pt idx="1011">
                  <c:v>18.529999971389771</c:v>
                </c:pt>
                <c:pt idx="1012">
                  <c:v>18.559999942779541</c:v>
                </c:pt>
                <c:pt idx="1013">
                  <c:v>18.579999923706055</c:v>
                </c:pt>
                <c:pt idx="1014">
                  <c:v>18.599999904632568</c:v>
                </c:pt>
                <c:pt idx="1015">
                  <c:v>18.619999885559082</c:v>
                </c:pt>
                <c:pt idx="1016">
                  <c:v>18.639999866485596</c:v>
                </c:pt>
                <c:pt idx="1017">
                  <c:v>18.669999837875366</c:v>
                </c:pt>
                <c:pt idx="1018">
                  <c:v>18.68999981880188</c:v>
                </c:pt>
                <c:pt idx="1019">
                  <c:v>18.710000038146973</c:v>
                </c:pt>
                <c:pt idx="1020">
                  <c:v>18.730000019073486</c:v>
                </c:pt>
                <c:pt idx="1021">
                  <c:v>18.759999990463257</c:v>
                </c:pt>
                <c:pt idx="1022">
                  <c:v>19.579999923706055</c:v>
                </c:pt>
                <c:pt idx="1023">
                  <c:v>19.579999923706055</c:v>
                </c:pt>
                <c:pt idx="1024">
                  <c:v>19.579999923706055</c:v>
                </c:pt>
                <c:pt idx="1025">
                  <c:v>19.579999923706055</c:v>
                </c:pt>
                <c:pt idx="1026">
                  <c:v>19.579999923706055</c:v>
                </c:pt>
                <c:pt idx="1027">
                  <c:v>19.589999914169312</c:v>
                </c:pt>
                <c:pt idx="1028">
                  <c:v>19.589999914169312</c:v>
                </c:pt>
                <c:pt idx="1029">
                  <c:v>19.589999914169312</c:v>
                </c:pt>
                <c:pt idx="1030">
                  <c:v>19.589999914169312</c:v>
                </c:pt>
                <c:pt idx="1031">
                  <c:v>19.589999914169312</c:v>
                </c:pt>
                <c:pt idx="1032">
                  <c:v>19.589999914169312</c:v>
                </c:pt>
                <c:pt idx="1033">
                  <c:v>19.589999914169312</c:v>
                </c:pt>
                <c:pt idx="1034">
                  <c:v>19.589999914169312</c:v>
                </c:pt>
                <c:pt idx="1035">
                  <c:v>19.589999914169312</c:v>
                </c:pt>
                <c:pt idx="1036">
                  <c:v>19.589999914169312</c:v>
                </c:pt>
                <c:pt idx="1037">
                  <c:v>19.589999914169312</c:v>
                </c:pt>
                <c:pt idx="1038">
                  <c:v>19.589999914169312</c:v>
                </c:pt>
                <c:pt idx="1039">
                  <c:v>19.589999914169312</c:v>
                </c:pt>
                <c:pt idx="1040">
                  <c:v>19.589999914169312</c:v>
                </c:pt>
                <c:pt idx="1041">
                  <c:v>19.589999914169312</c:v>
                </c:pt>
                <c:pt idx="1042">
                  <c:v>19.589999914169312</c:v>
                </c:pt>
                <c:pt idx="1043">
                  <c:v>19.589999914169312</c:v>
                </c:pt>
                <c:pt idx="1044">
                  <c:v>19.589999914169312</c:v>
                </c:pt>
                <c:pt idx="1045">
                  <c:v>19.589999914169312</c:v>
                </c:pt>
                <c:pt idx="1046">
                  <c:v>19.589999914169312</c:v>
                </c:pt>
                <c:pt idx="1047">
                  <c:v>19.589999914169312</c:v>
                </c:pt>
                <c:pt idx="1048">
                  <c:v>19.589999914169312</c:v>
                </c:pt>
                <c:pt idx="1049">
                  <c:v>19.589999914169312</c:v>
                </c:pt>
                <c:pt idx="1050">
                  <c:v>19.589999914169312</c:v>
                </c:pt>
                <c:pt idx="1051">
                  <c:v>19.589999914169312</c:v>
                </c:pt>
                <c:pt idx="1052">
                  <c:v>19.589999914169312</c:v>
                </c:pt>
                <c:pt idx="1053">
                  <c:v>19.589999914169312</c:v>
                </c:pt>
                <c:pt idx="1054">
                  <c:v>19.589999914169312</c:v>
                </c:pt>
                <c:pt idx="1055">
                  <c:v>19.589999914169312</c:v>
                </c:pt>
                <c:pt idx="1056">
                  <c:v>19.589999914169312</c:v>
                </c:pt>
                <c:pt idx="1057">
                  <c:v>19.589999914169312</c:v>
                </c:pt>
                <c:pt idx="1058">
                  <c:v>19.589999914169312</c:v>
                </c:pt>
                <c:pt idx="1059">
                  <c:v>19.589999914169312</c:v>
                </c:pt>
                <c:pt idx="1060">
                  <c:v>19.609999895095825</c:v>
                </c:pt>
                <c:pt idx="1061">
                  <c:v>19.629999876022339</c:v>
                </c:pt>
                <c:pt idx="1062">
                  <c:v>19.649999856948853</c:v>
                </c:pt>
                <c:pt idx="1063">
                  <c:v>19.669999837875366</c:v>
                </c:pt>
                <c:pt idx="1064">
                  <c:v>19.68999981880188</c:v>
                </c:pt>
                <c:pt idx="1065">
                  <c:v>19.710000038146973</c:v>
                </c:pt>
                <c:pt idx="1066">
                  <c:v>19.740000009536743</c:v>
                </c:pt>
                <c:pt idx="1067">
                  <c:v>19.759999990463257</c:v>
                </c:pt>
                <c:pt idx="1068">
                  <c:v>19.779999971389771</c:v>
                </c:pt>
                <c:pt idx="1069">
                  <c:v>19.799999952316284</c:v>
                </c:pt>
                <c:pt idx="1070">
                  <c:v>19.819999933242798</c:v>
                </c:pt>
                <c:pt idx="1071">
                  <c:v>19.839999914169312</c:v>
                </c:pt>
                <c:pt idx="1072">
                  <c:v>19.869999885559082</c:v>
                </c:pt>
                <c:pt idx="1073">
                  <c:v>19.889999866485596</c:v>
                </c:pt>
                <c:pt idx="1074">
                  <c:v>19.909999847412109</c:v>
                </c:pt>
                <c:pt idx="1075">
                  <c:v>19.929999828338623</c:v>
                </c:pt>
                <c:pt idx="1076">
                  <c:v>19.960000038146973</c:v>
                </c:pt>
                <c:pt idx="1077">
                  <c:v>19.980000019073486</c:v>
                </c:pt>
                <c:pt idx="1078">
                  <c:v>20</c:v>
                </c:pt>
                <c:pt idx="1079">
                  <c:v>20.019999980926514</c:v>
                </c:pt>
                <c:pt idx="1080">
                  <c:v>20.039999961853027</c:v>
                </c:pt>
                <c:pt idx="1081">
                  <c:v>20.069999933242798</c:v>
                </c:pt>
                <c:pt idx="1082">
                  <c:v>20.089999914169312</c:v>
                </c:pt>
                <c:pt idx="1083">
                  <c:v>20.109999895095825</c:v>
                </c:pt>
                <c:pt idx="1084">
                  <c:v>20.129999876022339</c:v>
                </c:pt>
                <c:pt idx="1085">
                  <c:v>20.149999856948853</c:v>
                </c:pt>
                <c:pt idx="1086">
                  <c:v>20.169999837875366</c:v>
                </c:pt>
                <c:pt idx="1087">
                  <c:v>20.200000047683716</c:v>
                </c:pt>
                <c:pt idx="1088">
                  <c:v>20.220000028610229</c:v>
                </c:pt>
                <c:pt idx="1089">
                  <c:v>20.240000009536743</c:v>
                </c:pt>
                <c:pt idx="1090">
                  <c:v>20.259999990463257</c:v>
                </c:pt>
                <c:pt idx="1091">
                  <c:v>20.279999971389771</c:v>
                </c:pt>
                <c:pt idx="1092">
                  <c:v>20.299999952316284</c:v>
                </c:pt>
                <c:pt idx="1093">
                  <c:v>20.329999923706055</c:v>
                </c:pt>
                <c:pt idx="1094">
                  <c:v>20.349999904632568</c:v>
                </c:pt>
                <c:pt idx="1095">
                  <c:v>20.369999885559082</c:v>
                </c:pt>
                <c:pt idx="1096">
                  <c:v>20.389999866485596</c:v>
                </c:pt>
                <c:pt idx="1097">
                  <c:v>20.409999847412109</c:v>
                </c:pt>
                <c:pt idx="1098">
                  <c:v>20.429999828338623</c:v>
                </c:pt>
                <c:pt idx="1099">
                  <c:v>20.460000038146973</c:v>
                </c:pt>
                <c:pt idx="1100">
                  <c:v>20.480000019073486</c:v>
                </c:pt>
                <c:pt idx="1101">
                  <c:v>20.5</c:v>
                </c:pt>
                <c:pt idx="1102">
                  <c:v>20.519999980926514</c:v>
                </c:pt>
                <c:pt idx="1103">
                  <c:v>20.549999952316284</c:v>
                </c:pt>
                <c:pt idx="1104">
                  <c:v>20.569999933242798</c:v>
                </c:pt>
                <c:pt idx="1105">
                  <c:v>20.589999914169312</c:v>
                </c:pt>
                <c:pt idx="1106">
                  <c:v>20.609999895095825</c:v>
                </c:pt>
                <c:pt idx="1107">
                  <c:v>20.629999876022339</c:v>
                </c:pt>
                <c:pt idx="1108">
                  <c:v>20.659999847412109</c:v>
                </c:pt>
                <c:pt idx="1109">
                  <c:v>20.679999828338623</c:v>
                </c:pt>
                <c:pt idx="1110">
                  <c:v>20.700000047683716</c:v>
                </c:pt>
                <c:pt idx="1111">
                  <c:v>20.720000028610229</c:v>
                </c:pt>
                <c:pt idx="1112">
                  <c:v>20.740000009536743</c:v>
                </c:pt>
                <c:pt idx="1113">
                  <c:v>20.759999990463257</c:v>
                </c:pt>
                <c:pt idx="1114">
                  <c:v>20.789999961853027</c:v>
                </c:pt>
                <c:pt idx="1115">
                  <c:v>20.809999942779541</c:v>
                </c:pt>
                <c:pt idx="1116">
                  <c:v>20.829999923706055</c:v>
                </c:pt>
                <c:pt idx="1117">
                  <c:v>20.849999904632568</c:v>
                </c:pt>
                <c:pt idx="1118">
                  <c:v>20.869999885559082</c:v>
                </c:pt>
                <c:pt idx="1119">
                  <c:v>20.889999866485596</c:v>
                </c:pt>
                <c:pt idx="1120">
                  <c:v>20.919999837875366</c:v>
                </c:pt>
                <c:pt idx="1121">
                  <c:v>20.93999981880188</c:v>
                </c:pt>
                <c:pt idx="1122">
                  <c:v>20.960000038146973</c:v>
                </c:pt>
                <c:pt idx="1123">
                  <c:v>20.980000019073486</c:v>
                </c:pt>
                <c:pt idx="1124">
                  <c:v>21</c:v>
                </c:pt>
                <c:pt idx="1125">
                  <c:v>21.019999980926514</c:v>
                </c:pt>
                <c:pt idx="1126">
                  <c:v>21.049999952316284</c:v>
                </c:pt>
                <c:pt idx="1127">
                  <c:v>21.069999933242798</c:v>
                </c:pt>
                <c:pt idx="1128">
                  <c:v>21.089999914169312</c:v>
                </c:pt>
                <c:pt idx="1129">
                  <c:v>21.109999895095825</c:v>
                </c:pt>
                <c:pt idx="1130">
                  <c:v>21.129999876022339</c:v>
                </c:pt>
                <c:pt idx="1131">
                  <c:v>21.159999847412109</c:v>
                </c:pt>
                <c:pt idx="1132">
                  <c:v>21.179999828338623</c:v>
                </c:pt>
                <c:pt idx="1133">
                  <c:v>21.200000047683716</c:v>
                </c:pt>
                <c:pt idx="1134">
                  <c:v>21.220000028610229</c:v>
                </c:pt>
                <c:pt idx="1135">
                  <c:v>21.25</c:v>
                </c:pt>
                <c:pt idx="1136">
                  <c:v>21.269999980926514</c:v>
                </c:pt>
                <c:pt idx="1137">
                  <c:v>21.289999961853027</c:v>
                </c:pt>
                <c:pt idx="1138">
                  <c:v>21.309999942779541</c:v>
                </c:pt>
                <c:pt idx="1139">
                  <c:v>21.329999923706055</c:v>
                </c:pt>
                <c:pt idx="1140">
                  <c:v>21.349999904632568</c:v>
                </c:pt>
                <c:pt idx="1141">
                  <c:v>21.379999876022339</c:v>
                </c:pt>
                <c:pt idx="1142">
                  <c:v>21.399999856948853</c:v>
                </c:pt>
                <c:pt idx="1143">
                  <c:v>21.419999837875366</c:v>
                </c:pt>
                <c:pt idx="1144">
                  <c:v>21.43999981880188</c:v>
                </c:pt>
                <c:pt idx="1145">
                  <c:v>21.460000038146973</c:v>
                </c:pt>
                <c:pt idx="1146">
                  <c:v>21.480000019073486</c:v>
                </c:pt>
                <c:pt idx="1147">
                  <c:v>21.509999990463257</c:v>
                </c:pt>
                <c:pt idx="1148">
                  <c:v>21.529999971389771</c:v>
                </c:pt>
                <c:pt idx="1149">
                  <c:v>21.549999952316284</c:v>
                </c:pt>
                <c:pt idx="1150">
                  <c:v>21.569999933242798</c:v>
                </c:pt>
                <c:pt idx="1151">
                  <c:v>21.589999914169312</c:v>
                </c:pt>
                <c:pt idx="1152">
                  <c:v>21.619999885559082</c:v>
                </c:pt>
                <c:pt idx="1153">
                  <c:v>21.639999866485596</c:v>
                </c:pt>
                <c:pt idx="1154">
                  <c:v>21.659999847412109</c:v>
                </c:pt>
                <c:pt idx="1155">
                  <c:v>21.679999828338623</c:v>
                </c:pt>
                <c:pt idx="1156">
                  <c:v>21.700000047683716</c:v>
                </c:pt>
                <c:pt idx="1157">
                  <c:v>21.720000028610229</c:v>
                </c:pt>
                <c:pt idx="1158">
                  <c:v>21.75</c:v>
                </c:pt>
                <c:pt idx="1159">
                  <c:v>21.769999980926514</c:v>
                </c:pt>
                <c:pt idx="1160">
                  <c:v>21.789999961853027</c:v>
                </c:pt>
                <c:pt idx="1161">
                  <c:v>21.809999942779541</c:v>
                </c:pt>
                <c:pt idx="1162">
                  <c:v>21.839999914169312</c:v>
                </c:pt>
                <c:pt idx="1163">
                  <c:v>21.859999895095825</c:v>
                </c:pt>
                <c:pt idx="1164">
                  <c:v>21.879999876022339</c:v>
                </c:pt>
                <c:pt idx="1165">
                  <c:v>21.899999856948853</c:v>
                </c:pt>
                <c:pt idx="1166">
                  <c:v>21.919999837875366</c:v>
                </c:pt>
                <c:pt idx="1167">
                  <c:v>21.950000047683716</c:v>
                </c:pt>
                <c:pt idx="1168">
                  <c:v>21.970000028610229</c:v>
                </c:pt>
                <c:pt idx="1169">
                  <c:v>21.990000009536743</c:v>
                </c:pt>
                <c:pt idx="1170">
                  <c:v>22.009999990463257</c:v>
                </c:pt>
                <c:pt idx="1171">
                  <c:v>22.029999971389771</c:v>
                </c:pt>
                <c:pt idx="1172">
                  <c:v>22.049999952316284</c:v>
                </c:pt>
                <c:pt idx="1173">
                  <c:v>22.079999923706055</c:v>
                </c:pt>
                <c:pt idx="1174">
                  <c:v>22.099999904632568</c:v>
                </c:pt>
                <c:pt idx="1175">
                  <c:v>22.119999885559082</c:v>
                </c:pt>
                <c:pt idx="1176">
                  <c:v>22.139999866485596</c:v>
                </c:pt>
                <c:pt idx="1177">
                  <c:v>22.159999847412109</c:v>
                </c:pt>
                <c:pt idx="1178">
                  <c:v>22.179999828338623</c:v>
                </c:pt>
                <c:pt idx="1179">
                  <c:v>22.210000038146973</c:v>
                </c:pt>
                <c:pt idx="1180">
                  <c:v>22.230000019073486</c:v>
                </c:pt>
                <c:pt idx="1181">
                  <c:v>22.25</c:v>
                </c:pt>
                <c:pt idx="1182">
                  <c:v>22.269999980926514</c:v>
                </c:pt>
                <c:pt idx="1183">
                  <c:v>22.289999961853027</c:v>
                </c:pt>
                <c:pt idx="1184">
                  <c:v>22.309999942779541</c:v>
                </c:pt>
                <c:pt idx="1185">
                  <c:v>22.339999914169312</c:v>
                </c:pt>
                <c:pt idx="1186">
                  <c:v>22.359999895095825</c:v>
                </c:pt>
                <c:pt idx="1187">
                  <c:v>22.379999876022339</c:v>
                </c:pt>
                <c:pt idx="1188">
                  <c:v>22.399999856948853</c:v>
                </c:pt>
                <c:pt idx="1189">
                  <c:v>22.429999828338623</c:v>
                </c:pt>
                <c:pt idx="1190">
                  <c:v>22.450000047683716</c:v>
                </c:pt>
                <c:pt idx="1191">
                  <c:v>22.470000028610229</c:v>
                </c:pt>
                <c:pt idx="1192">
                  <c:v>22.490000009536743</c:v>
                </c:pt>
                <c:pt idx="1193">
                  <c:v>22.509999990463257</c:v>
                </c:pt>
                <c:pt idx="1194">
                  <c:v>22.539999961853027</c:v>
                </c:pt>
                <c:pt idx="1195">
                  <c:v>22.559999942779541</c:v>
                </c:pt>
                <c:pt idx="1196">
                  <c:v>22.579999923706055</c:v>
                </c:pt>
                <c:pt idx="1197">
                  <c:v>22.599999904632568</c:v>
                </c:pt>
                <c:pt idx="1198">
                  <c:v>22.619999885559082</c:v>
                </c:pt>
                <c:pt idx="1199">
                  <c:v>22.639999866485596</c:v>
                </c:pt>
                <c:pt idx="1200">
                  <c:v>22.669999837875366</c:v>
                </c:pt>
                <c:pt idx="1201">
                  <c:v>22.68999981880188</c:v>
                </c:pt>
                <c:pt idx="1202">
                  <c:v>22.710000038146973</c:v>
                </c:pt>
                <c:pt idx="1203">
                  <c:v>22.730000019073486</c:v>
                </c:pt>
                <c:pt idx="1204">
                  <c:v>22.75</c:v>
                </c:pt>
                <c:pt idx="1205">
                  <c:v>22.769999980926514</c:v>
                </c:pt>
                <c:pt idx="1206">
                  <c:v>22.799999952316284</c:v>
                </c:pt>
                <c:pt idx="1207">
                  <c:v>22.819999933242798</c:v>
                </c:pt>
                <c:pt idx="1208">
                  <c:v>22.839999914169312</c:v>
                </c:pt>
                <c:pt idx="1209">
                  <c:v>22.859999895095825</c:v>
                </c:pt>
                <c:pt idx="1210">
                  <c:v>22.879999876022339</c:v>
                </c:pt>
                <c:pt idx="1211">
                  <c:v>22.899999856948853</c:v>
                </c:pt>
                <c:pt idx="1212">
                  <c:v>22.929999828338623</c:v>
                </c:pt>
                <c:pt idx="1213">
                  <c:v>22.950000047683716</c:v>
                </c:pt>
                <c:pt idx="1214">
                  <c:v>22.970000028610229</c:v>
                </c:pt>
                <c:pt idx="1215">
                  <c:v>22.990000009536743</c:v>
                </c:pt>
                <c:pt idx="1216">
                  <c:v>23.009999990463257</c:v>
                </c:pt>
                <c:pt idx="1217">
                  <c:v>23.039999961853027</c:v>
                </c:pt>
                <c:pt idx="1218">
                  <c:v>23.059999942779541</c:v>
                </c:pt>
                <c:pt idx="1219">
                  <c:v>23.079999923706055</c:v>
                </c:pt>
                <c:pt idx="1220">
                  <c:v>23.099999904632568</c:v>
                </c:pt>
                <c:pt idx="1221">
                  <c:v>23.129999876022339</c:v>
                </c:pt>
                <c:pt idx="1222">
                  <c:v>23.149999856948853</c:v>
                </c:pt>
                <c:pt idx="1223">
                  <c:v>23.169999837875366</c:v>
                </c:pt>
                <c:pt idx="1224">
                  <c:v>23.18999981880188</c:v>
                </c:pt>
                <c:pt idx="1225">
                  <c:v>23.210000038146973</c:v>
                </c:pt>
                <c:pt idx="1226">
                  <c:v>23.230000019073486</c:v>
                </c:pt>
                <c:pt idx="1227">
                  <c:v>23.259999990463257</c:v>
                </c:pt>
                <c:pt idx="1228">
                  <c:v>23.279999971389771</c:v>
                </c:pt>
                <c:pt idx="1229">
                  <c:v>23.299999952316284</c:v>
                </c:pt>
                <c:pt idx="1230">
                  <c:v>23.319999933242798</c:v>
                </c:pt>
                <c:pt idx="1231">
                  <c:v>23.339999914169312</c:v>
                </c:pt>
                <c:pt idx="1232">
                  <c:v>23.359999895095825</c:v>
                </c:pt>
                <c:pt idx="1233">
                  <c:v>23.389999866485596</c:v>
                </c:pt>
                <c:pt idx="1234">
                  <c:v>23.409999847412109</c:v>
                </c:pt>
                <c:pt idx="1235">
                  <c:v>23.429999828338623</c:v>
                </c:pt>
                <c:pt idx="1236">
                  <c:v>23.450000047683716</c:v>
                </c:pt>
                <c:pt idx="1237">
                  <c:v>23.470000028610229</c:v>
                </c:pt>
                <c:pt idx="1238">
                  <c:v>23.490000009536743</c:v>
                </c:pt>
                <c:pt idx="1239">
                  <c:v>23.519999980926514</c:v>
                </c:pt>
                <c:pt idx="1240">
                  <c:v>23.539999961853027</c:v>
                </c:pt>
                <c:pt idx="1241">
                  <c:v>23.559999942779541</c:v>
                </c:pt>
                <c:pt idx="1242">
                  <c:v>23.579999923706055</c:v>
                </c:pt>
                <c:pt idx="1243">
                  <c:v>23.599999904632568</c:v>
                </c:pt>
                <c:pt idx="1244">
                  <c:v>23.629999876022339</c:v>
                </c:pt>
                <c:pt idx="1245">
                  <c:v>23.649999856948853</c:v>
                </c:pt>
                <c:pt idx="1246">
                  <c:v>23.669999837875366</c:v>
                </c:pt>
                <c:pt idx="1247">
                  <c:v>23.68999981880188</c:v>
                </c:pt>
                <c:pt idx="1248">
                  <c:v>23.720000028610229</c:v>
                </c:pt>
                <c:pt idx="1249">
                  <c:v>23.740000009536743</c:v>
                </c:pt>
                <c:pt idx="1250">
                  <c:v>23.759999990463257</c:v>
                </c:pt>
                <c:pt idx="1251">
                  <c:v>23.779999971389771</c:v>
                </c:pt>
                <c:pt idx="1252">
                  <c:v>23.799999952316284</c:v>
                </c:pt>
                <c:pt idx="1253">
                  <c:v>23.819999933242798</c:v>
                </c:pt>
                <c:pt idx="1254">
                  <c:v>23.849999904632568</c:v>
                </c:pt>
                <c:pt idx="1255">
                  <c:v>23.869999885559082</c:v>
                </c:pt>
                <c:pt idx="1256">
                  <c:v>23.889999866485596</c:v>
                </c:pt>
                <c:pt idx="1257">
                  <c:v>23.909999847412109</c:v>
                </c:pt>
                <c:pt idx="1258">
                  <c:v>23.929999828338623</c:v>
                </c:pt>
                <c:pt idx="1259">
                  <c:v>23.950000047683716</c:v>
                </c:pt>
                <c:pt idx="1260">
                  <c:v>23.980000019073486</c:v>
                </c:pt>
                <c:pt idx="1261">
                  <c:v>24</c:v>
                </c:pt>
                <c:pt idx="1262">
                  <c:v>24.019999980926514</c:v>
                </c:pt>
                <c:pt idx="1263">
                  <c:v>24.039999961853027</c:v>
                </c:pt>
                <c:pt idx="1264">
                  <c:v>24.059999942779541</c:v>
                </c:pt>
                <c:pt idx="1265">
                  <c:v>24.079999923706055</c:v>
                </c:pt>
                <c:pt idx="1266">
                  <c:v>24.109999895095825</c:v>
                </c:pt>
                <c:pt idx="1267">
                  <c:v>24.129999876022339</c:v>
                </c:pt>
                <c:pt idx="1268">
                  <c:v>24.149999856948853</c:v>
                </c:pt>
                <c:pt idx="1269">
                  <c:v>24.169999837875366</c:v>
                </c:pt>
                <c:pt idx="1270">
                  <c:v>24.18999981880188</c:v>
                </c:pt>
                <c:pt idx="1271">
                  <c:v>24.210000038146973</c:v>
                </c:pt>
                <c:pt idx="1272">
                  <c:v>24.240000009536743</c:v>
                </c:pt>
                <c:pt idx="1273">
                  <c:v>24.259999990463257</c:v>
                </c:pt>
                <c:pt idx="1274">
                  <c:v>24.279999971389771</c:v>
                </c:pt>
                <c:pt idx="1275">
                  <c:v>24.309999942779541</c:v>
                </c:pt>
                <c:pt idx="1276">
                  <c:v>24.329999923706055</c:v>
                </c:pt>
                <c:pt idx="1277">
                  <c:v>24.349999904632568</c:v>
                </c:pt>
                <c:pt idx="1278">
                  <c:v>24.369999885559082</c:v>
                </c:pt>
                <c:pt idx="1279">
                  <c:v>24.389999866485596</c:v>
                </c:pt>
                <c:pt idx="1280">
                  <c:v>24.409999847412109</c:v>
                </c:pt>
                <c:pt idx="1281">
                  <c:v>24.43999981880188</c:v>
                </c:pt>
                <c:pt idx="1282">
                  <c:v>24.460000038146973</c:v>
                </c:pt>
                <c:pt idx="1283">
                  <c:v>24.480000019073486</c:v>
                </c:pt>
                <c:pt idx="1284">
                  <c:v>24.5</c:v>
                </c:pt>
                <c:pt idx="1285">
                  <c:v>24.519999980926514</c:v>
                </c:pt>
                <c:pt idx="1286">
                  <c:v>24.539999961853027</c:v>
                </c:pt>
                <c:pt idx="1287">
                  <c:v>24.569999933242798</c:v>
                </c:pt>
                <c:pt idx="1288">
                  <c:v>24.589999914169312</c:v>
                </c:pt>
                <c:pt idx="1289">
                  <c:v>25.769999980926514</c:v>
                </c:pt>
                <c:pt idx="1290">
                  <c:v>25.769999980926514</c:v>
                </c:pt>
                <c:pt idx="1291">
                  <c:v>25.769999980926514</c:v>
                </c:pt>
                <c:pt idx="1292">
                  <c:v>25.769999980926514</c:v>
                </c:pt>
                <c:pt idx="1293">
                  <c:v>25.769999980926514</c:v>
                </c:pt>
                <c:pt idx="1294">
                  <c:v>25.769999980926514</c:v>
                </c:pt>
                <c:pt idx="1295">
                  <c:v>25.769999980926514</c:v>
                </c:pt>
                <c:pt idx="1296">
                  <c:v>25.769999980926514</c:v>
                </c:pt>
                <c:pt idx="1297">
                  <c:v>25.769999980926514</c:v>
                </c:pt>
                <c:pt idx="1298">
                  <c:v>25.769999980926514</c:v>
                </c:pt>
                <c:pt idx="1299">
                  <c:v>25.769999980926514</c:v>
                </c:pt>
                <c:pt idx="1300">
                  <c:v>25.769999980926514</c:v>
                </c:pt>
                <c:pt idx="1301">
                  <c:v>25.769999980926514</c:v>
                </c:pt>
                <c:pt idx="1302">
                  <c:v>25.769999980926514</c:v>
                </c:pt>
                <c:pt idx="1303">
                  <c:v>25.769999980926514</c:v>
                </c:pt>
                <c:pt idx="1304">
                  <c:v>25.769999980926514</c:v>
                </c:pt>
                <c:pt idx="1305">
                  <c:v>25.769999980926514</c:v>
                </c:pt>
                <c:pt idx="1306">
                  <c:v>25.769999980926514</c:v>
                </c:pt>
                <c:pt idx="1307">
                  <c:v>25.769999980926514</c:v>
                </c:pt>
                <c:pt idx="1308">
                  <c:v>25.769999980926514</c:v>
                </c:pt>
                <c:pt idx="1309">
                  <c:v>25.769999980926514</c:v>
                </c:pt>
                <c:pt idx="1310">
                  <c:v>25.769999980926514</c:v>
                </c:pt>
                <c:pt idx="1311">
                  <c:v>25.769999980926514</c:v>
                </c:pt>
                <c:pt idx="1312">
                  <c:v>25.769999980926514</c:v>
                </c:pt>
                <c:pt idx="1313">
                  <c:v>25.769999980926514</c:v>
                </c:pt>
                <c:pt idx="1314">
                  <c:v>25.769999980926514</c:v>
                </c:pt>
                <c:pt idx="1315">
                  <c:v>25.769999980926514</c:v>
                </c:pt>
                <c:pt idx="1316">
                  <c:v>25.769999980926514</c:v>
                </c:pt>
                <c:pt idx="1317">
                  <c:v>25.769999980926514</c:v>
                </c:pt>
                <c:pt idx="1318">
                  <c:v>25.769999980926514</c:v>
                </c:pt>
                <c:pt idx="1319">
                  <c:v>25.769999980926514</c:v>
                </c:pt>
                <c:pt idx="1320">
                  <c:v>25.769999980926514</c:v>
                </c:pt>
                <c:pt idx="1321">
                  <c:v>25.769999980926514</c:v>
                </c:pt>
                <c:pt idx="1322">
                  <c:v>25.769999980926514</c:v>
                </c:pt>
                <c:pt idx="1323">
                  <c:v>25.769999980926514</c:v>
                </c:pt>
                <c:pt idx="1324">
                  <c:v>25.769999980926514</c:v>
                </c:pt>
                <c:pt idx="1325">
                  <c:v>25.769999980926514</c:v>
                </c:pt>
                <c:pt idx="1326">
                  <c:v>25.769999980926514</c:v>
                </c:pt>
                <c:pt idx="1327">
                  <c:v>25.769999980926514</c:v>
                </c:pt>
                <c:pt idx="1328">
                  <c:v>25.769999980926514</c:v>
                </c:pt>
                <c:pt idx="1329">
                  <c:v>25.769999980926514</c:v>
                </c:pt>
                <c:pt idx="1330">
                  <c:v>25.769999980926514</c:v>
                </c:pt>
                <c:pt idx="1331">
                  <c:v>25.769999980926514</c:v>
                </c:pt>
                <c:pt idx="1332">
                  <c:v>25.769999980926514</c:v>
                </c:pt>
                <c:pt idx="1333">
                  <c:v>25.769999980926514</c:v>
                </c:pt>
                <c:pt idx="1334">
                  <c:v>25.769999980926514</c:v>
                </c:pt>
                <c:pt idx="1335">
                  <c:v>25.769999980926514</c:v>
                </c:pt>
                <c:pt idx="1336">
                  <c:v>25.769999980926514</c:v>
                </c:pt>
                <c:pt idx="1337">
                  <c:v>25.769999980926514</c:v>
                </c:pt>
                <c:pt idx="1338">
                  <c:v>25.769999980926514</c:v>
                </c:pt>
                <c:pt idx="1339">
                  <c:v>25.769999980926514</c:v>
                </c:pt>
                <c:pt idx="1340">
                  <c:v>25.769999980926514</c:v>
                </c:pt>
                <c:pt idx="1341">
                  <c:v>25.779999971389771</c:v>
                </c:pt>
                <c:pt idx="1342">
                  <c:v>25.779999971389771</c:v>
                </c:pt>
                <c:pt idx="1343">
                  <c:v>25.789999961853027</c:v>
                </c:pt>
                <c:pt idx="1344">
                  <c:v>25.809999942779541</c:v>
                </c:pt>
                <c:pt idx="1345">
                  <c:v>25.829999923706055</c:v>
                </c:pt>
                <c:pt idx="1346">
                  <c:v>25.849999904632568</c:v>
                </c:pt>
                <c:pt idx="1347">
                  <c:v>25.879999876022339</c:v>
                </c:pt>
                <c:pt idx="1348">
                  <c:v>25.899999856948853</c:v>
                </c:pt>
                <c:pt idx="1349">
                  <c:v>25.919999837875366</c:v>
                </c:pt>
                <c:pt idx="1350">
                  <c:v>25.93999981880188</c:v>
                </c:pt>
                <c:pt idx="1351">
                  <c:v>25.960000038146973</c:v>
                </c:pt>
                <c:pt idx="1352">
                  <c:v>25.980000019073486</c:v>
                </c:pt>
                <c:pt idx="1353">
                  <c:v>26.009999990463257</c:v>
                </c:pt>
                <c:pt idx="1354">
                  <c:v>26.029999971389771</c:v>
                </c:pt>
                <c:pt idx="1355">
                  <c:v>26.049999952316284</c:v>
                </c:pt>
                <c:pt idx="1356">
                  <c:v>26.069999933242798</c:v>
                </c:pt>
                <c:pt idx="1357">
                  <c:v>26.089999914169312</c:v>
                </c:pt>
                <c:pt idx="1358">
                  <c:v>26.119999885559082</c:v>
                </c:pt>
                <c:pt idx="1359">
                  <c:v>26.139999866485596</c:v>
                </c:pt>
                <c:pt idx="1360">
                  <c:v>26.159999847412109</c:v>
                </c:pt>
                <c:pt idx="1361">
                  <c:v>26.179999828338623</c:v>
                </c:pt>
                <c:pt idx="1362">
                  <c:v>26.210000038146973</c:v>
                </c:pt>
                <c:pt idx="1363">
                  <c:v>26.230000019073486</c:v>
                </c:pt>
                <c:pt idx="1364">
                  <c:v>26.25</c:v>
                </c:pt>
                <c:pt idx="1365">
                  <c:v>26.269999980926514</c:v>
                </c:pt>
                <c:pt idx="1366">
                  <c:v>26.289999961853027</c:v>
                </c:pt>
                <c:pt idx="1367">
                  <c:v>26.309999942779541</c:v>
                </c:pt>
                <c:pt idx="1368">
                  <c:v>26.339999914169312</c:v>
                </c:pt>
                <c:pt idx="1369">
                  <c:v>26.359999895095825</c:v>
                </c:pt>
                <c:pt idx="1370">
                  <c:v>26.379999876022339</c:v>
                </c:pt>
                <c:pt idx="1371">
                  <c:v>26.399999856948853</c:v>
                </c:pt>
                <c:pt idx="1372">
                  <c:v>26.419999837875366</c:v>
                </c:pt>
                <c:pt idx="1373">
                  <c:v>26.43999981880188</c:v>
                </c:pt>
                <c:pt idx="1374">
                  <c:v>26.470000028610229</c:v>
                </c:pt>
                <c:pt idx="1375">
                  <c:v>26.490000009536743</c:v>
                </c:pt>
                <c:pt idx="1376">
                  <c:v>26.509999990463257</c:v>
                </c:pt>
                <c:pt idx="1377">
                  <c:v>26.529999971389771</c:v>
                </c:pt>
                <c:pt idx="1378">
                  <c:v>26.549999952316284</c:v>
                </c:pt>
                <c:pt idx="1379">
                  <c:v>26.569999933242798</c:v>
                </c:pt>
                <c:pt idx="1380">
                  <c:v>26.599999904632568</c:v>
                </c:pt>
                <c:pt idx="1381">
                  <c:v>26.619999885559082</c:v>
                </c:pt>
                <c:pt idx="1382">
                  <c:v>26.639999866485596</c:v>
                </c:pt>
                <c:pt idx="1383">
                  <c:v>26.659999847412109</c:v>
                </c:pt>
                <c:pt idx="1384">
                  <c:v>26.679999828338623</c:v>
                </c:pt>
                <c:pt idx="1385">
                  <c:v>26.710000038146973</c:v>
                </c:pt>
                <c:pt idx="1386">
                  <c:v>26.730000019073486</c:v>
                </c:pt>
                <c:pt idx="1387">
                  <c:v>26.75</c:v>
                </c:pt>
                <c:pt idx="1388">
                  <c:v>26.769999980926514</c:v>
                </c:pt>
                <c:pt idx="1389">
                  <c:v>26.799999952316284</c:v>
                </c:pt>
                <c:pt idx="1390">
                  <c:v>26.819999933242798</c:v>
                </c:pt>
                <c:pt idx="1391">
                  <c:v>26.839999914169312</c:v>
                </c:pt>
                <c:pt idx="1392">
                  <c:v>26.859999895095825</c:v>
                </c:pt>
                <c:pt idx="1393">
                  <c:v>26.879999876022339</c:v>
                </c:pt>
                <c:pt idx="1394">
                  <c:v>26.899999856948853</c:v>
                </c:pt>
                <c:pt idx="1395">
                  <c:v>26.929999828338623</c:v>
                </c:pt>
                <c:pt idx="1396">
                  <c:v>26.950000047683716</c:v>
                </c:pt>
                <c:pt idx="1397">
                  <c:v>26.970000028610229</c:v>
                </c:pt>
                <c:pt idx="1398">
                  <c:v>26.990000009536743</c:v>
                </c:pt>
                <c:pt idx="1399">
                  <c:v>27.009999990463257</c:v>
                </c:pt>
                <c:pt idx="1400">
                  <c:v>27.029999971389771</c:v>
                </c:pt>
                <c:pt idx="1401">
                  <c:v>27.059999942779541</c:v>
                </c:pt>
                <c:pt idx="1402">
                  <c:v>27.079999923706055</c:v>
                </c:pt>
                <c:pt idx="1403">
                  <c:v>27.099999904632568</c:v>
                </c:pt>
                <c:pt idx="1404">
                  <c:v>27.119999885559082</c:v>
                </c:pt>
                <c:pt idx="1405">
                  <c:v>27.139999866485596</c:v>
                </c:pt>
                <c:pt idx="1406">
                  <c:v>27.159999847412109</c:v>
                </c:pt>
                <c:pt idx="1407">
                  <c:v>27.18999981880188</c:v>
                </c:pt>
                <c:pt idx="1408">
                  <c:v>27.210000038146973</c:v>
                </c:pt>
                <c:pt idx="1409">
                  <c:v>27.230000019073486</c:v>
                </c:pt>
                <c:pt idx="1410">
                  <c:v>27.25</c:v>
                </c:pt>
                <c:pt idx="1411">
                  <c:v>27.269999980926514</c:v>
                </c:pt>
                <c:pt idx="1412">
                  <c:v>27.289999961853027</c:v>
                </c:pt>
                <c:pt idx="1413">
                  <c:v>27.319999933242798</c:v>
                </c:pt>
                <c:pt idx="1414">
                  <c:v>27.339999914169312</c:v>
                </c:pt>
                <c:pt idx="1415">
                  <c:v>27.359999895095825</c:v>
                </c:pt>
                <c:pt idx="1416">
                  <c:v>27.389999866485596</c:v>
                </c:pt>
                <c:pt idx="1417">
                  <c:v>27.409999847412109</c:v>
                </c:pt>
                <c:pt idx="1418">
                  <c:v>27.429999828338623</c:v>
                </c:pt>
                <c:pt idx="1419">
                  <c:v>27.450000047683716</c:v>
                </c:pt>
                <c:pt idx="1420">
                  <c:v>27.470000028610229</c:v>
                </c:pt>
                <c:pt idx="1421">
                  <c:v>27.490000009536743</c:v>
                </c:pt>
                <c:pt idx="1422">
                  <c:v>27.519999980926514</c:v>
                </c:pt>
                <c:pt idx="1423">
                  <c:v>27.539999961853027</c:v>
                </c:pt>
                <c:pt idx="1424">
                  <c:v>27.559999942779541</c:v>
                </c:pt>
                <c:pt idx="1425">
                  <c:v>27.579999923706055</c:v>
                </c:pt>
                <c:pt idx="1426">
                  <c:v>27.599999904632568</c:v>
                </c:pt>
                <c:pt idx="1427">
                  <c:v>27.619999885559082</c:v>
                </c:pt>
                <c:pt idx="1428">
                  <c:v>27.649999856948853</c:v>
                </c:pt>
                <c:pt idx="1429">
                  <c:v>27.669999837875366</c:v>
                </c:pt>
                <c:pt idx="1430">
                  <c:v>27.68999981880188</c:v>
                </c:pt>
                <c:pt idx="1431">
                  <c:v>27.710000038146973</c:v>
                </c:pt>
                <c:pt idx="1432">
                  <c:v>27.730000019073486</c:v>
                </c:pt>
                <c:pt idx="1433">
                  <c:v>27.75</c:v>
                </c:pt>
                <c:pt idx="1434">
                  <c:v>27.779999971389771</c:v>
                </c:pt>
                <c:pt idx="1435">
                  <c:v>27.799999952316284</c:v>
                </c:pt>
                <c:pt idx="1436">
                  <c:v>27.819999933242798</c:v>
                </c:pt>
                <c:pt idx="1437">
                  <c:v>27.839999914169312</c:v>
                </c:pt>
                <c:pt idx="1438">
                  <c:v>27.859999895095825</c:v>
                </c:pt>
                <c:pt idx="1439">
                  <c:v>27.879999876022339</c:v>
                </c:pt>
                <c:pt idx="1440">
                  <c:v>27.909999847412109</c:v>
                </c:pt>
                <c:pt idx="1441">
                  <c:v>27.929999828338623</c:v>
                </c:pt>
                <c:pt idx="1442">
                  <c:v>27.950000047683716</c:v>
                </c:pt>
                <c:pt idx="1443">
                  <c:v>27.970000028610229</c:v>
                </c:pt>
                <c:pt idx="1444">
                  <c:v>28</c:v>
                </c:pt>
                <c:pt idx="1445">
                  <c:v>28.019999980926514</c:v>
                </c:pt>
                <c:pt idx="1446">
                  <c:v>28.039999961853027</c:v>
                </c:pt>
                <c:pt idx="1447">
                  <c:v>28.059999942779541</c:v>
                </c:pt>
                <c:pt idx="1448">
                  <c:v>28.079999923706055</c:v>
                </c:pt>
                <c:pt idx="1449">
                  <c:v>28.109999895095825</c:v>
                </c:pt>
                <c:pt idx="1450">
                  <c:v>28.129999876022339</c:v>
                </c:pt>
                <c:pt idx="1451">
                  <c:v>28.149999856948853</c:v>
                </c:pt>
                <c:pt idx="1452">
                  <c:v>28.169999837875366</c:v>
                </c:pt>
                <c:pt idx="1453">
                  <c:v>28.18999981880188</c:v>
                </c:pt>
                <c:pt idx="1454">
                  <c:v>28.210000038146973</c:v>
                </c:pt>
                <c:pt idx="1455">
                  <c:v>28.240000009536743</c:v>
                </c:pt>
                <c:pt idx="1456">
                  <c:v>28.259999990463257</c:v>
                </c:pt>
                <c:pt idx="1457">
                  <c:v>28.279999971389771</c:v>
                </c:pt>
                <c:pt idx="1458">
                  <c:v>28.299999952316284</c:v>
                </c:pt>
                <c:pt idx="1459">
                  <c:v>28.319999933242798</c:v>
                </c:pt>
                <c:pt idx="1460">
                  <c:v>28.339999914169312</c:v>
                </c:pt>
                <c:pt idx="1461">
                  <c:v>28.369999885559082</c:v>
                </c:pt>
                <c:pt idx="1462">
                  <c:v>28.389999866485596</c:v>
                </c:pt>
                <c:pt idx="1463">
                  <c:v>28.409999847412109</c:v>
                </c:pt>
                <c:pt idx="1464">
                  <c:v>28.429999828338623</c:v>
                </c:pt>
                <c:pt idx="1465">
                  <c:v>28.450000047683716</c:v>
                </c:pt>
                <c:pt idx="1466">
                  <c:v>28.470000028610229</c:v>
                </c:pt>
                <c:pt idx="1467">
                  <c:v>28.5</c:v>
                </c:pt>
                <c:pt idx="1468">
                  <c:v>28.519999980926514</c:v>
                </c:pt>
                <c:pt idx="1469">
                  <c:v>28.539999961853027</c:v>
                </c:pt>
                <c:pt idx="1470">
                  <c:v>28.559999942779541</c:v>
                </c:pt>
                <c:pt idx="1471">
                  <c:v>28.589999914169312</c:v>
                </c:pt>
                <c:pt idx="1472">
                  <c:v>28.609999895095825</c:v>
                </c:pt>
                <c:pt idx="1473">
                  <c:v>28.629999876022339</c:v>
                </c:pt>
                <c:pt idx="1474">
                  <c:v>28.649999856948853</c:v>
                </c:pt>
                <c:pt idx="1475">
                  <c:v>28.669999837875366</c:v>
                </c:pt>
                <c:pt idx="1476">
                  <c:v>28.700000047683716</c:v>
                </c:pt>
                <c:pt idx="1477">
                  <c:v>28.720000028610229</c:v>
                </c:pt>
                <c:pt idx="1478">
                  <c:v>28.740000009536743</c:v>
                </c:pt>
                <c:pt idx="1479">
                  <c:v>28.759999990463257</c:v>
                </c:pt>
                <c:pt idx="1480">
                  <c:v>28.779999971389771</c:v>
                </c:pt>
                <c:pt idx="1481">
                  <c:v>28.799999952316284</c:v>
                </c:pt>
                <c:pt idx="1482">
                  <c:v>28.829999923706055</c:v>
                </c:pt>
                <c:pt idx="1483">
                  <c:v>28.849999904632568</c:v>
                </c:pt>
                <c:pt idx="1484">
                  <c:v>28.869999885559082</c:v>
                </c:pt>
                <c:pt idx="1485">
                  <c:v>28.889999866485596</c:v>
                </c:pt>
                <c:pt idx="1486">
                  <c:v>28.909999847412109</c:v>
                </c:pt>
                <c:pt idx="1487">
                  <c:v>28.929999828338623</c:v>
                </c:pt>
                <c:pt idx="1488">
                  <c:v>28.960000038146973</c:v>
                </c:pt>
                <c:pt idx="1489">
                  <c:v>28.980000019073486</c:v>
                </c:pt>
                <c:pt idx="1490">
                  <c:v>29</c:v>
                </c:pt>
                <c:pt idx="1491">
                  <c:v>29.019999980926514</c:v>
                </c:pt>
                <c:pt idx="1492">
                  <c:v>29.039999961853027</c:v>
                </c:pt>
                <c:pt idx="1493">
                  <c:v>29.059999942779541</c:v>
                </c:pt>
                <c:pt idx="1494">
                  <c:v>29.089999914169312</c:v>
                </c:pt>
                <c:pt idx="1495">
                  <c:v>29.109999895095825</c:v>
                </c:pt>
                <c:pt idx="1496">
                  <c:v>29.129999876022339</c:v>
                </c:pt>
                <c:pt idx="1497">
                  <c:v>29.149999856948853</c:v>
                </c:pt>
                <c:pt idx="1498">
                  <c:v>29.169999837875366</c:v>
                </c:pt>
                <c:pt idx="1499">
                  <c:v>29.200000047683716</c:v>
                </c:pt>
                <c:pt idx="1500">
                  <c:v>29.220000028610229</c:v>
                </c:pt>
                <c:pt idx="1501">
                  <c:v>29.240000009536743</c:v>
                </c:pt>
                <c:pt idx="1502">
                  <c:v>29.259999990463257</c:v>
                </c:pt>
                <c:pt idx="1503">
                  <c:v>29.289999961853027</c:v>
                </c:pt>
                <c:pt idx="1504">
                  <c:v>29.309999942779541</c:v>
                </c:pt>
                <c:pt idx="1505">
                  <c:v>29.329999923706055</c:v>
                </c:pt>
                <c:pt idx="1506">
                  <c:v>29.349999904632568</c:v>
                </c:pt>
                <c:pt idx="1507">
                  <c:v>29.369999885559082</c:v>
                </c:pt>
                <c:pt idx="1508">
                  <c:v>29.389999866485596</c:v>
                </c:pt>
                <c:pt idx="1509">
                  <c:v>29.419999837875366</c:v>
                </c:pt>
                <c:pt idx="1510">
                  <c:v>29.43999981880188</c:v>
                </c:pt>
                <c:pt idx="1511">
                  <c:v>29.460000038146973</c:v>
                </c:pt>
                <c:pt idx="1512">
                  <c:v>29.480000019073486</c:v>
                </c:pt>
                <c:pt idx="1513">
                  <c:v>29.5</c:v>
                </c:pt>
                <c:pt idx="1514">
                  <c:v>29.519999980926514</c:v>
                </c:pt>
                <c:pt idx="1515">
                  <c:v>29.549999952316284</c:v>
                </c:pt>
                <c:pt idx="1516">
                  <c:v>29.569999933242798</c:v>
                </c:pt>
                <c:pt idx="1517">
                  <c:v>29.589999914169312</c:v>
                </c:pt>
                <c:pt idx="1518">
                  <c:v>29.609999895095825</c:v>
                </c:pt>
                <c:pt idx="1519">
                  <c:v>29.629999876022339</c:v>
                </c:pt>
                <c:pt idx="1520">
                  <c:v>29.649999856948853</c:v>
                </c:pt>
                <c:pt idx="1521">
                  <c:v>29.679999828338623</c:v>
                </c:pt>
                <c:pt idx="1522">
                  <c:v>29.700000047683716</c:v>
                </c:pt>
                <c:pt idx="1523">
                  <c:v>29.720000028610229</c:v>
                </c:pt>
                <c:pt idx="1524">
                  <c:v>29.740000009536743</c:v>
                </c:pt>
                <c:pt idx="1525">
                  <c:v>29.759999990463257</c:v>
                </c:pt>
                <c:pt idx="1526">
                  <c:v>29.789999961853027</c:v>
                </c:pt>
                <c:pt idx="1527">
                  <c:v>29.809999942779541</c:v>
                </c:pt>
                <c:pt idx="1528">
                  <c:v>29.829999923706055</c:v>
                </c:pt>
                <c:pt idx="1529">
                  <c:v>29.849999904632568</c:v>
                </c:pt>
                <c:pt idx="1530">
                  <c:v>29.879999876022339</c:v>
                </c:pt>
                <c:pt idx="1531">
                  <c:v>29.899999856948853</c:v>
                </c:pt>
                <c:pt idx="1532">
                  <c:v>29.919999837875366</c:v>
                </c:pt>
                <c:pt idx="1533">
                  <c:v>29.93999981880188</c:v>
                </c:pt>
                <c:pt idx="1534">
                  <c:v>29.960000038146973</c:v>
                </c:pt>
                <c:pt idx="1535">
                  <c:v>29.980000019073486</c:v>
                </c:pt>
                <c:pt idx="1536">
                  <c:v>30.009999990463257</c:v>
                </c:pt>
                <c:pt idx="1537">
                  <c:v>30.029999971389771</c:v>
                </c:pt>
                <c:pt idx="1538">
                  <c:v>30.049999952316284</c:v>
                </c:pt>
                <c:pt idx="1539">
                  <c:v>30.069999933242798</c:v>
                </c:pt>
                <c:pt idx="1540">
                  <c:v>30.089999914169312</c:v>
                </c:pt>
                <c:pt idx="1541">
                  <c:v>30.119999885559082</c:v>
                </c:pt>
                <c:pt idx="1542">
                  <c:v>30.139999866485596</c:v>
                </c:pt>
                <c:pt idx="1543">
                  <c:v>30.159999847412109</c:v>
                </c:pt>
                <c:pt idx="1544">
                  <c:v>30.179999828338623</c:v>
                </c:pt>
                <c:pt idx="1545">
                  <c:v>30.200000047683716</c:v>
                </c:pt>
                <c:pt idx="1546">
                  <c:v>30.220000028610229</c:v>
                </c:pt>
                <c:pt idx="1547">
                  <c:v>30.25</c:v>
                </c:pt>
                <c:pt idx="1548">
                  <c:v>30.269999980926514</c:v>
                </c:pt>
                <c:pt idx="1549">
                  <c:v>30.289999961853027</c:v>
                </c:pt>
                <c:pt idx="1550">
                  <c:v>30.309999942779541</c:v>
                </c:pt>
                <c:pt idx="1551">
                  <c:v>30.329999923706055</c:v>
                </c:pt>
                <c:pt idx="1552">
                  <c:v>30.349999904632568</c:v>
                </c:pt>
                <c:pt idx="1553">
                  <c:v>30.379999876022339</c:v>
                </c:pt>
                <c:pt idx="1554">
                  <c:v>30.399999856948853</c:v>
                </c:pt>
                <c:pt idx="1555">
                  <c:v>30.419999837875366</c:v>
                </c:pt>
                <c:pt idx="1556">
                  <c:v>30.43999981880188</c:v>
                </c:pt>
                <c:pt idx="1557">
                  <c:v>30.470000028610229</c:v>
                </c:pt>
                <c:pt idx="1558">
                  <c:v>30.490000009536743</c:v>
                </c:pt>
                <c:pt idx="1559">
                  <c:v>30.509999990463257</c:v>
                </c:pt>
                <c:pt idx="1560">
                  <c:v>30.529999971389771</c:v>
                </c:pt>
                <c:pt idx="1561">
                  <c:v>30.549999952316284</c:v>
                </c:pt>
                <c:pt idx="1562">
                  <c:v>30.579999923706055</c:v>
                </c:pt>
                <c:pt idx="1563">
                  <c:v>30.599999904632568</c:v>
                </c:pt>
                <c:pt idx="1564">
                  <c:v>30.619999885559082</c:v>
                </c:pt>
                <c:pt idx="1565">
                  <c:v>30.639999866485596</c:v>
                </c:pt>
                <c:pt idx="1566">
                  <c:v>30.659999847412109</c:v>
                </c:pt>
                <c:pt idx="1567">
                  <c:v>30.679999828338623</c:v>
                </c:pt>
                <c:pt idx="1568">
                  <c:v>30.710000038146973</c:v>
                </c:pt>
                <c:pt idx="1569">
                  <c:v>30.730000019073486</c:v>
                </c:pt>
                <c:pt idx="1570">
                  <c:v>30.75</c:v>
                </c:pt>
                <c:pt idx="1571">
                  <c:v>30.769999980926514</c:v>
                </c:pt>
                <c:pt idx="1572">
                  <c:v>32.399999856948853</c:v>
                </c:pt>
                <c:pt idx="1573">
                  <c:v>32.399999856948853</c:v>
                </c:pt>
                <c:pt idx="1574">
                  <c:v>32.399999856948853</c:v>
                </c:pt>
                <c:pt idx="1575">
                  <c:v>32.399999856948853</c:v>
                </c:pt>
                <c:pt idx="1576">
                  <c:v>32.399999856948853</c:v>
                </c:pt>
                <c:pt idx="1577">
                  <c:v>32.399999856948853</c:v>
                </c:pt>
                <c:pt idx="1578">
                  <c:v>32.399999856948853</c:v>
                </c:pt>
                <c:pt idx="1579">
                  <c:v>32.399999856948853</c:v>
                </c:pt>
                <c:pt idx="1580">
                  <c:v>32.399999856948853</c:v>
                </c:pt>
                <c:pt idx="1581">
                  <c:v>32.399999856948853</c:v>
                </c:pt>
                <c:pt idx="1582">
                  <c:v>32.399999856948853</c:v>
                </c:pt>
                <c:pt idx="1583">
                  <c:v>32.399999856948853</c:v>
                </c:pt>
                <c:pt idx="1584">
                  <c:v>32.399999856948853</c:v>
                </c:pt>
                <c:pt idx="1585">
                  <c:v>32.399999856948853</c:v>
                </c:pt>
                <c:pt idx="1586">
                  <c:v>32.399999856948853</c:v>
                </c:pt>
                <c:pt idx="1587">
                  <c:v>32.399999856948853</c:v>
                </c:pt>
                <c:pt idx="1588">
                  <c:v>32.399999856948853</c:v>
                </c:pt>
                <c:pt idx="1589">
                  <c:v>32.399999856948853</c:v>
                </c:pt>
                <c:pt idx="1590">
                  <c:v>32.399999856948853</c:v>
                </c:pt>
                <c:pt idx="1591">
                  <c:v>32.399999856948853</c:v>
                </c:pt>
                <c:pt idx="1592">
                  <c:v>32.399999856948853</c:v>
                </c:pt>
                <c:pt idx="1593">
                  <c:v>32.399999856948853</c:v>
                </c:pt>
                <c:pt idx="1594">
                  <c:v>32.399999856948853</c:v>
                </c:pt>
                <c:pt idx="1595">
                  <c:v>32.399999856948853</c:v>
                </c:pt>
                <c:pt idx="1596">
                  <c:v>32.399999856948853</c:v>
                </c:pt>
                <c:pt idx="1597">
                  <c:v>32.399999856948853</c:v>
                </c:pt>
                <c:pt idx="1598">
                  <c:v>32.399999856948853</c:v>
                </c:pt>
                <c:pt idx="1599">
                  <c:v>32.399999856948853</c:v>
                </c:pt>
                <c:pt idx="1600">
                  <c:v>32.399999856948853</c:v>
                </c:pt>
                <c:pt idx="1601">
                  <c:v>32.399999856948853</c:v>
                </c:pt>
                <c:pt idx="1602">
                  <c:v>32.399999856948853</c:v>
                </c:pt>
                <c:pt idx="1603">
                  <c:v>32.399999856948853</c:v>
                </c:pt>
                <c:pt idx="1604">
                  <c:v>32.399999856948853</c:v>
                </c:pt>
                <c:pt idx="1605">
                  <c:v>32.399999856948853</c:v>
                </c:pt>
                <c:pt idx="1606">
                  <c:v>32.399999856948853</c:v>
                </c:pt>
                <c:pt idx="1607">
                  <c:v>32.399999856948853</c:v>
                </c:pt>
                <c:pt idx="1608">
                  <c:v>32.399999856948853</c:v>
                </c:pt>
                <c:pt idx="1609">
                  <c:v>32.399999856948853</c:v>
                </c:pt>
                <c:pt idx="1610">
                  <c:v>32.399999856948853</c:v>
                </c:pt>
                <c:pt idx="1611">
                  <c:v>32.399999856948853</c:v>
                </c:pt>
                <c:pt idx="1612">
                  <c:v>32.399999856948853</c:v>
                </c:pt>
                <c:pt idx="1613">
                  <c:v>32.399999856948853</c:v>
                </c:pt>
                <c:pt idx="1614">
                  <c:v>32.399999856948853</c:v>
                </c:pt>
                <c:pt idx="1615">
                  <c:v>32.399999856948853</c:v>
                </c:pt>
                <c:pt idx="1616">
                  <c:v>32.399999856948853</c:v>
                </c:pt>
                <c:pt idx="1617">
                  <c:v>32.399999856948853</c:v>
                </c:pt>
                <c:pt idx="1618">
                  <c:v>32.399999856948853</c:v>
                </c:pt>
                <c:pt idx="1619">
                  <c:v>32.399999856948853</c:v>
                </c:pt>
                <c:pt idx="1620">
                  <c:v>32.399999856948853</c:v>
                </c:pt>
                <c:pt idx="1621">
                  <c:v>32.399999856948853</c:v>
                </c:pt>
                <c:pt idx="1622">
                  <c:v>32.409999847412109</c:v>
                </c:pt>
                <c:pt idx="1623">
                  <c:v>32.409999847412109</c:v>
                </c:pt>
                <c:pt idx="1624">
                  <c:v>32.409999847412109</c:v>
                </c:pt>
                <c:pt idx="1625">
                  <c:v>32.409999847412109</c:v>
                </c:pt>
                <c:pt idx="1626">
                  <c:v>32.409999847412109</c:v>
                </c:pt>
                <c:pt idx="1627">
                  <c:v>32.409999847412109</c:v>
                </c:pt>
                <c:pt idx="1628">
                  <c:v>32.409999847412109</c:v>
                </c:pt>
                <c:pt idx="1629">
                  <c:v>32.409999847412109</c:v>
                </c:pt>
                <c:pt idx="1630">
                  <c:v>32.409999847412109</c:v>
                </c:pt>
                <c:pt idx="1631">
                  <c:v>32.409999847412109</c:v>
                </c:pt>
                <c:pt idx="1632">
                  <c:v>32.409999847412109</c:v>
                </c:pt>
                <c:pt idx="1633">
                  <c:v>32.409999847412109</c:v>
                </c:pt>
                <c:pt idx="1634">
                  <c:v>32.409999847412109</c:v>
                </c:pt>
                <c:pt idx="1635">
                  <c:v>32.409999847412109</c:v>
                </c:pt>
                <c:pt idx="1636">
                  <c:v>32.409999847412109</c:v>
                </c:pt>
                <c:pt idx="1637">
                  <c:v>32.409999847412109</c:v>
                </c:pt>
                <c:pt idx="1638">
                  <c:v>32.409999847412109</c:v>
                </c:pt>
                <c:pt idx="1639">
                  <c:v>32.409999847412109</c:v>
                </c:pt>
                <c:pt idx="1640">
                  <c:v>32.409999847412109</c:v>
                </c:pt>
                <c:pt idx="1641">
                  <c:v>32.409999847412109</c:v>
                </c:pt>
                <c:pt idx="1642">
                  <c:v>32.409999847412109</c:v>
                </c:pt>
                <c:pt idx="1643">
                  <c:v>32.409999847412109</c:v>
                </c:pt>
                <c:pt idx="1644">
                  <c:v>32.409999847412109</c:v>
                </c:pt>
                <c:pt idx="1645">
                  <c:v>32.409999847412109</c:v>
                </c:pt>
                <c:pt idx="1646">
                  <c:v>32.409999847412109</c:v>
                </c:pt>
                <c:pt idx="1647">
                  <c:v>32.429999828338623</c:v>
                </c:pt>
                <c:pt idx="1648">
                  <c:v>32.450000047683716</c:v>
                </c:pt>
                <c:pt idx="1649">
                  <c:v>32.480000019073486</c:v>
                </c:pt>
                <c:pt idx="1650">
                  <c:v>32.5</c:v>
                </c:pt>
                <c:pt idx="1651">
                  <c:v>32.519999980926514</c:v>
                </c:pt>
                <c:pt idx="1652">
                  <c:v>32.539999961853027</c:v>
                </c:pt>
                <c:pt idx="1653">
                  <c:v>32.559999942779541</c:v>
                </c:pt>
                <c:pt idx="1654">
                  <c:v>32.579999923706055</c:v>
                </c:pt>
                <c:pt idx="1655">
                  <c:v>32.609999895095825</c:v>
                </c:pt>
                <c:pt idx="1656">
                  <c:v>32.629999876022339</c:v>
                </c:pt>
                <c:pt idx="1657">
                  <c:v>32.649999856948853</c:v>
                </c:pt>
                <c:pt idx="1658">
                  <c:v>32.669999837875366</c:v>
                </c:pt>
                <c:pt idx="1659">
                  <c:v>32.68999981880188</c:v>
                </c:pt>
                <c:pt idx="1660">
                  <c:v>32.710000038146973</c:v>
                </c:pt>
                <c:pt idx="1661">
                  <c:v>32.740000009536743</c:v>
                </c:pt>
                <c:pt idx="1662">
                  <c:v>32.759999990463257</c:v>
                </c:pt>
                <c:pt idx="1663">
                  <c:v>32.779999971389771</c:v>
                </c:pt>
                <c:pt idx="1664">
                  <c:v>32.799999952316284</c:v>
                </c:pt>
                <c:pt idx="1665">
                  <c:v>32.819999933242798</c:v>
                </c:pt>
                <c:pt idx="1666">
                  <c:v>32.839999914169312</c:v>
                </c:pt>
                <c:pt idx="1667">
                  <c:v>32.869999885559082</c:v>
                </c:pt>
                <c:pt idx="1668">
                  <c:v>32.889999866485596</c:v>
                </c:pt>
                <c:pt idx="1669">
                  <c:v>32.909999847412109</c:v>
                </c:pt>
                <c:pt idx="1670">
                  <c:v>32.929999828338623</c:v>
                </c:pt>
                <c:pt idx="1671">
                  <c:v>32.960000038146973</c:v>
                </c:pt>
                <c:pt idx="1672">
                  <c:v>32.980000019073486</c:v>
                </c:pt>
                <c:pt idx="1673">
                  <c:v>33</c:v>
                </c:pt>
                <c:pt idx="1674">
                  <c:v>33.019999980926514</c:v>
                </c:pt>
                <c:pt idx="1675">
                  <c:v>33.039999961853027</c:v>
                </c:pt>
                <c:pt idx="1676">
                  <c:v>33.069999933242798</c:v>
                </c:pt>
                <c:pt idx="1677">
                  <c:v>33.089999914169312</c:v>
                </c:pt>
                <c:pt idx="1678">
                  <c:v>33.109999895095825</c:v>
                </c:pt>
                <c:pt idx="1679">
                  <c:v>33.129999876022339</c:v>
                </c:pt>
                <c:pt idx="1680">
                  <c:v>33.149999856948853</c:v>
                </c:pt>
                <c:pt idx="1681">
                  <c:v>33.169999837875366</c:v>
                </c:pt>
                <c:pt idx="1682">
                  <c:v>33.200000047683716</c:v>
                </c:pt>
                <c:pt idx="1683">
                  <c:v>33.220000028610229</c:v>
                </c:pt>
                <c:pt idx="1684">
                  <c:v>33.240000009536743</c:v>
                </c:pt>
                <c:pt idx="1685">
                  <c:v>33.259999990463257</c:v>
                </c:pt>
                <c:pt idx="1686">
                  <c:v>33.279999971389771</c:v>
                </c:pt>
                <c:pt idx="1687">
                  <c:v>33.299999952316284</c:v>
                </c:pt>
                <c:pt idx="1688">
                  <c:v>33.329999923706055</c:v>
                </c:pt>
                <c:pt idx="1689">
                  <c:v>33.349999904632568</c:v>
                </c:pt>
                <c:pt idx="1690">
                  <c:v>33.369999885559082</c:v>
                </c:pt>
                <c:pt idx="1691">
                  <c:v>33.389999866485596</c:v>
                </c:pt>
                <c:pt idx="1692">
                  <c:v>33.409999847412109</c:v>
                </c:pt>
                <c:pt idx="1693">
                  <c:v>33.429999828338623</c:v>
                </c:pt>
                <c:pt idx="1694">
                  <c:v>33.460000038146973</c:v>
                </c:pt>
                <c:pt idx="1695">
                  <c:v>33.480000019073486</c:v>
                </c:pt>
                <c:pt idx="1696">
                  <c:v>33.5</c:v>
                </c:pt>
                <c:pt idx="1697">
                  <c:v>33.519999980926514</c:v>
                </c:pt>
                <c:pt idx="1698">
                  <c:v>33.549999952316284</c:v>
                </c:pt>
                <c:pt idx="1699">
                  <c:v>33.569999933242798</c:v>
                </c:pt>
                <c:pt idx="1700">
                  <c:v>33.589999914169312</c:v>
                </c:pt>
                <c:pt idx="1701">
                  <c:v>33.609999895095825</c:v>
                </c:pt>
                <c:pt idx="1702">
                  <c:v>33.629999876022339</c:v>
                </c:pt>
                <c:pt idx="1703">
                  <c:v>33.659999847412109</c:v>
                </c:pt>
                <c:pt idx="1704">
                  <c:v>33.679999828338623</c:v>
                </c:pt>
                <c:pt idx="1705">
                  <c:v>33.700000047683716</c:v>
                </c:pt>
                <c:pt idx="1706">
                  <c:v>33.720000028610229</c:v>
                </c:pt>
                <c:pt idx="1707">
                  <c:v>33.740000009536743</c:v>
                </c:pt>
                <c:pt idx="1708">
                  <c:v>33.759999990463257</c:v>
                </c:pt>
                <c:pt idx="1709">
                  <c:v>33.789999961853027</c:v>
                </c:pt>
                <c:pt idx="1710">
                  <c:v>33.809999942779541</c:v>
                </c:pt>
                <c:pt idx="1711">
                  <c:v>33.829999923706055</c:v>
                </c:pt>
                <c:pt idx="1712">
                  <c:v>33.849999904632568</c:v>
                </c:pt>
                <c:pt idx="1713">
                  <c:v>33.869999885559082</c:v>
                </c:pt>
                <c:pt idx="1714">
                  <c:v>33.889999866485596</c:v>
                </c:pt>
                <c:pt idx="1715">
                  <c:v>33.919999837875366</c:v>
                </c:pt>
                <c:pt idx="1716">
                  <c:v>33.93999981880188</c:v>
                </c:pt>
                <c:pt idx="1717">
                  <c:v>33.960000038146973</c:v>
                </c:pt>
                <c:pt idx="1718">
                  <c:v>33.980000019073486</c:v>
                </c:pt>
                <c:pt idx="1719">
                  <c:v>34</c:v>
                </c:pt>
                <c:pt idx="1720">
                  <c:v>34.019999980926514</c:v>
                </c:pt>
                <c:pt idx="1721">
                  <c:v>34.049999952316284</c:v>
                </c:pt>
                <c:pt idx="1722">
                  <c:v>34.069999933242798</c:v>
                </c:pt>
                <c:pt idx="1723">
                  <c:v>34.089999914169312</c:v>
                </c:pt>
                <c:pt idx="1724">
                  <c:v>34.109999895095825</c:v>
                </c:pt>
                <c:pt idx="1725">
                  <c:v>34.129999876022339</c:v>
                </c:pt>
                <c:pt idx="1726">
                  <c:v>34.159999847412109</c:v>
                </c:pt>
                <c:pt idx="1727">
                  <c:v>34.179999828338623</c:v>
                </c:pt>
                <c:pt idx="1728">
                  <c:v>34.200000047683716</c:v>
                </c:pt>
                <c:pt idx="1729">
                  <c:v>34.220000028610229</c:v>
                </c:pt>
                <c:pt idx="1730">
                  <c:v>34.25</c:v>
                </c:pt>
                <c:pt idx="1731">
                  <c:v>34.269999980926514</c:v>
                </c:pt>
                <c:pt idx="1732">
                  <c:v>34.289999961853027</c:v>
                </c:pt>
                <c:pt idx="1733">
                  <c:v>34.309999942779541</c:v>
                </c:pt>
                <c:pt idx="1734">
                  <c:v>34.329999923706055</c:v>
                </c:pt>
                <c:pt idx="1735">
                  <c:v>34.349999904632568</c:v>
                </c:pt>
                <c:pt idx="1736">
                  <c:v>34.379999876022339</c:v>
                </c:pt>
                <c:pt idx="1737">
                  <c:v>34.399999856948853</c:v>
                </c:pt>
                <c:pt idx="1738">
                  <c:v>34.419999837875366</c:v>
                </c:pt>
                <c:pt idx="1739">
                  <c:v>34.43999981880188</c:v>
                </c:pt>
                <c:pt idx="1740">
                  <c:v>34.460000038146973</c:v>
                </c:pt>
                <c:pt idx="1741">
                  <c:v>34.480000019073486</c:v>
                </c:pt>
                <c:pt idx="1742">
                  <c:v>34.509999990463257</c:v>
                </c:pt>
                <c:pt idx="1743">
                  <c:v>34.529999971389771</c:v>
                </c:pt>
                <c:pt idx="1744">
                  <c:v>34.549999952316284</c:v>
                </c:pt>
                <c:pt idx="1745">
                  <c:v>34.569999933242798</c:v>
                </c:pt>
                <c:pt idx="1746">
                  <c:v>34.589999914169312</c:v>
                </c:pt>
                <c:pt idx="1747">
                  <c:v>34.609999895095825</c:v>
                </c:pt>
                <c:pt idx="1748">
                  <c:v>34.639999866485596</c:v>
                </c:pt>
                <c:pt idx="1749">
                  <c:v>34.659999847412109</c:v>
                </c:pt>
                <c:pt idx="1750">
                  <c:v>34.679999828338623</c:v>
                </c:pt>
                <c:pt idx="1751">
                  <c:v>34.700000047683716</c:v>
                </c:pt>
                <c:pt idx="1752">
                  <c:v>34.720000028610229</c:v>
                </c:pt>
                <c:pt idx="1753">
                  <c:v>34.75</c:v>
                </c:pt>
                <c:pt idx="1754">
                  <c:v>34.769999980926514</c:v>
                </c:pt>
                <c:pt idx="1755">
                  <c:v>34.789999961853027</c:v>
                </c:pt>
                <c:pt idx="1756">
                  <c:v>34.809999942779541</c:v>
                </c:pt>
                <c:pt idx="1757">
                  <c:v>34.839999914169312</c:v>
                </c:pt>
                <c:pt idx="1758">
                  <c:v>34.859999895095825</c:v>
                </c:pt>
                <c:pt idx="1759">
                  <c:v>34.879999876022339</c:v>
                </c:pt>
                <c:pt idx="1760">
                  <c:v>34.899999856948853</c:v>
                </c:pt>
                <c:pt idx="1761">
                  <c:v>34.919999837875366</c:v>
                </c:pt>
                <c:pt idx="1762">
                  <c:v>34.93999981880188</c:v>
                </c:pt>
                <c:pt idx="1763">
                  <c:v>34.970000028610229</c:v>
                </c:pt>
                <c:pt idx="1764">
                  <c:v>34.990000009536743</c:v>
                </c:pt>
                <c:pt idx="1765">
                  <c:v>35.009999990463257</c:v>
                </c:pt>
                <c:pt idx="1766">
                  <c:v>35.029999971389771</c:v>
                </c:pt>
                <c:pt idx="1767">
                  <c:v>35.049999952316284</c:v>
                </c:pt>
                <c:pt idx="1768">
                  <c:v>35.069999933242798</c:v>
                </c:pt>
                <c:pt idx="1769">
                  <c:v>35.099999904632568</c:v>
                </c:pt>
                <c:pt idx="1770">
                  <c:v>35.119999885559082</c:v>
                </c:pt>
                <c:pt idx="1771">
                  <c:v>35.139999866485596</c:v>
                </c:pt>
                <c:pt idx="1772">
                  <c:v>35.159999847412109</c:v>
                </c:pt>
                <c:pt idx="1773">
                  <c:v>35.179999828338623</c:v>
                </c:pt>
                <c:pt idx="1774">
                  <c:v>35.200000047683716</c:v>
                </c:pt>
                <c:pt idx="1775">
                  <c:v>35.230000019073486</c:v>
                </c:pt>
                <c:pt idx="1776">
                  <c:v>35.25</c:v>
                </c:pt>
                <c:pt idx="1777">
                  <c:v>35.269999980926514</c:v>
                </c:pt>
                <c:pt idx="1778">
                  <c:v>35.289999961853027</c:v>
                </c:pt>
                <c:pt idx="1779">
                  <c:v>35.309999942779541</c:v>
                </c:pt>
                <c:pt idx="1780">
                  <c:v>35.339999914169312</c:v>
                </c:pt>
                <c:pt idx="1781">
                  <c:v>35.359999895095825</c:v>
                </c:pt>
                <c:pt idx="1782">
                  <c:v>35.379999876022339</c:v>
                </c:pt>
                <c:pt idx="1783">
                  <c:v>35.399999856948853</c:v>
                </c:pt>
                <c:pt idx="1784">
                  <c:v>35.429999828338623</c:v>
                </c:pt>
                <c:pt idx="1785">
                  <c:v>35.450000047683716</c:v>
                </c:pt>
                <c:pt idx="1786">
                  <c:v>35.470000028610229</c:v>
                </c:pt>
                <c:pt idx="1787">
                  <c:v>35.490000009536743</c:v>
                </c:pt>
                <c:pt idx="1788">
                  <c:v>35.509999990463257</c:v>
                </c:pt>
                <c:pt idx="1789">
                  <c:v>35.529999971389771</c:v>
                </c:pt>
                <c:pt idx="1790">
                  <c:v>35.559999942779541</c:v>
                </c:pt>
                <c:pt idx="1791">
                  <c:v>35.579999923706055</c:v>
                </c:pt>
                <c:pt idx="1792">
                  <c:v>35.599999904632568</c:v>
                </c:pt>
                <c:pt idx="1793">
                  <c:v>35.619999885559082</c:v>
                </c:pt>
                <c:pt idx="1794">
                  <c:v>35.639999866485596</c:v>
                </c:pt>
                <c:pt idx="1795">
                  <c:v>35.659999847412109</c:v>
                </c:pt>
                <c:pt idx="1796">
                  <c:v>35.68999981880188</c:v>
                </c:pt>
                <c:pt idx="1797">
                  <c:v>35.710000038146973</c:v>
                </c:pt>
                <c:pt idx="1798">
                  <c:v>35.730000019073486</c:v>
                </c:pt>
                <c:pt idx="1799">
                  <c:v>35.75</c:v>
                </c:pt>
                <c:pt idx="1800">
                  <c:v>35.769999980926514</c:v>
                </c:pt>
                <c:pt idx="1801">
                  <c:v>35.789999961853027</c:v>
                </c:pt>
                <c:pt idx="1802">
                  <c:v>35.819999933242798</c:v>
                </c:pt>
                <c:pt idx="1803">
                  <c:v>35.839999914169312</c:v>
                </c:pt>
                <c:pt idx="1804">
                  <c:v>35.859999895095825</c:v>
                </c:pt>
                <c:pt idx="1805">
                  <c:v>35.879999876022339</c:v>
                </c:pt>
                <c:pt idx="1806">
                  <c:v>35.899999856948853</c:v>
                </c:pt>
                <c:pt idx="1807">
                  <c:v>35.919999837875366</c:v>
                </c:pt>
                <c:pt idx="1808">
                  <c:v>35.950000047683716</c:v>
                </c:pt>
                <c:pt idx="1809">
                  <c:v>35.970000028610229</c:v>
                </c:pt>
                <c:pt idx="1810">
                  <c:v>35.990000009536743</c:v>
                </c:pt>
                <c:pt idx="1811">
                  <c:v>36.009999990463257</c:v>
                </c:pt>
                <c:pt idx="1812">
                  <c:v>36.039999961853027</c:v>
                </c:pt>
                <c:pt idx="1813">
                  <c:v>36.059999942779541</c:v>
                </c:pt>
                <c:pt idx="1814">
                  <c:v>36.079999923706055</c:v>
                </c:pt>
                <c:pt idx="1815">
                  <c:v>36.099999904632568</c:v>
                </c:pt>
                <c:pt idx="1816">
                  <c:v>36.119999885559082</c:v>
                </c:pt>
                <c:pt idx="1817">
                  <c:v>36.149999856948853</c:v>
                </c:pt>
                <c:pt idx="1818">
                  <c:v>36.169999837875366</c:v>
                </c:pt>
                <c:pt idx="1819">
                  <c:v>36.18999981880188</c:v>
                </c:pt>
                <c:pt idx="1820">
                  <c:v>36.210000038146973</c:v>
                </c:pt>
                <c:pt idx="1821">
                  <c:v>36.230000019073486</c:v>
                </c:pt>
                <c:pt idx="1822">
                  <c:v>36.25</c:v>
                </c:pt>
                <c:pt idx="1823">
                  <c:v>36.279999971389771</c:v>
                </c:pt>
                <c:pt idx="1824">
                  <c:v>36.299999952316284</c:v>
                </c:pt>
                <c:pt idx="1825">
                  <c:v>36.319999933242798</c:v>
                </c:pt>
                <c:pt idx="1826">
                  <c:v>36.339999914169312</c:v>
                </c:pt>
                <c:pt idx="1827">
                  <c:v>36.359999895095825</c:v>
                </c:pt>
                <c:pt idx="1828">
                  <c:v>36.379999876022339</c:v>
                </c:pt>
                <c:pt idx="1829">
                  <c:v>36.409999847412109</c:v>
                </c:pt>
                <c:pt idx="1830">
                  <c:v>36.429999828338623</c:v>
                </c:pt>
                <c:pt idx="1831">
                  <c:v>36.450000047683716</c:v>
                </c:pt>
                <c:pt idx="1832">
                  <c:v>36.470000028610229</c:v>
                </c:pt>
                <c:pt idx="1833">
                  <c:v>36.490000009536743</c:v>
                </c:pt>
                <c:pt idx="1834">
                  <c:v>36.509999990463257</c:v>
                </c:pt>
                <c:pt idx="1835">
                  <c:v>36.539999961853027</c:v>
                </c:pt>
                <c:pt idx="1836">
                  <c:v>36.559999942779541</c:v>
                </c:pt>
                <c:pt idx="1837">
                  <c:v>36.579999923706055</c:v>
                </c:pt>
                <c:pt idx="1838">
                  <c:v>36.599999904632568</c:v>
                </c:pt>
                <c:pt idx="1839">
                  <c:v>36.629999876022339</c:v>
                </c:pt>
                <c:pt idx="1840">
                  <c:v>36.649999856948853</c:v>
                </c:pt>
                <c:pt idx="1841">
                  <c:v>36.669999837875366</c:v>
                </c:pt>
                <c:pt idx="1842">
                  <c:v>36.68999981880188</c:v>
                </c:pt>
                <c:pt idx="1843">
                  <c:v>36.710000038146973</c:v>
                </c:pt>
                <c:pt idx="1844">
                  <c:v>36.740000009536743</c:v>
                </c:pt>
                <c:pt idx="1845">
                  <c:v>36.759999990463257</c:v>
                </c:pt>
                <c:pt idx="1846">
                  <c:v>36.779999971389771</c:v>
                </c:pt>
                <c:pt idx="1847">
                  <c:v>36.799999952316284</c:v>
                </c:pt>
                <c:pt idx="1848">
                  <c:v>36.819999933242798</c:v>
                </c:pt>
                <c:pt idx="1849">
                  <c:v>36.839999914169312</c:v>
                </c:pt>
                <c:pt idx="1850">
                  <c:v>36.869999885559082</c:v>
                </c:pt>
                <c:pt idx="1851">
                  <c:v>36.889999866485596</c:v>
                </c:pt>
                <c:pt idx="1852">
                  <c:v>36.909999847412109</c:v>
                </c:pt>
                <c:pt idx="1853">
                  <c:v>36.929999828338623</c:v>
                </c:pt>
                <c:pt idx="1854">
                  <c:v>36.950000047683716</c:v>
                </c:pt>
                <c:pt idx="1855">
                  <c:v>36.970000028610229</c:v>
                </c:pt>
                <c:pt idx="1856">
                  <c:v>37</c:v>
                </c:pt>
                <c:pt idx="1857">
                  <c:v>37.019999980926514</c:v>
                </c:pt>
                <c:pt idx="1858">
                  <c:v>37.039999961853027</c:v>
                </c:pt>
                <c:pt idx="1859">
                  <c:v>37.059999942779541</c:v>
                </c:pt>
                <c:pt idx="1860">
                  <c:v>37.079999923706055</c:v>
                </c:pt>
                <c:pt idx="1861">
                  <c:v>37.099999904632568</c:v>
                </c:pt>
                <c:pt idx="1862">
                  <c:v>37.129999876022339</c:v>
                </c:pt>
                <c:pt idx="1863">
                  <c:v>37.149999856948853</c:v>
                </c:pt>
                <c:pt idx="1864">
                  <c:v>37.169999837875366</c:v>
                </c:pt>
                <c:pt idx="1865">
                  <c:v>37.18999981880188</c:v>
                </c:pt>
                <c:pt idx="1866">
                  <c:v>37.210000038146973</c:v>
                </c:pt>
                <c:pt idx="1867">
                  <c:v>37.240000009536743</c:v>
                </c:pt>
                <c:pt idx="1868">
                  <c:v>37.259999990463257</c:v>
                </c:pt>
                <c:pt idx="1869">
                  <c:v>37.279999971389771</c:v>
                </c:pt>
                <c:pt idx="1870">
                  <c:v>37.299999952316284</c:v>
                </c:pt>
                <c:pt idx="1871">
                  <c:v>37.329999923706055</c:v>
                </c:pt>
                <c:pt idx="1872">
                  <c:v>37.349999904632568</c:v>
                </c:pt>
                <c:pt idx="1873">
                  <c:v>37.369999885559082</c:v>
                </c:pt>
                <c:pt idx="1874">
                  <c:v>37.389999866485596</c:v>
                </c:pt>
                <c:pt idx="1875">
                  <c:v>37.409999847412109</c:v>
                </c:pt>
                <c:pt idx="1876">
                  <c:v>38.149999856948853</c:v>
                </c:pt>
                <c:pt idx="1877">
                  <c:v>38.149999856948853</c:v>
                </c:pt>
                <c:pt idx="1878">
                  <c:v>38.149999856948853</c:v>
                </c:pt>
                <c:pt idx="1879">
                  <c:v>38.149999856948853</c:v>
                </c:pt>
                <c:pt idx="1880">
                  <c:v>38.149999856948853</c:v>
                </c:pt>
                <c:pt idx="1881">
                  <c:v>38.149999856948853</c:v>
                </c:pt>
                <c:pt idx="1882">
                  <c:v>38.149999856948853</c:v>
                </c:pt>
                <c:pt idx="1883">
                  <c:v>38.149999856948853</c:v>
                </c:pt>
                <c:pt idx="1884">
                  <c:v>38.149999856948853</c:v>
                </c:pt>
                <c:pt idx="1885">
                  <c:v>38.149999856948853</c:v>
                </c:pt>
                <c:pt idx="1886">
                  <c:v>38.159999847412109</c:v>
                </c:pt>
                <c:pt idx="1887">
                  <c:v>38.159999847412109</c:v>
                </c:pt>
                <c:pt idx="1888">
                  <c:v>38.159999847412109</c:v>
                </c:pt>
                <c:pt idx="1889">
                  <c:v>38.159999847412109</c:v>
                </c:pt>
                <c:pt idx="1890">
                  <c:v>38.159999847412109</c:v>
                </c:pt>
                <c:pt idx="1891">
                  <c:v>38.159999847412109</c:v>
                </c:pt>
                <c:pt idx="1892">
                  <c:v>38.159999847412109</c:v>
                </c:pt>
                <c:pt idx="1893">
                  <c:v>38.159999847412109</c:v>
                </c:pt>
                <c:pt idx="1894">
                  <c:v>38.159999847412109</c:v>
                </c:pt>
                <c:pt idx="1895">
                  <c:v>38.159999847412109</c:v>
                </c:pt>
                <c:pt idx="1896">
                  <c:v>38.159999847412109</c:v>
                </c:pt>
                <c:pt idx="1897">
                  <c:v>38.159999847412109</c:v>
                </c:pt>
                <c:pt idx="1898">
                  <c:v>38.159999847412109</c:v>
                </c:pt>
                <c:pt idx="1899">
                  <c:v>38.159999847412109</c:v>
                </c:pt>
                <c:pt idx="1900">
                  <c:v>38.159999847412109</c:v>
                </c:pt>
                <c:pt idx="1901">
                  <c:v>38.159999847412109</c:v>
                </c:pt>
                <c:pt idx="1902">
                  <c:v>38.159999847412109</c:v>
                </c:pt>
                <c:pt idx="1903">
                  <c:v>38.159999847412109</c:v>
                </c:pt>
                <c:pt idx="1904">
                  <c:v>38.159999847412109</c:v>
                </c:pt>
                <c:pt idx="1905">
                  <c:v>38.159999847412109</c:v>
                </c:pt>
                <c:pt idx="1906">
                  <c:v>38.159999847412109</c:v>
                </c:pt>
                <c:pt idx="1907">
                  <c:v>38.159999847412109</c:v>
                </c:pt>
                <c:pt idx="1908">
                  <c:v>38.159999847412109</c:v>
                </c:pt>
                <c:pt idx="1909">
                  <c:v>38.159999847412109</c:v>
                </c:pt>
                <c:pt idx="1910">
                  <c:v>38.179999828338623</c:v>
                </c:pt>
                <c:pt idx="1911">
                  <c:v>38.200000047683716</c:v>
                </c:pt>
                <c:pt idx="1912">
                  <c:v>38.220000028610229</c:v>
                </c:pt>
                <c:pt idx="1913">
                  <c:v>38.240000009536743</c:v>
                </c:pt>
                <c:pt idx="1914">
                  <c:v>38.259999990463257</c:v>
                </c:pt>
                <c:pt idx="1915">
                  <c:v>38.279999971389771</c:v>
                </c:pt>
                <c:pt idx="1916">
                  <c:v>38.309999942779541</c:v>
                </c:pt>
                <c:pt idx="1917">
                  <c:v>38.329999923706055</c:v>
                </c:pt>
                <c:pt idx="1918">
                  <c:v>38.349999904632568</c:v>
                </c:pt>
                <c:pt idx="1919">
                  <c:v>38.369999885559082</c:v>
                </c:pt>
                <c:pt idx="1920">
                  <c:v>38.389999866485596</c:v>
                </c:pt>
                <c:pt idx="1921">
                  <c:v>38.419999837875366</c:v>
                </c:pt>
                <c:pt idx="1922">
                  <c:v>38.43999981880188</c:v>
                </c:pt>
                <c:pt idx="1923">
                  <c:v>38.460000038146973</c:v>
                </c:pt>
                <c:pt idx="1924">
                  <c:v>38.480000019073486</c:v>
                </c:pt>
                <c:pt idx="1925">
                  <c:v>38.509999990463257</c:v>
                </c:pt>
                <c:pt idx="1926">
                  <c:v>38.529999971389771</c:v>
                </c:pt>
                <c:pt idx="1927">
                  <c:v>38.549999952316284</c:v>
                </c:pt>
                <c:pt idx="1928">
                  <c:v>38.569999933242798</c:v>
                </c:pt>
                <c:pt idx="1929">
                  <c:v>38.589999914169312</c:v>
                </c:pt>
                <c:pt idx="1930">
                  <c:v>38.619999885559082</c:v>
                </c:pt>
                <c:pt idx="1931">
                  <c:v>38.639999866485596</c:v>
                </c:pt>
                <c:pt idx="1932">
                  <c:v>38.659999847412109</c:v>
                </c:pt>
                <c:pt idx="1933">
                  <c:v>38.679999828338623</c:v>
                </c:pt>
                <c:pt idx="1934">
                  <c:v>38.700000047683716</c:v>
                </c:pt>
                <c:pt idx="1935">
                  <c:v>38.720000028610229</c:v>
                </c:pt>
                <c:pt idx="1936">
                  <c:v>38.75</c:v>
                </c:pt>
                <c:pt idx="1937">
                  <c:v>38.769999980926514</c:v>
                </c:pt>
                <c:pt idx="1938">
                  <c:v>38.789999961853027</c:v>
                </c:pt>
                <c:pt idx="1939">
                  <c:v>38.809999942779541</c:v>
                </c:pt>
                <c:pt idx="1940">
                  <c:v>38.829999923706055</c:v>
                </c:pt>
                <c:pt idx="1941">
                  <c:v>38.849999904632568</c:v>
                </c:pt>
                <c:pt idx="1942">
                  <c:v>38.879999876022339</c:v>
                </c:pt>
                <c:pt idx="1943">
                  <c:v>38.899999856948853</c:v>
                </c:pt>
                <c:pt idx="1944">
                  <c:v>38.919999837875366</c:v>
                </c:pt>
                <c:pt idx="1945">
                  <c:v>38.93999981880188</c:v>
                </c:pt>
                <c:pt idx="1946">
                  <c:v>38.960000038146973</c:v>
                </c:pt>
                <c:pt idx="1947">
                  <c:v>38.980000019073486</c:v>
                </c:pt>
                <c:pt idx="1948">
                  <c:v>39.009999990463257</c:v>
                </c:pt>
                <c:pt idx="1949">
                  <c:v>39.029999971389771</c:v>
                </c:pt>
                <c:pt idx="1950">
                  <c:v>39.049999952316284</c:v>
                </c:pt>
                <c:pt idx="1951">
                  <c:v>39.069999933242798</c:v>
                </c:pt>
                <c:pt idx="1952">
                  <c:v>39.089999914169312</c:v>
                </c:pt>
                <c:pt idx="1953">
                  <c:v>39.119999885559082</c:v>
                </c:pt>
                <c:pt idx="1954">
                  <c:v>39.139999866485596</c:v>
                </c:pt>
                <c:pt idx="1955">
                  <c:v>39.159999847412109</c:v>
                </c:pt>
                <c:pt idx="1956">
                  <c:v>39.179999828338623</c:v>
                </c:pt>
                <c:pt idx="1957">
                  <c:v>39.210000038146973</c:v>
                </c:pt>
                <c:pt idx="1958">
                  <c:v>39.230000019073486</c:v>
                </c:pt>
                <c:pt idx="1959">
                  <c:v>39.25</c:v>
                </c:pt>
                <c:pt idx="1960">
                  <c:v>39.269999980926514</c:v>
                </c:pt>
                <c:pt idx="1961">
                  <c:v>39.289999961853027</c:v>
                </c:pt>
                <c:pt idx="1962">
                  <c:v>39.309999942779541</c:v>
                </c:pt>
                <c:pt idx="1963">
                  <c:v>39.339999914169312</c:v>
                </c:pt>
                <c:pt idx="1964">
                  <c:v>39.359999895095825</c:v>
                </c:pt>
                <c:pt idx="1965">
                  <c:v>39.379999876022339</c:v>
                </c:pt>
                <c:pt idx="1966">
                  <c:v>39.399999856948853</c:v>
                </c:pt>
                <c:pt idx="1967">
                  <c:v>39.419999837875366</c:v>
                </c:pt>
                <c:pt idx="1968">
                  <c:v>39.43999981880188</c:v>
                </c:pt>
                <c:pt idx="1969">
                  <c:v>39.470000028610229</c:v>
                </c:pt>
                <c:pt idx="1970">
                  <c:v>39.490000009536743</c:v>
                </c:pt>
                <c:pt idx="1971">
                  <c:v>39.509999990463257</c:v>
                </c:pt>
                <c:pt idx="1972">
                  <c:v>39.529999971389771</c:v>
                </c:pt>
                <c:pt idx="1973">
                  <c:v>39.549999952316284</c:v>
                </c:pt>
                <c:pt idx="1974">
                  <c:v>39.569999933242798</c:v>
                </c:pt>
                <c:pt idx="1975">
                  <c:v>39.599999904632568</c:v>
                </c:pt>
                <c:pt idx="1976">
                  <c:v>39.619999885559082</c:v>
                </c:pt>
                <c:pt idx="1977">
                  <c:v>39.639999866485596</c:v>
                </c:pt>
                <c:pt idx="1978">
                  <c:v>39.659999847412109</c:v>
                </c:pt>
                <c:pt idx="1979">
                  <c:v>39.679999828338623</c:v>
                </c:pt>
                <c:pt idx="1980">
                  <c:v>39.710000038146973</c:v>
                </c:pt>
                <c:pt idx="1981">
                  <c:v>39.730000019073486</c:v>
                </c:pt>
                <c:pt idx="1982">
                  <c:v>39.75</c:v>
                </c:pt>
                <c:pt idx="1983">
                  <c:v>39.769999980926514</c:v>
                </c:pt>
                <c:pt idx="1984">
                  <c:v>39.799999952316284</c:v>
                </c:pt>
                <c:pt idx="1985">
                  <c:v>39.819999933242798</c:v>
                </c:pt>
                <c:pt idx="1986">
                  <c:v>39.839999914169312</c:v>
                </c:pt>
                <c:pt idx="1987">
                  <c:v>39.859999895095825</c:v>
                </c:pt>
                <c:pt idx="1988">
                  <c:v>39.879999876022339</c:v>
                </c:pt>
                <c:pt idx="1989">
                  <c:v>39.899999856948853</c:v>
                </c:pt>
                <c:pt idx="1990">
                  <c:v>39.929999828338623</c:v>
                </c:pt>
                <c:pt idx="1991">
                  <c:v>39.950000047683716</c:v>
                </c:pt>
                <c:pt idx="1992">
                  <c:v>39.970000028610229</c:v>
                </c:pt>
                <c:pt idx="1993">
                  <c:v>39.990000009536743</c:v>
                </c:pt>
                <c:pt idx="1994">
                  <c:v>40.009999990463257</c:v>
                </c:pt>
                <c:pt idx="1995">
                  <c:v>40.029999971389771</c:v>
                </c:pt>
                <c:pt idx="1996">
                  <c:v>40.059999942779541</c:v>
                </c:pt>
                <c:pt idx="1997">
                  <c:v>40.079999923706055</c:v>
                </c:pt>
                <c:pt idx="1998">
                  <c:v>40.099999904632568</c:v>
                </c:pt>
                <c:pt idx="1999">
                  <c:v>40.119999885559082</c:v>
                </c:pt>
                <c:pt idx="2000">
                  <c:v>40.139999866485596</c:v>
                </c:pt>
                <c:pt idx="2001">
                  <c:v>40.159999847412109</c:v>
                </c:pt>
                <c:pt idx="2002">
                  <c:v>40.18999981880188</c:v>
                </c:pt>
                <c:pt idx="2003">
                  <c:v>40.210000038146973</c:v>
                </c:pt>
                <c:pt idx="2004">
                  <c:v>40.230000019073486</c:v>
                </c:pt>
                <c:pt idx="2005">
                  <c:v>40.25</c:v>
                </c:pt>
                <c:pt idx="2006">
                  <c:v>40.269999980926514</c:v>
                </c:pt>
                <c:pt idx="2007">
                  <c:v>40.299999952316284</c:v>
                </c:pt>
                <c:pt idx="2008">
                  <c:v>40.319999933242798</c:v>
                </c:pt>
                <c:pt idx="2009">
                  <c:v>40.339999914169312</c:v>
                </c:pt>
                <c:pt idx="2010">
                  <c:v>40.359999895095825</c:v>
                </c:pt>
                <c:pt idx="2011">
                  <c:v>40.389999866485596</c:v>
                </c:pt>
                <c:pt idx="2012">
                  <c:v>40.409999847412109</c:v>
                </c:pt>
                <c:pt idx="2013">
                  <c:v>40.429999828338623</c:v>
                </c:pt>
                <c:pt idx="2014">
                  <c:v>40.450000047683716</c:v>
                </c:pt>
                <c:pt idx="2015">
                  <c:v>40.470000028610229</c:v>
                </c:pt>
                <c:pt idx="2016">
                  <c:v>40.490000009536743</c:v>
                </c:pt>
                <c:pt idx="2017">
                  <c:v>40.519999980926514</c:v>
                </c:pt>
                <c:pt idx="2018">
                  <c:v>40.539999961853027</c:v>
                </c:pt>
                <c:pt idx="2019">
                  <c:v>40.559999942779541</c:v>
                </c:pt>
                <c:pt idx="2020">
                  <c:v>40.579999923706055</c:v>
                </c:pt>
                <c:pt idx="2021">
                  <c:v>40.599999904632568</c:v>
                </c:pt>
                <c:pt idx="2022">
                  <c:v>40.619999885559082</c:v>
                </c:pt>
                <c:pt idx="2023">
                  <c:v>40.649999856948853</c:v>
                </c:pt>
                <c:pt idx="2024">
                  <c:v>40.669999837875366</c:v>
                </c:pt>
                <c:pt idx="2025">
                  <c:v>40.68999981880188</c:v>
                </c:pt>
                <c:pt idx="2026">
                  <c:v>40.710000038146973</c:v>
                </c:pt>
                <c:pt idx="2027">
                  <c:v>40.730000019073486</c:v>
                </c:pt>
                <c:pt idx="2028">
                  <c:v>40.75</c:v>
                </c:pt>
                <c:pt idx="2029">
                  <c:v>40.779999971389771</c:v>
                </c:pt>
                <c:pt idx="2030">
                  <c:v>40.799999952316284</c:v>
                </c:pt>
                <c:pt idx="2031">
                  <c:v>40.819999933242798</c:v>
                </c:pt>
                <c:pt idx="2032">
                  <c:v>40.839999914169312</c:v>
                </c:pt>
                <c:pt idx="2033">
                  <c:v>40.859999895095825</c:v>
                </c:pt>
                <c:pt idx="2034">
                  <c:v>40.879999876022339</c:v>
                </c:pt>
                <c:pt idx="2035">
                  <c:v>40.909999847412109</c:v>
                </c:pt>
                <c:pt idx="2036">
                  <c:v>40.929999828338623</c:v>
                </c:pt>
                <c:pt idx="2037">
                  <c:v>40.950000047683716</c:v>
                </c:pt>
                <c:pt idx="2038">
                  <c:v>40.970000028610229</c:v>
                </c:pt>
                <c:pt idx="2039">
                  <c:v>41</c:v>
                </c:pt>
                <c:pt idx="2040">
                  <c:v>41.019999980926514</c:v>
                </c:pt>
                <c:pt idx="2041">
                  <c:v>41.039999961853027</c:v>
                </c:pt>
                <c:pt idx="2042">
                  <c:v>41.059999942779541</c:v>
                </c:pt>
                <c:pt idx="2043">
                  <c:v>41.079999923706055</c:v>
                </c:pt>
                <c:pt idx="2044">
                  <c:v>41.109999895095825</c:v>
                </c:pt>
                <c:pt idx="2045">
                  <c:v>41.129999876022339</c:v>
                </c:pt>
                <c:pt idx="2046">
                  <c:v>41.149999856948853</c:v>
                </c:pt>
                <c:pt idx="2047">
                  <c:v>41.169999837875366</c:v>
                </c:pt>
                <c:pt idx="2048">
                  <c:v>41.18999981880188</c:v>
                </c:pt>
                <c:pt idx="2049">
                  <c:v>41.210000038146973</c:v>
                </c:pt>
                <c:pt idx="2050">
                  <c:v>41.240000009536743</c:v>
                </c:pt>
                <c:pt idx="2051">
                  <c:v>41.259999990463257</c:v>
                </c:pt>
                <c:pt idx="2052">
                  <c:v>41.279999971389771</c:v>
                </c:pt>
                <c:pt idx="2053">
                  <c:v>41.299999952316284</c:v>
                </c:pt>
                <c:pt idx="2054">
                  <c:v>41.319999933242798</c:v>
                </c:pt>
                <c:pt idx="2055">
                  <c:v>41.339999914169312</c:v>
                </c:pt>
                <c:pt idx="2056">
                  <c:v>41.369999885559082</c:v>
                </c:pt>
                <c:pt idx="2057">
                  <c:v>41.389999866485596</c:v>
                </c:pt>
                <c:pt idx="2058">
                  <c:v>41.409999847412109</c:v>
                </c:pt>
                <c:pt idx="2059">
                  <c:v>41.429999828338623</c:v>
                </c:pt>
                <c:pt idx="2060">
                  <c:v>41.450000047683716</c:v>
                </c:pt>
                <c:pt idx="2061">
                  <c:v>41.470000028610229</c:v>
                </c:pt>
                <c:pt idx="2062">
                  <c:v>41.5</c:v>
                </c:pt>
                <c:pt idx="2063">
                  <c:v>41.519999980926514</c:v>
                </c:pt>
                <c:pt idx="2064">
                  <c:v>41.539999961853027</c:v>
                </c:pt>
                <c:pt idx="2065">
                  <c:v>41.559999942779541</c:v>
                </c:pt>
                <c:pt idx="2066">
                  <c:v>41.589999914169312</c:v>
                </c:pt>
                <c:pt idx="2067">
                  <c:v>41.609999895095825</c:v>
                </c:pt>
                <c:pt idx="2068">
                  <c:v>41.629999876022339</c:v>
                </c:pt>
                <c:pt idx="2069">
                  <c:v>41.649999856948853</c:v>
                </c:pt>
                <c:pt idx="2070">
                  <c:v>41.669999837875366</c:v>
                </c:pt>
                <c:pt idx="2071">
                  <c:v>41.700000047683716</c:v>
                </c:pt>
                <c:pt idx="2072">
                  <c:v>41.720000028610229</c:v>
                </c:pt>
                <c:pt idx="2073">
                  <c:v>41.740000009536743</c:v>
                </c:pt>
                <c:pt idx="2074">
                  <c:v>41.759999990463257</c:v>
                </c:pt>
                <c:pt idx="2075">
                  <c:v>41.779999971389771</c:v>
                </c:pt>
                <c:pt idx="2076">
                  <c:v>41.799999952316284</c:v>
                </c:pt>
                <c:pt idx="2077">
                  <c:v>41.829999923706055</c:v>
                </c:pt>
                <c:pt idx="2078">
                  <c:v>41.849999904632568</c:v>
                </c:pt>
                <c:pt idx="2079">
                  <c:v>41.869999885559082</c:v>
                </c:pt>
                <c:pt idx="2080">
                  <c:v>41.889999866485596</c:v>
                </c:pt>
                <c:pt idx="2081">
                  <c:v>41.909999847412109</c:v>
                </c:pt>
                <c:pt idx="2082">
                  <c:v>41.929999828338623</c:v>
                </c:pt>
                <c:pt idx="2083">
                  <c:v>41.960000038146973</c:v>
                </c:pt>
                <c:pt idx="2084">
                  <c:v>41.980000019073486</c:v>
                </c:pt>
                <c:pt idx="2085">
                  <c:v>42</c:v>
                </c:pt>
                <c:pt idx="2086">
                  <c:v>42.019999980926514</c:v>
                </c:pt>
                <c:pt idx="2087">
                  <c:v>42.039999961853027</c:v>
                </c:pt>
                <c:pt idx="2088">
                  <c:v>42.059999942779541</c:v>
                </c:pt>
                <c:pt idx="2089">
                  <c:v>42.089999914169312</c:v>
                </c:pt>
                <c:pt idx="2090">
                  <c:v>42.109999895095825</c:v>
                </c:pt>
                <c:pt idx="2091">
                  <c:v>42.129999876022339</c:v>
                </c:pt>
                <c:pt idx="2092">
                  <c:v>42.149999856948853</c:v>
                </c:pt>
                <c:pt idx="2093">
                  <c:v>42.169999837875366</c:v>
                </c:pt>
                <c:pt idx="2094">
                  <c:v>42.200000047683716</c:v>
                </c:pt>
                <c:pt idx="2095">
                  <c:v>42.220000028610229</c:v>
                </c:pt>
                <c:pt idx="2096">
                  <c:v>42.240000009536743</c:v>
                </c:pt>
                <c:pt idx="2097">
                  <c:v>42.259999990463257</c:v>
                </c:pt>
                <c:pt idx="2098">
                  <c:v>42.289999961853027</c:v>
                </c:pt>
                <c:pt idx="2099">
                  <c:v>42.309999942779541</c:v>
                </c:pt>
                <c:pt idx="2100">
                  <c:v>42.329999923706055</c:v>
                </c:pt>
                <c:pt idx="2101">
                  <c:v>42.349999904632568</c:v>
                </c:pt>
                <c:pt idx="2102">
                  <c:v>42.369999885559082</c:v>
                </c:pt>
                <c:pt idx="2103">
                  <c:v>42.389999866485596</c:v>
                </c:pt>
                <c:pt idx="2104">
                  <c:v>42.419999837875366</c:v>
                </c:pt>
                <c:pt idx="2105">
                  <c:v>42.43999981880188</c:v>
                </c:pt>
                <c:pt idx="2106">
                  <c:v>42.460000038146973</c:v>
                </c:pt>
                <c:pt idx="2107">
                  <c:v>42.480000019073486</c:v>
                </c:pt>
                <c:pt idx="2108">
                  <c:v>42.5</c:v>
                </c:pt>
                <c:pt idx="2109">
                  <c:v>42.519999980926514</c:v>
                </c:pt>
                <c:pt idx="2110">
                  <c:v>42.549999952316284</c:v>
                </c:pt>
                <c:pt idx="2111">
                  <c:v>42.569999933242798</c:v>
                </c:pt>
                <c:pt idx="2112">
                  <c:v>42.589999914169312</c:v>
                </c:pt>
                <c:pt idx="2113">
                  <c:v>42.609999895095825</c:v>
                </c:pt>
                <c:pt idx="2114">
                  <c:v>42.629999876022339</c:v>
                </c:pt>
                <c:pt idx="2115">
                  <c:v>42.649999856948853</c:v>
                </c:pt>
                <c:pt idx="2116">
                  <c:v>42.679999828338623</c:v>
                </c:pt>
                <c:pt idx="2117">
                  <c:v>42.700000047683716</c:v>
                </c:pt>
                <c:pt idx="2118">
                  <c:v>42.720000028610229</c:v>
                </c:pt>
                <c:pt idx="2119">
                  <c:v>42.740000009536743</c:v>
                </c:pt>
                <c:pt idx="2120">
                  <c:v>42.759999990463257</c:v>
                </c:pt>
                <c:pt idx="2121">
                  <c:v>42.789999961853027</c:v>
                </c:pt>
                <c:pt idx="2122">
                  <c:v>42.809999942779541</c:v>
                </c:pt>
                <c:pt idx="2123">
                  <c:v>42.829999923706055</c:v>
                </c:pt>
                <c:pt idx="2124">
                  <c:v>42.849999904632568</c:v>
                </c:pt>
                <c:pt idx="2125">
                  <c:v>42.879999876022339</c:v>
                </c:pt>
                <c:pt idx="2126">
                  <c:v>42.899999856948853</c:v>
                </c:pt>
                <c:pt idx="2127">
                  <c:v>42.919999837875366</c:v>
                </c:pt>
                <c:pt idx="2128">
                  <c:v>42.93999981880188</c:v>
                </c:pt>
                <c:pt idx="2129">
                  <c:v>42.960000038146973</c:v>
                </c:pt>
                <c:pt idx="2130">
                  <c:v>42.980000019073486</c:v>
                </c:pt>
                <c:pt idx="2131">
                  <c:v>43.009999990463257</c:v>
                </c:pt>
                <c:pt idx="2132">
                  <c:v>43.029999971389771</c:v>
                </c:pt>
                <c:pt idx="2133">
                  <c:v>43.049999952316284</c:v>
                </c:pt>
                <c:pt idx="2134">
                  <c:v>43.069999933242798</c:v>
                </c:pt>
                <c:pt idx="2135">
                  <c:v>43.089999914169312</c:v>
                </c:pt>
                <c:pt idx="2136">
                  <c:v>43.109999895095825</c:v>
                </c:pt>
                <c:pt idx="2137">
                  <c:v>43.139999866485596</c:v>
                </c:pt>
                <c:pt idx="2138">
                  <c:v>43.159999847412109</c:v>
                </c:pt>
                <c:pt idx="2139">
                  <c:v>44.039999961853027</c:v>
                </c:pt>
                <c:pt idx="2140">
                  <c:v>44.039999961853027</c:v>
                </c:pt>
                <c:pt idx="2141">
                  <c:v>44.039999961853027</c:v>
                </c:pt>
                <c:pt idx="2142">
                  <c:v>44.039999961853027</c:v>
                </c:pt>
                <c:pt idx="2143">
                  <c:v>44.039999961853027</c:v>
                </c:pt>
                <c:pt idx="2144">
                  <c:v>44.039999961853027</c:v>
                </c:pt>
                <c:pt idx="2145">
                  <c:v>44.039999961853027</c:v>
                </c:pt>
                <c:pt idx="2146">
                  <c:v>44.039999961853027</c:v>
                </c:pt>
                <c:pt idx="2147">
                  <c:v>44.039999961853027</c:v>
                </c:pt>
                <c:pt idx="2148">
                  <c:v>44.049999952316284</c:v>
                </c:pt>
                <c:pt idx="2149">
                  <c:v>44.049999952316284</c:v>
                </c:pt>
                <c:pt idx="2150">
                  <c:v>44.049999952316284</c:v>
                </c:pt>
                <c:pt idx="2151">
                  <c:v>44.049999952316284</c:v>
                </c:pt>
                <c:pt idx="2152">
                  <c:v>44.049999952316284</c:v>
                </c:pt>
                <c:pt idx="2153">
                  <c:v>44.049999952316284</c:v>
                </c:pt>
                <c:pt idx="2154">
                  <c:v>44.049999952316284</c:v>
                </c:pt>
                <c:pt idx="2155">
                  <c:v>44.049999952316284</c:v>
                </c:pt>
                <c:pt idx="2156">
                  <c:v>44.049999952316284</c:v>
                </c:pt>
                <c:pt idx="2157">
                  <c:v>44.049999952316284</c:v>
                </c:pt>
                <c:pt idx="2158">
                  <c:v>44.049999952316284</c:v>
                </c:pt>
                <c:pt idx="2159">
                  <c:v>44.049999952316284</c:v>
                </c:pt>
                <c:pt idx="2160">
                  <c:v>44.049999952316284</c:v>
                </c:pt>
                <c:pt idx="2161">
                  <c:v>44.049999952316284</c:v>
                </c:pt>
                <c:pt idx="2162">
                  <c:v>44.049999952316284</c:v>
                </c:pt>
                <c:pt idx="2163">
                  <c:v>44.049999952316284</c:v>
                </c:pt>
                <c:pt idx="2164">
                  <c:v>44.049999952316284</c:v>
                </c:pt>
                <c:pt idx="2165">
                  <c:v>44.049999952316284</c:v>
                </c:pt>
                <c:pt idx="2166">
                  <c:v>44.049999952316284</c:v>
                </c:pt>
                <c:pt idx="2167">
                  <c:v>44.049999952316284</c:v>
                </c:pt>
                <c:pt idx="2168">
                  <c:v>44.049999952316284</c:v>
                </c:pt>
                <c:pt idx="2169">
                  <c:v>44.049999952316284</c:v>
                </c:pt>
                <c:pt idx="2170">
                  <c:v>44.049999952316284</c:v>
                </c:pt>
                <c:pt idx="2171">
                  <c:v>44.049999952316284</c:v>
                </c:pt>
                <c:pt idx="2172">
                  <c:v>44.049999952316284</c:v>
                </c:pt>
                <c:pt idx="2173">
                  <c:v>44.049999952316284</c:v>
                </c:pt>
                <c:pt idx="2174">
                  <c:v>44.049999952316284</c:v>
                </c:pt>
                <c:pt idx="2175">
                  <c:v>44.049999952316284</c:v>
                </c:pt>
                <c:pt idx="2176">
                  <c:v>44.049999952316284</c:v>
                </c:pt>
                <c:pt idx="2177">
                  <c:v>44.049999952316284</c:v>
                </c:pt>
                <c:pt idx="2178">
                  <c:v>44.049999952316284</c:v>
                </c:pt>
                <c:pt idx="2179">
                  <c:v>44.049999952316284</c:v>
                </c:pt>
                <c:pt idx="2180">
                  <c:v>44.079999923706055</c:v>
                </c:pt>
                <c:pt idx="2181">
                  <c:v>44.099999904632568</c:v>
                </c:pt>
                <c:pt idx="2182">
                  <c:v>44.119999885559082</c:v>
                </c:pt>
                <c:pt idx="2183">
                  <c:v>44.139999866485596</c:v>
                </c:pt>
                <c:pt idx="2184">
                  <c:v>44.159999847412109</c:v>
                </c:pt>
                <c:pt idx="2185">
                  <c:v>44.18999981880188</c:v>
                </c:pt>
                <c:pt idx="2186">
                  <c:v>44.210000038146973</c:v>
                </c:pt>
                <c:pt idx="2187">
                  <c:v>44.230000019073486</c:v>
                </c:pt>
                <c:pt idx="2188">
                  <c:v>44.25</c:v>
                </c:pt>
                <c:pt idx="2189">
                  <c:v>44.269999980926514</c:v>
                </c:pt>
                <c:pt idx="2190">
                  <c:v>44.289999961853027</c:v>
                </c:pt>
                <c:pt idx="2191">
                  <c:v>44.319999933242798</c:v>
                </c:pt>
                <c:pt idx="2192">
                  <c:v>44.339999914169312</c:v>
                </c:pt>
                <c:pt idx="2193">
                  <c:v>44.359999895095825</c:v>
                </c:pt>
                <c:pt idx="2194">
                  <c:v>44.379999876022339</c:v>
                </c:pt>
                <c:pt idx="2195">
                  <c:v>44.399999856948853</c:v>
                </c:pt>
                <c:pt idx="2196">
                  <c:v>44.419999837875366</c:v>
                </c:pt>
                <c:pt idx="2197">
                  <c:v>44.450000047683716</c:v>
                </c:pt>
                <c:pt idx="2198">
                  <c:v>44.470000028610229</c:v>
                </c:pt>
                <c:pt idx="2199">
                  <c:v>44.490000009536743</c:v>
                </c:pt>
                <c:pt idx="2200">
                  <c:v>44.509999990463257</c:v>
                </c:pt>
                <c:pt idx="2201">
                  <c:v>44.529999971389771</c:v>
                </c:pt>
                <c:pt idx="2202">
                  <c:v>44.549999952316284</c:v>
                </c:pt>
                <c:pt idx="2203">
                  <c:v>44.579999923706055</c:v>
                </c:pt>
                <c:pt idx="2204">
                  <c:v>44.599999904632568</c:v>
                </c:pt>
                <c:pt idx="2205">
                  <c:v>44.619999885559082</c:v>
                </c:pt>
                <c:pt idx="2206">
                  <c:v>44.639999866485596</c:v>
                </c:pt>
                <c:pt idx="2207">
                  <c:v>44.669999837875366</c:v>
                </c:pt>
                <c:pt idx="2208">
                  <c:v>44.68999981880188</c:v>
                </c:pt>
                <c:pt idx="2209">
                  <c:v>44.710000038146973</c:v>
                </c:pt>
                <c:pt idx="2210">
                  <c:v>44.730000019073486</c:v>
                </c:pt>
                <c:pt idx="2211">
                  <c:v>44.75</c:v>
                </c:pt>
                <c:pt idx="2212">
                  <c:v>44.779999971389771</c:v>
                </c:pt>
                <c:pt idx="2213">
                  <c:v>44.799999952316284</c:v>
                </c:pt>
                <c:pt idx="2214">
                  <c:v>44.819999933242798</c:v>
                </c:pt>
                <c:pt idx="2215">
                  <c:v>44.839999914169312</c:v>
                </c:pt>
                <c:pt idx="2216">
                  <c:v>44.859999895095825</c:v>
                </c:pt>
                <c:pt idx="2217">
                  <c:v>44.879999876022339</c:v>
                </c:pt>
                <c:pt idx="2218">
                  <c:v>44.909999847412109</c:v>
                </c:pt>
                <c:pt idx="2219">
                  <c:v>44.929999828338623</c:v>
                </c:pt>
                <c:pt idx="2220">
                  <c:v>44.950000047683716</c:v>
                </c:pt>
                <c:pt idx="2221">
                  <c:v>44.970000028610229</c:v>
                </c:pt>
                <c:pt idx="2222">
                  <c:v>44.990000009536743</c:v>
                </c:pt>
                <c:pt idx="2223">
                  <c:v>45.009999990463257</c:v>
                </c:pt>
                <c:pt idx="2224">
                  <c:v>45.039999961853027</c:v>
                </c:pt>
                <c:pt idx="2225">
                  <c:v>45.059999942779541</c:v>
                </c:pt>
                <c:pt idx="2226">
                  <c:v>45.079999923706055</c:v>
                </c:pt>
                <c:pt idx="2227">
                  <c:v>45.099999904632568</c:v>
                </c:pt>
                <c:pt idx="2228">
                  <c:v>45.119999885559082</c:v>
                </c:pt>
                <c:pt idx="2229">
                  <c:v>45.139999866485596</c:v>
                </c:pt>
                <c:pt idx="2230">
                  <c:v>45.169999837875366</c:v>
                </c:pt>
                <c:pt idx="2231">
                  <c:v>45.18999981880188</c:v>
                </c:pt>
                <c:pt idx="2232">
                  <c:v>45.210000038146973</c:v>
                </c:pt>
                <c:pt idx="2233">
                  <c:v>45.230000019073486</c:v>
                </c:pt>
                <c:pt idx="2234">
                  <c:v>45.259999990463257</c:v>
                </c:pt>
                <c:pt idx="2235">
                  <c:v>45.279999971389771</c:v>
                </c:pt>
                <c:pt idx="2236">
                  <c:v>45.299999952316284</c:v>
                </c:pt>
                <c:pt idx="2237">
                  <c:v>45.319999933242798</c:v>
                </c:pt>
                <c:pt idx="2238">
                  <c:v>45.339999914169312</c:v>
                </c:pt>
                <c:pt idx="2239">
                  <c:v>45.369999885559082</c:v>
                </c:pt>
                <c:pt idx="2240">
                  <c:v>45.389999866485596</c:v>
                </c:pt>
                <c:pt idx="2241">
                  <c:v>45.409999847412109</c:v>
                </c:pt>
                <c:pt idx="2242">
                  <c:v>45.429999828338623</c:v>
                </c:pt>
                <c:pt idx="2243">
                  <c:v>45.450000047683716</c:v>
                </c:pt>
                <c:pt idx="2244">
                  <c:v>45.470000028610229</c:v>
                </c:pt>
                <c:pt idx="2245">
                  <c:v>45.5</c:v>
                </c:pt>
                <c:pt idx="2246">
                  <c:v>45.519999980926514</c:v>
                </c:pt>
                <c:pt idx="2247">
                  <c:v>45.539999961853027</c:v>
                </c:pt>
                <c:pt idx="2248">
                  <c:v>45.559999942779541</c:v>
                </c:pt>
                <c:pt idx="2249">
                  <c:v>45.579999923706055</c:v>
                </c:pt>
                <c:pt idx="2250">
                  <c:v>45.599999904632568</c:v>
                </c:pt>
                <c:pt idx="2251">
                  <c:v>45.629999876022339</c:v>
                </c:pt>
                <c:pt idx="2252">
                  <c:v>45.649999856948853</c:v>
                </c:pt>
                <c:pt idx="2253">
                  <c:v>45.669999837875366</c:v>
                </c:pt>
                <c:pt idx="2254">
                  <c:v>45.68999981880188</c:v>
                </c:pt>
                <c:pt idx="2255">
                  <c:v>45.710000038146973</c:v>
                </c:pt>
                <c:pt idx="2256">
                  <c:v>45.730000019073486</c:v>
                </c:pt>
                <c:pt idx="2257">
                  <c:v>45.759999990463257</c:v>
                </c:pt>
                <c:pt idx="2258">
                  <c:v>45.779999971389771</c:v>
                </c:pt>
                <c:pt idx="2259">
                  <c:v>45.799999952316284</c:v>
                </c:pt>
                <c:pt idx="2260">
                  <c:v>45.819999933242798</c:v>
                </c:pt>
                <c:pt idx="2261">
                  <c:v>45.839999914169312</c:v>
                </c:pt>
                <c:pt idx="2262">
                  <c:v>45.869999885559082</c:v>
                </c:pt>
                <c:pt idx="2263">
                  <c:v>45.889999866485596</c:v>
                </c:pt>
                <c:pt idx="2264">
                  <c:v>45.909999847412109</c:v>
                </c:pt>
                <c:pt idx="2265">
                  <c:v>45.929999828338623</c:v>
                </c:pt>
                <c:pt idx="2266">
                  <c:v>45.960000038146973</c:v>
                </c:pt>
                <c:pt idx="2267">
                  <c:v>45.980000019073486</c:v>
                </c:pt>
                <c:pt idx="2268">
                  <c:v>46</c:v>
                </c:pt>
                <c:pt idx="2269">
                  <c:v>46.019999980926514</c:v>
                </c:pt>
                <c:pt idx="2270">
                  <c:v>46.039999961853027</c:v>
                </c:pt>
                <c:pt idx="2271">
                  <c:v>46.059999942779541</c:v>
                </c:pt>
                <c:pt idx="2272">
                  <c:v>46.089999914169312</c:v>
                </c:pt>
                <c:pt idx="2273">
                  <c:v>46.109999895095825</c:v>
                </c:pt>
                <c:pt idx="2274">
                  <c:v>46.129999876022339</c:v>
                </c:pt>
                <c:pt idx="2275">
                  <c:v>46.149999856948853</c:v>
                </c:pt>
                <c:pt idx="2276">
                  <c:v>46.169999837875366</c:v>
                </c:pt>
                <c:pt idx="2277">
                  <c:v>46.18999981880188</c:v>
                </c:pt>
                <c:pt idx="2278">
                  <c:v>46.220000028610229</c:v>
                </c:pt>
                <c:pt idx="2279">
                  <c:v>46.240000009536743</c:v>
                </c:pt>
                <c:pt idx="2280">
                  <c:v>46.259999990463257</c:v>
                </c:pt>
                <c:pt idx="2281">
                  <c:v>46.279999971389771</c:v>
                </c:pt>
                <c:pt idx="2282">
                  <c:v>46.299999952316284</c:v>
                </c:pt>
                <c:pt idx="2283">
                  <c:v>46.319999933242798</c:v>
                </c:pt>
                <c:pt idx="2284">
                  <c:v>46.349999904632568</c:v>
                </c:pt>
                <c:pt idx="2285">
                  <c:v>46.369999885559082</c:v>
                </c:pt>
                <c:pt idx="2286">
                  <c:v>46.389999866485596</c:v>
                </c:pt>
                <c:pt idx="2287">
                  <c:v>46.409999847412109</c:v>
                </c:pt>
                <c:pt idx="2288">
                  <c:v>46.429999828338623</c:v>
                </c:pt>
                <c:pt idx="2289">
                  <c:v>46.460000038146973</c:v>
                </c:pt>
                <c:pt idx="2290">
                  <c:v>46.480000019073486</c:v>
                </c:pt>
                <c:pt idx="2291">
                  <c:v>46.5</c:v>
                </c:pt>
                <c:pt idx="2292">
                  <c:v>46.519999980926514</c:v>
                </c:pt>
                <c:pt idx="2293">
                  <c:v>46.549999952316284</c:v>
                </c:pt>
                <c:pt idx="2294">
                  <c:v>46.569999933242798</c:v>
                </c:pt>
                <c:pt idx="2295">
                  <c:v>46.589999914169312</c:v>
                </c:pt>
                <c:pt idx="2296">
                  <c:v>46.609999895095825</c:v>
                </c:pt>
                <c:pt idx="2297">
                  <c:v>46.629999876022339</c:v>
                </c:pt>
                <c:pt idx="2298">
                  <c:v>46.649999856948853</c:v>
                </c:pt>
                <c:pt idx="2299">
                  <c:v>46.679999828338623</c:v>
                </c:pt>
                <c:pt idx="2300">
                  <c:v>46.700000047683716</c:v>
                </c:pt>
                <c:pt idx="2301">
                  <c:v>46.720000028610229</c:v>
                </c:pt>
                <c:pt idx="2302">
                  <c:v>46.740000009536743</c:v>
                </c:pt>
                <c:pt idx="2303">
                  <c:v>46.759999990463257</c:v>
                </c:pt>
                <c:pt idx="2304">
                  <c:v>46.779999971389771</c:v>
                </c:pt>
                <c:pt idx="2305">
                  <c:v>46.809999942779541</c:v>
                </c:pt>
                <c:pt idx="2306">
                  <c:v>46.829999923706055</c:v>
                </c:pt>
                <c:pt idx="2307">
                  <c:v>46.849999904632568</c:v>
                </c:pt>
                <c:pt idx="2308">
                  <c:v>46.869999885559082</c:v>
                </c:pt>
                <c:pt idx="2309">
                  <c:v>46.889999866485596</c:v>
                </c:pt>
                <c:pt idx="2310">
                  <c:v>46.909999847412109</c:v>
                </c:pt>
                <c:pt idx="2311">
                  <c:v>46.93999981880188</c:v>
                </c:pt>
                <c:pt idx="2312">
                  <c:v>46.960000038146973</c:v>
                </c:pt>
                <c:pt idx="2313">
                  <c:v>46.980000019073486</c:v>
                </c:pt>
                <c:pt idx="2314">
                  <c:v>47</c:v>
                </c:pt>
                <c:pt idx="2315">
                  <c:v>47.019999980926514</c:v>
                </c:pt>
                <c:pt idx="2316">
                  <c:v>47.049999952316284</c:v>
                </c:pt>
                <c:pt idx="2317">
                  <c:v>47.069999933242798</c:v>
                </c:pt>
                <c:pt idx="2318">
                  <c:v>47.089999914169312</c:v>
                </c:pt>
                <c:pt idx="2319">
                  <c:v>47.109999895095825</c:v>
                </c:pt>
                <c:pt idx="2320">
                  <c:v>47.129999876022339</c:v>
                </c:pt>
                <c:pt idx="2321">
                  <c:v>47.159999847412109</c:v>
                </c:pt>
                <c:pt idx="2322">
                  <c:v>47.179999828338623</c:v>
                </c:pt>
                <c:pt idx="2323">
                  <c:v>47.200000047683716</c:v>
                </c:pt>
                <c:pt idx="2324">
                  <c:v>47.220000028610229</c:v>
                </c:pt>
                <c:pt idx="2325">
                  <c:v>47.25</c:v>
                </c:pt>
                <c:pt idx="2326">
                  <c:v>47.269999980926514</c:v>
                </c:pt>
                <c:pt idx="2327">
                  <c:v>47.289999961853027</c:v>
                </c:pt>
                <c:pt idx="2328">
                  <c:v>47.309999942779541</c:v>
                </c:pt>
                <c:pt idx="2329">
                  <c:v>47.329999923706055</c:v>
                </c:pt>
                <c:pt idx="2330">
                  <c:v>47.349999904632568</c:v>
                </c:pt>
                <c:pt idx="2331">
                  <c:v>47.379999876022339</c:v>
                </c:pt>
                <c:pt idx="2332">
                  <c:v>47.399999856948853</c:v>
                </c:pt>
                <c:pt idx="2333">
                  <c:v>47.419999837875366</c:v>
                </c:pt>
                <c:pt idx="2334">
                  <c:v>47.43999981880188</c:v>
                </c:pt>
                <c:pt idx="2335">
                  <c:v>47.460000038146973</c:v>
                </c:pt>
                <c:pt idx="2336">
                  <c:v>47.480000019073486</c:v>
                </c:pt>
                <c:pt idx="2337">
                  <c:v>47.509999990463257</c:v>
                </c:pt>
                <c:pt idx="2338">
                  <c:v>47.529999971389771</c:v>
                </c:pt>
                <c:pt idx="2339">
                  <c:v>47.549999952316284</c:v>
                </c:pt>
                <c:pt idx="2340">
                  <c:v>47.569999933242798</c:v>
                </c:pt>
                <c:pt idx="2341">
                  <c:v>47.589999914169312</c:v>
                </c:pt>
                <c:pt idx="2342">
                  <c:v>47.609999895095825</c:v>
                </c:pt>
                <c:pt idx="2343">
                  <c:v>47.639999866485596</c:v>
                </c:pt>
                <c:pt idx="2344">
                  <c:v>47.659999847412109</c:v>
                </c:pt>
                <c:pt idx="2345">
                  <c:v>47.679999828338623</c:v>
                </c:pt>
                <c:pt idx="2346">
                  <c:v>47.700000047683716</c:v>
                </c:pt>
                <c:pt idx="2347">
                  <c:v>47.720000028610229</c:v>
                </c:pt>
                <c:pt idx="2348">
                  <c:v>47.75</c:v>
                </c:pt>
                <c:pt idx="2349">
                  <c:v>47.769999980926514</c:v>
                </c:pt>
                <c:pt idx="2350">
                  <c:v>47.789999961853027</c:v>
                </c:pt>
                <c:pt idx="2351">
                  <c:v>47.809999942779541</c:v>
                </c:pt>
                <c:pt idx="2352">
                  <c:v>47.839999914169312</c:v>
                </c:pt>
                <c:pt idx="2353">
                  <c:v>47.859999895095825</c:v>
                </c:pt>
                <c:pt idx="2354">
                  <c:v>47.879999876022339</c:v>
                </c:pt>
                <c:pt idx="2355">
                  <c:v>47.899999856948853</c:v>
                </c:pt>
                <c:pt idx="2356">
                  <c:v>47.919999837875366</c:v>
                </c:pt>
                <c:pt idx="2357">
                  <c:v>47.93999981880188</c:v>
                </c:pt>
                <c:pt idx="2358">
                  <c:v>47.970000028610229</c:v>
                </c:pt>
                <c:pt idx="2359">
                  <c:v>47.990000009536743</c:v>
                </c:pt>
                <c:pt idx="2360">
                  <c:v>48.009999990463257</c:v>
                </c:pt>
                <c:pt idx="2361">
                  <c:v>48.029999971389771</c:v>
                </c:pt>
                <c:pt idx="2362">
                  <c:v>48.049999952316284</c:v>
                </c:pt>
                <c:pt idx="2363">
                  <c:v>48.069999933242798</c:v>
                </c:pt>
                <c:pt idx="2364">
                  <c:v>48.099999904632568</c:v>
                </c:pt>
                <c:pt idx="2365">
                  <c:v>48.119999885559082</c:v>
                </c:pt>
                <c:pt idx="2366">
                  <c:v>48.139999866485596</c:v>
                </c:pt>
                <c:pt idx="2367">
                  <c:v>48.159999847412109</c:v>
                </c:pt>
                <c:pt idx="2368">
                  <c:v>48.179999828338623</c:v>
                </c:pt>
                <c:pt idx="2369">
                  <c:v>48.200000047683716</c:v>
                </c:pt>
                <c:pt idx="2370">
                  <c:v>48.230000019073486</c:v>
                </c:pt>
                <c:pt idx="2371">
                  <c:v>48.25</c:v>
                </c:pt>
                <c:pt idx="2372">
                  <c:v>48.269999980926514</c:v>
                </c:pt>
                <c:pt idx="2373">
                  <c:v>48.289999961853027</c:v>
                </c:pt>
                <c:pt idx="2374">
                  <c:v>48.309999942779541</c:v>
                </c:pt>
                <c:pt idx="2375">
                  <c:v>48.339999914169312</c:v>
                </c:pt>
                <c:pt idx="2376">
                  <c:v>48.359999895095825</c:v>
                </c:pt>
                <c:pt idx="2377">
                  <c:v>48.379999876022339</c:v>
                </c:pt>
                <c:pt idx="2378">
                  <c:v>48.399999856948853</c:v>
                </c:pt>
                <c:pt idx="2379">
                  <c:v>48.429999828338623</c:v>
                </c:pt>
                <c:pt idx="2380">
                  <c:v>48.450000047683716</c:v>
                </c:pt>
                <c:pt idx="2381">
                  <c:v>48.470000028610229</c:v>
                </c:pt>
                <c:pt idx="2382">
                  <c:v>48.490000009536743</c:v>
                </c:pt>
                <c:pt idx="2383">
                  <c:v>48.509999990463257</c:v>
                </c:pt>
                <c:pt idx="2384">
                  <c:v>48.529999971389771</c:v>
                </c:pt>
                <c:pt idx="2385">
                  <c:v>48.559999942779541</c:v>
                </c:pt>
                <c:pt idx="2386">
                  <c:v>48.579999923706055</c:v>
                </c:pt>
                <c:pt idx="2387">
                  <c:v>48.599999904632568</c:v>
                </c:pt>
                <c:pt idx="2388">
                  <c:v>48.619999885559082</c:v>
                </c:pt>
                <c:pt idx="2389">
                  <c:v>48.639999866485596</c:v>
                </c:pt>
                <c:pt idx="2390">
                  <c:v>48.659999847412109</c:v>
                </c:pt>
                <c:pt idx="2391">
                  <c:v>48.68999981880188</c:v>
                </c:pt>
                <c:pt idx="2392">
                  <c:v>48.710000038146973</c:v>
                </c:pt>
                <c:pt idx="2393">
                  <c:v>48.730000019073486</c:v>
                </c:pt>
                <c:pt idx="2394">
                  <c:v>48.75</c:v>
                </c:pt>
                <c:pt idx="2395">
                  <c:v>48.769999980926514</c:v>
                </c:pt>
                <c:pt idx="2396">
                  <c:v>48.789999961853027</c:v>
                </c:pt>
                <c:pt idx="2397">
                  <c:v>48.819999933242798</c:v>
                </c:pt>
                <c:pt idx="2398">
                  <c:v>48.839999914169312</c:v>
                </c:pt>
                <c:pt idx="2399">
                  <c:v>48.859999895095825</c:v>
                </c:pt>
                <c:pt idx="2400">
                  <c:v>48.879999876022339</c:v>
                </c:pt>
                <c:pt idx="2401">
                  <c:v>48.899999856948853</c:v>
                </c:pt>
                <c:pt idx="2402">
                  <c:v>48.919999837875366</c:v>
                </c:pt>
                <c:pt idx="2403">
                  <c:v>48.950000047683716</c:v>
                </c:pt>
                <c:pt idx="2404">
                  <c:v>48.970000028610229</c:v>
                </c:pt>
                <c:pt idx="2405">
                  <c:v>48.990000009536743</c:v>
                </c:pt>
                <c:pt idx="2406">
                  <c:v>49.019999980926514</c:v>
                </c:pt>
                <c:pt idx="2407">
                  <c:v>49.039999961853027</c:v>
                </c:pt>
                <c:pt idx="2408">
                  <c:v>49.059999942779541</c:v>
                </c:pt>
                <c:pt idx="2409">
                  <c:v>49.859999895095825</c:v>
                </c:pt>
                <c:pt idx="2410">
                  <c:v>49.859999895095825</c:v>
                </c:pt>
                <c:pt idx="2411">
                  <c:v>49.859999895095825</c:v>
                </c:pt>
                <c:pt idx="2412">
                  <c:v>49.859999895095825</c:v>
                </c:pt>
                <c:pt idx="2413">
                  <c:v>49.869999885559082</c:v>
                </c:pt>
                <c:pt idx="2414">
                  <c:v>49.869999885559082</c:v>
                </c:pt>
                <c:pt idx="2415">
                  <c:v>49.869999885559082</c:v>
                </c:pt>
                <c:pt idx="2416">
                  <c:v>49.869999885559082</c:v>
                </c:pt>
                <c:pt idx="2417">
                  <c:v>49.869999885559082</c:v>
                </c:pt>
                <c:pt idx="2418">
                  <c:v>49.869999885559082</c:v>
                </c:pt>
                <c:pt idx="2419">
                  <c:v>49.869999885559082</c:v>
                </c:pt>
                <c:pt idx="2420">
                  <c:v>49.869999885559082</c:v>
                </c:pt>
                <c:pt idx="2421">
                  <c:v>49.869999885559082</c:v>
                </c:pt>
                <c:pt idx="2422">
                  <c:v>49.869999885559082</c:v>
                </c:pt>
                <c:pt idx="2423">
                  <c:v>49.869999885559082</c:v>
                </c:pt>
                <c:pt idx="2424">
                  <c:v>49.869999885559082</c:v>
                </c:pt>
                <c:pt idx="2425">
                  <c:v>49.869999885559082</c:v>
                </c:pt>
                <c:pt idx="2426">
                  <c:v>49.869999885559082</c:v>
                </c:pt>
                <c:pt idx="2427">
                  <c:v>49.869999885559082</c:v>
                </c:pt>
                <c:pt idx="2428">
                  <c:v>49.869999885559082</c:v>
                </c:pt>
                <c:pt idx="2429">
                  <c:v>49.869999885559082</c:v>
                </c:pt>
                <c:pt idx="2430">
                  <c:v>49.869999885559082</c:v>
                </c:pt>
                <c:pt idx="2431">
                  <c:v>49.869999885559082</c:v>
                </c:pt>
                <c:pt idx="2432">
                  <c:v>49.869999885559082</c:v>
                </c:pt>
                <c:pt idx="2433">
                  <c:v>49.869999885559082</c:v>
                </c:pt>
                <c:pt idx="2434">
                  <c:v>49.869999885559082</c:v>
                </c:pt>
                <c:pt idx="2435">
                  <c:v>49.869999885559082</c:v>
                </c:pt>
                <c:pt idx="2436">
                  <c:v>49.869999885559082</c:v>
                </c:pt>
                <c:pt idx="2437">
                  <c:v>49.869999885559082</c:v>
                </c:pt>
                <c:pt idx="2438">
                  <c:v>49.869999885559082</c:v>
                </c:pt>
                <c:pt idx="2439">
                  <c:v>49.869999885559082</c:v>
                </c:pt>
                <c:pt idx="2440">
                  <c:v>49.869999885559082</c:v>
                </c:pt>
                <c:pt idx="2441">
                  <c:v>49.869999885559082</c:v>
                </c:pt>
                <c:pt idx="2442">
                  <c:v>49.869999885559082</c:v>
                </c:pt>
                <c:pt idx="2443">
                  <c:v>49.869999885559082</c:v>
                </c:pt>
                <c:pt idx="2444">
                  <c:v>49.869999885559082</c:v>
                </c:pt>
                <c:pt idx="2445">
                  <c:v>49.869999885559082</c:v>
                </c:pt>
                <c:pt idx="2446">
                  <c:v>49.889999866485596</c:v>
                </c:pt>
                <c:pt idx="2447">
                  <c:v>49.909999847412109</c:v>
                </c:pt>
                <c:pt idx="2448">
                  <c:v>49.929999828338623</c:v>
                </c:pt>
                <c:pt idx="2449">
                  <c:v>49.950000047683716</c:v>
                </c:pt>
                <c:pt idx="2450">
                  <c:v>49.970000028610229</c:v>
                </c:pt>
                <c:pt idx="2451">
                  <c:v>50</c:v>
                </c:pt>
                <c:pt idx="2452">
                  <c:v>50.019999980926514</c:v>
                </c:pt>
                <c:pt idx="2453">
                  <c:v>50.039999961853027</c:v>
                </c:pt>
                <c:pt idx="2454">
                  <c:v>50.059999942779541</c:v>
                </c:pt>
                <c:pt idx="2455">
                  <c:v>50.079999923706055</c:v>
                </c:pt>
                <c:pt idx="2456">
                  <c:v>50.099999904632568</c:v>
                </c:pt>
                <c:pt idx="2457">
                  <c:v>50.129999876022339</c:v>
                </c:pt>
                <c:pt idx="2458">
                  <c:v>50.149999856948853</c:v>
                </c:pt>
                <c:pt idx="2459">
                  <c:v>50.169999837875366</c:v>
                </c:pt>
                <c:pt idx="2460">
                  <c:v>50.18999981880188</c:v>
                </c:pt>
                <c:pt idx="2461">
                  <c:v>50.220000028610229</c:v>
                </c:pt>
                <c:pt idx="2462">
                  <c:v>50.240000009536743</c:v>
                </c:pt>
                <c:pt idx="2463">
                  <c:v>50.259999990463257</c:v>
                </c:pt>
                <c:pt idx="2464">
                  <c:v>50.279999971389771</c:v>
                </c:pt>
                <c:pt idx="2465">
                  <c:v>50.299999952316284</c:v>
                </c:pt>
                <c:pt idx="2466">
                  <c:v>50.329999923706055</c:v>
                </c:pt>
                <c:pt idx="2467">
                  <c:v>50.349999904632568</c:v>
                </c:pt>
                <c:pt idx="2468">
                  <c:v>50.369999885559082</c:v>
                </c:pt>
                <c:pt idx="2469">
                  <c:v>50.389999866485596</c:v>
                </c:pt>
                <c:pt idx="2470">
                  <c:v>50.409999847412109</c:v>
                </c:pt>
                <c:pt idx="2471">
                  <c:v>50.429999828338623</c:v>
                </c:pt>
                <c:pt idx="2472">
                  <c:v>50.460000038146973</c:v>
                </c:pt>
                <c:pt idx="2473">
                  <c:v>50.480000019073486</c:v>
                </c:pt>
                <c:pt idx="2474">
                  <c:v>50.5</c:v>
                </c:pt>
                <c:pt idx="2475">
                  <c:v>50.519999980926514</c:v>
                </c:pt>
                <c:pt idx="2476">
                  <c:v>50.539999961853027</c:v>
                </c:pt>
                <c:pt idx="2477">
                  <c:v>50.559999942779541</c:v>
                </c:pt>
                <c:pt idx="2478">
                  <c:v>50.589999914169312</c:v>
                </c:pt>
                <c:pt idx="2479">
                  <c:v>50.609999895095825</c:v>
                </c:pt>
                <c:pt idx="2480">
                  <c:v>50.629999876022339</c:v>
                </c:pt>
                <c:pt idx="2481">
                  <c:v>50.649999856948853</c:v>
                </c:pt>
                <c:pt idx="2482">
                  <c:v>50.669999837875366</c:v>
                </c:pt>
                <c:pt idx="2483">
                  <c:v>50.68999981880188</c:v>
                </c:pt>
                <c:pt idx="2484">
                  <c:v>50.720000028610229</c:v>
                </c:pt>
                <c:pt idx="2485">
                  <c:v>50.740000009536743</c:v>
                </c:pt>
                <c:pt idx="2486">
                  <c:v>50.759999990463257</c:v>
                </c:pt>
                <c:pt idx="2487">
                  <c:v>50.779999971389771</c:v>
                </c:pt>
                <c:pt idx="2488">
                  <c:v>50.799999952316284</c:v>
                </c:pt>
                <c:pt idx="2489">
                  <c:v>50.829999923706055</c:v>
                </c:pt>
                <c:pt idx="2490">
                  <c:v>50.849999904632568</c:v>
                </c:pt>
                <c:pt idx="2491">
                  <c:v>50.869999885559082</c:v>
                </c:pt>
                <c:pt idx="2492">
                  <c:v>50.889999866485596</c:v>
                </c:pt>
                <c:pt idx="2493">
                  <c:v>50.919999837875366</c:v>
                </c:pt>
                <c:pt idx="2494">
                  <c:v>50.93999981880188</c:v>
                </c:pt>
                <c:pt idx="2495">
                  <c:v>50.960000038146973</c:v>
                </c:pt>
                <c:pt idx="2496">
                  <c:v>50.980000019073486</c:v>
                </c:pt>
                <c:pt idx="2497">
                  <c:v>51</c:v>
                </c:pt>
                <c:pt idx="2498">
                  <c:v>51.019999980926514</c:v>
                </c:pt>
                <c:pt idx="2499">
                  <c:v>51.049999952316284</c:v>
                </c:pt>
                <c:pt idx="2500">
                  <c:v>51.069999933242798</c:v>
                </c:pt>
                <c:pt idx="2501">
                  <c:v>51.089999914169312</c:v>
                </c:pt>
                <c:pt idx="2502">
                  <c:v>51.109999895095825</c:v>
                </c:pt>
                <c:pt idx="2503">
                  <c:v>51.129999876022339</c:v>
                </c:pt>
                <c:pt idx="2504">
                  <c:v>51.149999856948853</c:v>
                </c:pt>
                <c:pt idx="2505">
                  <c:v>51.179999828338623</c:v>
                </c:pt>
                <c:pt idx="2506">
                  <c:v>51.200000047683716</c:v>
                </c:pt>
                <c:pt idx="2507">
                  <c:v>51.220000028610229</c:v>
                </c:pt>
                <c:pt idx="2508">
                  <c:v>51.240000009536743</c:v>
                </c:pt>
                <c:pt idx="2509">
                  <c:v>51.259999990463257</c:v>
                </c:pt>
                <c:pt idx="2510">
                  <c:v>51.279999971389771</c:v>
                </c:pt>
                <c:pt idx="2511">
                  <c:v>51.309999942779541</c:v>
                </c:pt>
                <c:pt idx="2512">
                  <c:v>51.329999923706055</c:v>
                </c:pt>
                <c:pt idx="2513">
                  <c:v>51.349999904632568</c:v>
                </c:pt>
                <c:pt idx="2514">
                  <c:v>51.369999885559082</c:v>
                </c:pt>
                <c:pt idx="2515">
                  <c:v>51.389999866485596</c:v>
                </c:pt>
                <c:pt idx="2516">
                  <c:v>51.419999837875366</c:v>
                </c:pt>
                <c:pt idx="2517">
                  <c:v>51.43999981880188</c:v>
                </c:pt>
                <c:pt idx="2518">
                  <c:v>51.460000038146973</c:v>
                </c:pt>
                <c:pt idx="2519">
                  <c:v>51.480000019073486</c:v>
                </c:pt>
                <c:pt idx="2520">
                  <c:v>51.509999990463257</c:v>
                </c:pt>
                <c:pt idx="2521">
                  <c:v>51.529999971389771</c:v>
                </c:pt>
                <c:pt idx="2522">
                  <c:v>51.549999952316284</c:v>
                </c:pt>
                <c:pt idx="2523">
                  <c:v>51.569999933242798</c:v>
                </c:pt>
                <c:pt idx="2524">
                  <c:v>51.589999914169312</c:v>
                </c:pt>
                <c:pt idx="2525">
                  <c:v>51.609999895095825</c:v>
                </c:pt>
                <c:pt idx="2526">
                  <c:v>51.639999866485596</c:v>
                </c:pt>
                <c:pt idx="2527">
                  <c:v>51.659999847412109</c:v>
                </c:pt>
                <c:pt idx="2528">
                  <c:v>51.679999828338623</c:v>
                </c:pt>
                <c:pt idx="2529">
                  <c:v>51.700000047683716</c:v>
                </c:pt>
                <c:pt idx="2530">
                  <c:v>51.720000028610229</c:v>
                </c:pt>
                <c:pt idx="2531">
                  <c:v>51.740000009536743</c:v>
                </c:pt>
                <c:pt idx="2532">
                  <c:v>51.769999980926514</c:v>
                </c:pt>
                <c:pt idx="2533">
                  <c:v>51.789999961853027</c:v>
                </c:pt>
                <c:pt idx="2534">
                  <c:v>51.809999942779541</c:v>
                </c:pt>
                <c:pt idx="2535">
                  <c:v>51.829999923706055</c:v>
                </c:pt>
                <c:pt idx="2536">
                  <c:v>51.849999904632568</c:v>
                </c:pt>
                <c:pt idx="2537">
                  <c:v>51.869999885559082</c:v>
                </c:pt>
                <c:pt idx="2538">
                  <c:v>51.899999856948853</c:v>
                </c:pt>
                <c:pt idx="2539">
                  <c:v>51.919999837875366</c:v>
                </c:pt>
                <c:pt idx="2540">
                  <c:v>51.93999981880188</c:v>
                </c:pt>
                <c:pt idx="2541">
                  <c:v>51.960000038146973</c:v>
                </c:pt>
                <c:pt idx="2542">
                  <c:v>51.980000019073486</c:v>
                </c:pt>
                <c:pt idx="2543">
                  <c:v>52</c:v>
                </c:pt>
                <c:pt idx="2544">
                  <c:v>52.029999971389771</c:v>
                </c:pt>
                <c:pt idx="2545">
                  <c:v>52.049999952316284</c:v>
                </c:pt>
                <c:pt idx="2546">
                  <c:v>52.069999933242798</c:v>
                </c:pt>
                <c:pt idx="2547">
                  <c:v>52.099999904632568</c:v>
                </c:pt>
                <c:pt idx="2548">
                  <c:v>52.119999885559082</c:v>
                </c:pt>
                <c:pt idx="2549">
                  <c:v>52.139999866485596</c:v>
                </c:pt>
                <c:pt idx="2550">
                  <c:v>52.159999847412109</c:v>
                </c:pt>
                <c:pt idx="2551">
                  <c:v>52.179999828338623</c:v>
                </c:pt>
                <c:pt idx="2552">
                  <c:v>52.200000047683716</c:v>
                </c:pt>
                <c:pt idx="2553">
                  <c:v>52.230000019073486</c:v>
                </c:pt>
                <c:pt idx="2554">
                  <c:v>52.25</c:v>
                </c:pt>
                <c:pt idx="2555">
                  <c:v>52.269999980926514</c:v>
                </c:pt>
                <c:pt idx="2556">
                  <c:v>52.289999961853027</c:v>
                </c:pt>
                <c:pt idx="2557">
                  <c:v>52.309999942779541</c:v>
                </c:pt>
                <c:pt idx="2558">
                  <c:v>52.329999923706055</c:v>
                </c:pt>
                <c:pt idx="2559">
                  <c:v>52.359999895095825</c:v>
                </c:pt>
                <c:pt idx="2560">
                  <c:v>52.379999876022339</c:v>
                </c:pt>
                <c:pt idx="2561">
                  <c:v>52.399999856948853</c:v>
                </c:pt>
                <c:pt idx="2562">
                  <c:v>52.419999837875366</c:v>
                </c:pt>
                <c:pt idx="2563">
                  <c:v>52.43999981880188</c:v>
                </c:pt>
                <c:pt idx="2564">
                  <c:v>52.460000038146973</c:v>
                </c:pt>
                <c:pt idx="2565">
                  <c:v>52.490000009536743</c:v>
                </c:pt>
                <c:pt idx="2566">
                  <c:v>52.509999990463257</c:v>
                </c:pt>
                <c:pt idx="2567">
                  <c:v>52.529999971389771</c:v>
                </c:pt>
                <c:pt idx="2568">
                  <c:v>52.549999952316284</c:v>
                </c:pt>
                <c:pt idx="2569">
                  <c:v>52.569999933242798</c:v>
                </c:pt>
                <c:pt idx="2570">
                  <c:v>52.589999914169312</c:v>
                </c:pt>
                <c:pt idx="2571">
                  <c:v>52.619999885559082</c:v>
                </c:pt>
                <c:pt idx="2572">
                  <c:v>52.639999866485596</c:v>
                </c:pt>
                <c:pt idx="2573">
                  <c:v>52.659999847412109</c:v>
                </c:pt>
                <c:pt idx="2574">
                  <c:v>52.679999828338623</c:v>
                </c:pt>
                <c:pt idx="2575">
                  <c:v>52.710000038146973</c:v>
                </c:pt>
                <c:pt idx="2576">
                  <c:v>52.730000019073486</c:v>
                </c:pt>
                <c:pt idx="2577">
                  <c:v>52.75</c:v>
                </c:pt>
                <c:pt idx="2578">
                  <c:v>52.769999980926514</c:v>
                </c:pt>
                <c:pt idx="2579">
                  <c:v>52.789999961853027</c:v>
                </c:pt>
                <c:pt idx="2580">
                  <c:v>52.819999933242798</c:v>
                </c:pt>
                <c:pt idx="2581">
                  <c:v>52.839999914169312</c:v>
                </c:pt>
                <c:pt idx="2582">
                  <c:v>52.859999895095825</c:v>
                </c:pt>
                <c:pt idx="2583">
                  <c:v>52.879999876022339</c:v>
                </c:pt>
                <c:pt idx="2584">
                  <c:v>52.899999856948853</c:v>
                </c:pt>
                <c:pt idx="2585">
                  <c:v>52.919999837875366</c:v>
                </c:pt>
                <c:pt idx="2586">
                  <c:v>52.950000047683716</c:v>
                </c:pt>
                <c:pt idx="2587">
                  <c:v>52.970000028610229</c:v>
                </c:pt>
                <c:pt idx="2588">
                  <c:v>52.990000009536743</c:v>
                </c:pt>
                <c:pt idx="2589">
                  <c:v>53.009999990463257</c:v>
                </c:pt>
                <c:pt idx="2590">
                  <c:v>53.029999971389771</c:v>
                </c:pt>
                <c:pt idx="2591">
                  <c:v>53.049999952316284</c:v>
                </c:pt>
                <c:pt idx="2592">
                  <c:v>53.079999923706055</c:v>
                </c:pt>
                <c:pt idx="2593">
                  <c:v>53.099999904632568</c:v>
                </c:pt>
                <c:pt idx="2594">
                  <c:v>53.119999885559082</c:v>
                </c:pt>
                <c:pt idx="2595">
                  <c:v>53.139999866485596</c:v>
                </c:pt>
                <c:pt idx="2596">
                  <c:v>53.159999847412109</c:v>
                </c:pt>
                <c:pt idx="2597">
                  <c:v>53.179999828338623</c:v>
                </c:pt>
                <c:pt idx="2598">
                  <c:v>53.210000038146973</c:v>
                </c:pt>
                <c:pt idx="2599">
                  <c:v>53.230000019073486</c:v>
                </c:pt>
                <c:pt idx="2600">
                  <c:v>53.25</c:v>
                </c:pt>
                <c:pt idx="2601">
                  <c:v>53.269999980926514</c:v>
                </c:pt>
                <c:pt idx="2602">
                  <c:v>53.299999952316284</c:v>
                </c:pt>
                <c:pt idx="2603">
                  <c:v>53.319999933242798</c:v>
                </c:pt>
                <c:pt idx="2604">
                  <c:v>53.339999914169312</c:v>
                </c:pt>
                <c:pt idx="2605">
                  <c:v>53.359999895095825</c:v>
                </c:pt>
                <c:pt idx="2606">
                  <c:v>53.379999876022339</c:v>
                </c:pt>
                <c:pt idx="2607">
                  <c:v>53.409999847412109</c:v>
                </c:pt>
                <c:pt idx="2608">
                  <c:v>53.429999828338623</c:v>
                </c:pt>
                <c:pt idx="2609">
                  <c:v>53.450000047683716</c:v>
                </c:pt>
                <c:pt idx="2610">
                  <c:v>53.470000028610229</c:v>
                </c:pt>
                <c:pt idx="2611">
                  <c:v>53.490000009536743</c:v>
                </c:pt>
                <c:pt idx="2612">
                  <c:v>53.509999990463257</c:v>
                </c:pt>
                <c:pt idx="2613">
                  <c:v>53.539999961853027</c:v>
                </c:pt>
                <c:pt idx="2614">
                  <c:v>53.559999942779541</c:v>
                </c:pt>
                <c:pt idx="2615">
                  <c:v>53.579999923706055</c:v>
                </c:pt>
                <c:pt idx="2616">
                  <c:v>53.599999904632568</c:v>
                </c:pt>
                <c:pt idx="2617">
                  <c:v>53.619999885559082</c:v>
                </c:pt>
                <c:pt idx="2618">
                  <c:v>53.639999866485596</c:v>
                </c:pt>
                <c:pt idx="2619">
                  <c:v>53.669999837875366</c:v>
                </c:pt>
                <c:pt idx="2620">
                  <c:v>53.68999981880188</c:v>
                </c:pt>
                <c:pt idx="2621">
                  <c:v>53.710000038146973</c:v>
                </c:pt>
                <c:pt idx="2622">
                  <c:v>53.730000019073486</c:v>
                </c:pt>
                <c:pt idx="2623">
                  <c:v>53.75</c:v>
                </c:pt>
                <c:pt idx="2624">
                  <c:v>53.769999980926514</c:v>
                </c:pt>
                <c:pt idx="2625">
                  <c:v>53.799999952316284</c:v>
                </c:pt>
                <c:pt idx="2626">
                  <c:v>53.819999933242798</c:v>
                </c:pt>
                <c:pt idx="2627">
                  <c:v>53.839999914169312</c:v>
                </c:pt>
                <c:pt idx="2628">
                  <c:v>53.859999895095825</c:v>
                </c:pt>
                <c:pt idx="2629">
                  <c:v>53.879999876022339</c:v>
                </c:pt>
                <c:pt idx="2630">
                  <c:v>53.909999847412109</c:v>
                </c:pt>
                <c:pt idx="2631">
                  <c:v>53.929999828338623</c:v>
                </c:pt>
                <c:pt idx="2632">
                  <c:v>53.950000047683716</c:v>
                </c:pt>
                <c:pt idx="2633">
                  <c:v>53.970000028610229</c:v>
                </c:pt>
                <c:pt idx="2634">
                  <c:v>54</c:v>
                </c:pt>
                <c:pt idx="2635">
                  <c:v>54.019999980926514</c:v>
                </c:pt>
                <c:pt idx="2636">
                  <c:v>54.039999961853027</c:v>
                </c:pt>
                <c:pt idx="2637">
                  <c:v>54.059999942779541</c:v>
                </c:pt>
                <c:pt idx="2638">
                  <c:v>54.079999923706055</c:v>
                </c:pt>
                <c:pt idx="2639">
                  <c:v>54.099999904632568</c:v>
                </c:pt>
                <c:pt idx="2640">
                  <c:v>54.129999876022339</c:v>
                </c:pt>
                <c:pt idx="2641">
                  <c:v>54.149999856948853</c:v>
                </c:pt>
                <c:pt idx="2642">
                  <c:v>54.169999837875366</c:v>
                </c:pt>
                <c:pt idx="2643">
                  <c:v>54.18999981880188</c:v>
                </c:pt>
                <c:pt idx="2644">
                  <c:v>54.210000038146973</c:v>
                </c:pt>
                <c:pt idx="2645">
                  <c:v>54.230000019073486</c:v>
                </c:pt>
                <c:pt idx="2646">
                  <c:v>54.259999990463257</c:v>
                </c:pt>
                <c:pt idx="2647">
                  <c:v>54.279999971389771</c:v>
                </c:pt>
                <c:pt idx="2648">
                  <c:v>54.299999952316284</c:v>
                </c:pt>
                <c:pt idx="2649">
                  <c:v>54.319999933242798</c:v>
                </c:pt>
                <c:pt idx="2650">
                  <c:v>54.339999914169312</c:v>
                </c:pt>
                <c:pt idx="2651">
                  <c:v>54.359999895095825</c:v>
                </c:pt>
                <c:pt idx="2652">
                  <c:v>54.389999866485596</c:v>
                </c:pt>
                <c:pt idx="2653">
                  <c:v>54.409999847412109</c:v>
                </c:pt>
                <c:pt idx="2654">
                  <c:v>54.429999828338623</c:v>
                </c:pt>
                <c:pt idx="2655">
                  <c:v>54.450000047683716</c:v>
                </c:pt>
                <c:pt idx="2656">
                  <c:v>54.470000028610229</c:v>
                </c:pt>
                <c:pt idx="2657">
                  <c:v>54.5</c:v>
                </c:pt>
                <c:pt idx="2658">
                  <c:v>54.519999980926514</c:v>
                </c:pt>
                <c:pt idx="2659">
                  <c:v>54.539999961853027</c:v>
                </c:pt>
                <c:pt idx="2660">
                  <c:v>54.559999942779541</c:v>
                </c:pt>
                <c:pt idx="2661">
                  <c:v>54.589999914169312</c:v>
                </c:pt>
                <c:pt idx="2662">
                  <c:v>54.609999895095825</c:v>
                </c:pt>
                <c:pt idx="2663">
                  <c:v>54.629999876022339</c:v>
                </c:pt>
                <c:pt idx="2664">
                  <c:v>54.649999856948853</c:v>
                </c:pt>
                <c:pt idx="2665">
                  <c:v>54.669999837875366</c:v>
                </c:pt>
                <c:pt idx="2666">
                  <c:v>54.68999981880188</c:v>
                </c:pt>
                <c:pt idx="2667">
                  <c:v>54.720000028610229</c:v>
                </c:pt>
                <c:pt idx="2668">
                  <c:v>54.740000009536743</c:v>
                </c:pt>
                <c:pt idx="2669">
                  <c:v>54.759999990463257</c:v>
                </c:pt>
                <c:pt idx="2670">
                  <c:v>54.779999971389771</c:v>
                </c:pt>
                <c:pt idx="2671">
                  <c:v>54.799999952316284</c:v>
                </c:pt>
                <c:pt idx="2672">
                  <c:v>54.819999933242798</c:v>
                </c:pt>
                <c:pt idx="2673">
                  <c:v>54.849999904632568</c:v>
                </c:pt>
                <c:pt idx="2674">
                  <c:v>54.869999885559082</c:v>
                </c:pt>
                <c:pt idx="2675">
                  <c:v>56.049999952316284</c:v>
                </c:pt>
                <c:pt idx="2676">
                  <c:v>56.049999952316284</c:v>
                </c:pt>
                <c:pt idx="2677">
                  <c:v>56.049999952316284</c:v>
                </c:pt>
                <c:pt idx="2678">
                  <c:v>56.049999952316284</c:v>
                </c:pt>
                <c:pt idx="2679">
                  <c:v>56.049999952316284</c:v>
                </c:pt>
                <c:pt idx="2680">
                  <c:v>56.049999952316284</c:v>
                </c:pt>
                <c:pt idx="2681">
                  <c:v>56.049999952316284</c:v>
                </c:pt>
                <c:pt idx="2682">
                  <c:v>56.049999952316284</c:v>
                </c:pt>
                <c:pt idx="2683">
                  <c:v>56.049999952316284</c:v>
                </c:pt>
                <c:pt idx="2684">
                  <c:v>56.049999952316284</c:v>
                </c:pt>
                <c:pt idx="2685">
                  <c:v>56.049999952316284</c:v>
                </c:pt>
                <c:pt idx="2686">
                  <c:v>56.049999952316284</c:v>
                </c:pt>
                <c:pt idx="2687">
                  <c:v>56.049999952316284</c:v>
                </c:pt>
                <c:pt idx="2688">
                  <c:v>56.049999952316284</c:v>
                </c:pt>
                <c:pt idx="2689">
                  <c:v>56.049999952316284</c:v>
                </c:pt>
                <c:pt idx="2690">
                  <c:v>56.049999952316284</c:v>
                </c:pt>
                <c:pt idx="2691">
                  <c:v>56.049999952316284</c:v>
                </c:pt>
                <c:pt idx="2692">
                  <c:v>56.049999952316284</c:v>
                </c:pt>
                <c:pt idx="2693">
                  <c:v>56.049999952316284</c:v>
                </c:pt>
                <c:pt idx="2694">
                  <c:v>56.049999952316284</c:v>
                </c:pt>
                <c:pt idx="2695">
                  <c:v>56.049999952316284</c:v>
                </c:pt>
                <c:pt idx="2696">
                  <c:v>56.049999952316284</c:v>
                </c:pt>
                <c:pt idx="2697">
                  <c:v>56.059999942779541</c:v>
                </c:pt>
                <c:pt idx="2698">
                  <c:v>56.059999942779541</c:v>
                </c:pt>
                <c:pt idx="2699">
                  <c:v>56.059999942779541</c:v>
                </c:pt>
                <c:pt idx="2700">
                  <c:v>56.059999942779541</c:v>
                </c:pt>
                <c:pt idx="2701">
                  <c:v>56.059999942779541</c:v>
                </c:pt>
                <c:pt idx="2702">
                  <c:v>56.059999942779541</c:v>
                </c:pt>
                <c:pt idx="2703">
                  <c:v>56.059999942779541</c:v>
                </c:pt>
                <c:pt idx="2704">
                  <c:v>56.059999942779541</c:v>
                </c:pt>
                <c:pt idx="2705">
                  <c:v>56.059999942779541</c:v>
                </c:pt>
                <c:pt idx="2706">
                  <c:v>56.059999942779541</c:v>
                </c:pt>
                <c:pt idx="2707">
                  <c:v>56.059999942779541</c:v>
                </c:pt>
                <c:pt idx="2708">
                  <c:v>56.059999942779541</c:v>
                </c:pt>
                <c:pt idx="2709">
                  <c:v>56.059999942779541</c:v>
                </c:pt>
                <c:pt idx="2710">
                  <c:v>56.059999942779541</c:v>
                </c:pt>
                <c:pt idx="2711">
                  <c:v>56.059999942779541</c:v>
                </c:pt>
                <c:pt idx="2712">
                  <c:v>56.059999942779541</c:v>
                </c:pt>
                <c:pt idx="2713">
                  <c:v>56.059999942779541</c:v>
                </c:pt>
                <c:pt idx="2714">
                  <c:v>56.059999942779541</c:v>
                </c:pt>
                <c:pt idx="2715">
                  <c:v>56.059999942779541</c:v>
                </c:pt>
                <c:pt idx="2716">
                  <c:v>56.059999942779541</c:v>
                </c:pt>
                <c:pt idx="2717">
                  <c:v>56.059999942779541</c:v>
                </c:pt>
                <c:pt idx="2718">
                  <c:v>56.059999942779541</c:v>
                </c:pt>
                <c:pt idx="2719">
                  <c:v>56.059999942779541</c:v>
                </c:pt>
                <c:pt idx="2720">
                  <c:v>56.059999942779541</c:v>
                </c:pt>
                <c:pt idx="2721">
                  <c:v>56.059999942779541</c:v>
                </c:pt>
                <c:pt idx="2722">
                  <c:v>56.059999942779541</c:v>
                </c:pt>
                <c:pt idx="2723">
                  <c:v>56.059999942779541</c:v>
                </c:pt>
                <c:pt idx="2724">
                  <c:v>56.059999942779541</c:v>
                </c:pt>
                <c:pt idx="2725">
                  <c:v>56.059999942779541</c:v>
                </c:pt>
                <c:pt idx="2726">
                  <c:v>56.059999942779541</c:v>
                </c:pt>
                <c:pt idx="2727">
                  <c:v>56.059999942779541</c:v>
                </c:pt>
                <c:pt idx="2728">
                  <c:v>56.059999942779541</c:v>
                </c:pt>
                <c:pt idx="2729">
                  <c:v>56.069999933242798</c:v>
                </c:pt>
                <c:pt idx="2730">
                  <c:v>56.089999914169312</c:v>
                </c:pt>
                <c:pt idx="2731">
                  <c:v>56.109999895095825</c:v>
                </c:pt>
                <c:pt idx="2732">
                  <c:v>56.139999866485596</c:v>
                </c:pt>
                <c:pt idx="2733">
                  <c:v>56.159999847412109</c:v>
                </c:pt>
                <c:pt idx="2734">
                  <c:v>56.179999828338623</c:v>
                </c:pt>
                <c:pt idx="2735">
                  <c:v>56.200000047683716</c:v>
                </c:pt>
                <c:pt idx="2736">
                  <c:v>56.220000028610229</c:v>
                </c:pt>
                <c:pt idx="2737">
                  <c:v>56.240000009536743</c:v>
                </c:pt>
                <c:pt idx="2738">
                  <c:v>56.269999980926514</c:v>
                </c:pt>
                <c:pt idx="2739">
                  <c:v>56.289999961853027</c:v>
                </c:pt>
                <c:pt idx="2740">
                  <c:v>56.309999942779541</c:v>
                </c:pt>
                <c:pt idx="2741">
                  <c:v>56.329999923706055</c:v>
                </c:pt>
                <c:pt idx="2742">
                  <c:v>56.349999904632568</c:v>
                </c:pt>
                <c:pt idx="2743">
                  <c:v>56.379999876022339</c:v>
                </c:pt>
                <c:pt idx="2744">
                  <c:v>56.399999856948853</c:v>
                </c:pt>
                <c:pt idx="2745">
                  <c:v>56.419999837875366</c:v>
                </c:pt>
                <c:pt idx="2746">
                  <c:v>56.43999981880188</c:v>
                </c:pt>
                <c:pt idx="2747">
                  <c:v>56.470000028610229</c:v>
                </c:pt>
                <c:pt idx="2748">
                  <c:v>56.490000009536743</c:v>
                </c:pt>
                <c:pt idx="2749">
                  <c:v>56.509999990463257</c:v>
                </c:pt>
                <c:pt idx="2750">
                  <c:v>56.529999971389771</c:v>
                </c:pt>
                <c:pt idx="2751">
                  <c:v>56.549999952316284</c:v>
                </c:pt>
                <c:pt idx="2752">
                  <c:v>56.569999933242798</c:v>
                </c:pt>
                <c:pt idx="2753">
                  <c:v>56.599999904632568</c:v>
                </c:pt>
                <c:pt idx="2754">
                  <c:v>56.619999885559082</c:v>
                </c:pt>
                <c:pt idx="2755">
                  <c:v>56.639999866485596</c:v>
                </c:pt>
                <c:pt idx="2756">
                  <c:v>56.659999847412109</c:v>
                </c:pt>
                <c:pt idx="2757">
                  <c:v>56.679999828338623</c:v>
                </c:pt>
                <c:pt idx="2758">
                  <c:v>56.700000047683716</c:v>
                </c:pt>
                <c:pt idx="2759">
                  <c:v>56.730000019073486</c:v>
                </c:pt>
                <c:pt idx="2760">
                  <c:v>56.75</c:v>
                </c:pt>
                <c:pt idx="2761">
                  <c:v>56.769999980926514</c:v>
                </c:pt>
                <c:pt idx="2762">
                  <c:v>56.789999961853027</c:v>
                </c:pt>
                <c:pt idx="2763">
                  <c:v>56.809999942779541</c:v>
                </c:pt>
                <c:pt idx="2764">
                  <c:v>56.829999923706055</c:v>
                </c:pt>
                <c:pt idx="2765">
                  <c:v>56.859999895095825</c:v>
                </c:pt>
                <c:pt idx="2766">
                  <c:v>56.879999876022339</c:v>
                </c:pt>
                <c:pt idx="2767">
                  <c:v>56.899999856948853</c:v>
                </c:pt>
                <c:pt idx="2768">
                  <c:v>56.919999837875366</c:v>
                </c:pt>
                <c:pt idx="2769">
                  <c:v>56.93999981880188</c:v>
                </c:pt>
                <c:pt idx="2770">
                  <c:v>56.970000028610229</c:v>
                </c:pt>
                <c:pt idx="2771">
                  <c:v>56.990000009536743</c:v>
                </c:pt>
                <c:pt idx="2772">
                  <c:v>57.009999990463257</c:v>
                </c:pt>
                <c:pt idx="2773">
                  <c:v>57.029999971389771</c:v>
                </c:pt>
                <c:pt idx="2774">
                  <c:v>57.059999942779541</c:v>
                </c:pt>
                <c:pt idx="2775">
                  <c:v>57.079999923706055</c:v>
                </c:pt>
                <c:pt idx="2776">
                  <c:v>57.099999904632568</c:v>
                </c:pt>
                <c:pt idx="2777">
                  <c:v>57.119999885559082</c:v>
                </c:pt>
                <c:pt idx="2778">
                  <c:v>57.139999866485596</c:v>
                </c:pt>
                <c:pt idx="2779">
                  <c:v>57.159999847412109</c:v>
                </c:pt>
                <c:pt idx="2780">
                  <c:v>57.18999981880188</c:v>
                </c:pt>
                <c:pt idx="2781">
                  <c:v>57.210000038146973</c:v>
                </c:pt>
                <c:pt idx="2782">
                  <c:v>57.230000019073486</c:v>
                </c:pt>
                <c:pt idx="2783">
                  <c:v>57.25</c:v>
                </c:pt>
                <c:pt idx="2784">
                  <c:v>57.269999980926514</c:v>
                </c:pt>
                <c:pt idx="2785">
                  <c:v>57.289999961853027</c:v>
                </c:pt>
                <c:pt idx="2786">
                  <c:v>57.319999933242798</c:v>
                </c:pt>
                <c:pt idx="2787">
                  <c:v>57.339999914169312</c:v>
                </c:pt>
                <c:pt idx="2788">
                  <c:v>57.359999895095825</c:v>
                </c:pt>
                <c:pt idx="2789">
                  <c:v>57.379999876022339</c:v>
                </c:pt>
                <c:pt idx="2790">
                  <c:v>57.399999856948853</c:v>
                </c:pt>
                <c:pt idx="2791">
                  <c:v>57.419999837875366</c:v>
                </c:pt>
                <c:pt idx="2792">
                  <c:v>57.450000047683716</c:v>
                </c:pt>
                <c:pt idx="2793">
                  <c:v>57.470000028610229</c:v>
                </c:pt>
                <c:pt idx="2794">
                  <c:v>57.490000009536743</c:v>
                </c:pt>
                <c:pt idx="2795">
                  <c:v>57.509999990463257</c:v>
                </c:pt>
                <c:pt idx="2796">
                  <c:v>57.529999971389771</c:v>
                </c:pt>
                <c:pt idx="2797">
                  <c:v>57.549999952316284</c:v>
                </c:pt>
                <c:pt idx="2798">
                  <c:v>57.579999923706055</c:v>
                </c:pt>
                <c:pt idx="2799">
                  <c:v>57.599999904632568</c:v>
                </c:pt>
                <c:pt idx="2800">
                  <c:v>57.619999885559082</c:v>
                </c:pt>
                <c:pt idx="2801">
                  <c:v>57.639999866485596</c:v>
                </c:pt>
                <c:pt idx="2802">
                  <c:v>57.669999837875366</c:v>
                </c:pt>
                <c:pt idx="2803">
                  <c:v>57.68999981880188</c:v>
                </c:pt>
                <c:pt idx="2804">
                  <c:v>57.710000038146973</c:v>
                </c:pt>
                <c:pt idx="2805">
                  <c:v>57.730000019073486</c:v>
                </c:pt>
                <c:pt idx="2806">
                  <c:v>57.75</c:v>
                </c:pt>
                <c:pt idx="2807">
                  <c:v>57.779999971389771</c:v>
                </c:pt>
                <c:pt idx="2808">
                  <c:v>57.799999952316284</c:v>
                </c:pt>
                <c:pt idx="2809">
                  <c:v>57.819999933242798</c:v>
                </c:pt>
                <c:pt idx="2810">
                  <c:v>57.839999914169312</c:v>
                </c:pt>
                <c:pt idx="2811">
                  <c:v>57.859999895095825</c:v>
                </c:pt>
                <c:pt idx="2812">
                  <c:v>57.879999876022339</c:v>
                </c:pt>
                <c:pt idx="2813">
                  <c:v>57.909999847412109</c:v>
                </c:pt>
                <c:pt idx="2814">
                  <c:v>57.929999828338623</c:v>
                </c:pt>
                <c:pt idx="2815">
                  <c:v>57.950000047683716</c:v>
                </c:pt>
                <c:pt idx="2816">
                  <c:v>57.970000028610229</c:v>
                </c:pt>
                <c:pt idx="2817">
                  <c:v>57.990000009536743</c:v>
                </c:pt>
                <c:pt idx="2818">
                  <c:v>58.009999990463257</c:v>
                </c:pt>
                <c:pt idx="2819">
                  <c:v>58.039999961853027</c:v>
                </c:pt>
                <c:pt idx="2820">
                  <c:v>58.059999942779541</c:v>
                </c:pt>
                <c:pt idx="2821">
                  <c:v>58.079999923706055</c:v>
                </c:pt>
                <c:pt idx="2822">
                  <c:v>58.099999904632568</c:v>
                </c:pt>
                <c:pt idx="2823">
                  <c:v>58.119999885559082</c:v>
                </c:pt>
                <c:pt idx="2824">
                  <c:v>58.139999866485596</c:v>
                </c:pt>
                <c:pt idx="2825">
                  <c:v>58.169999837875366</c:v>
                </c:pt>
                <c:pt idx="2826">
                  <c:v>58.18999981880188</c:v>
                </c:pt>
                <c:pt idx="2827">
                  <c:v>58.210000038146973</c:v>
                </c:pt>
                <c:pt idx="2828">
                  <c:v>58.230000019073486</c:v>
                </c:pt>
                <c:pt idx="2829">
                  <c:v>58.259999990463257</c:v>
                </c:pt>
                <c:pt idx="2830">
                  <c:v>58.279999971389771</c:v>
                </c:pt>
                <c:pt idx="2831">
                  <c:v>58.299999952316284</c:v>
                </c:pt>
                <c:pt idx="2832">
                  <c:v>58.319999933242798</c:v>
                </c:pt>
                <c:pt idx="2833">
                  <c:v>58.339999914169312</c:v>
                </c:pt>
                <c:pt idx="2834">
                  <c:v>58.369999885559082</c:v>
                </c:pt>
                <c:pt idx="2835">
                  <c:v>58.389999866485596</c:v>
                </c:pt>
                <c:pt idx="2836">
                  <c:v>58.409999847412109</c:v>
                </c:pt>
                <c:pt idx="2837">
                  <c:v>58.429999828338623</c:v>
                </c:pt>
                <c:pt idx="2838">
                  <c:v>58.450000047683716</c:v>
                </c:pt>
                <c:pt idx="2839">
                  <c:v>58.470000028610229</c:v>
                </c:pt>
                <c:pt idx="2840">
                  <c:v>58.5</c:v>
                </c:pt>
                <c:pt idx="2841">
                  <c:v>58.519999980926514</c:v>
                </c:pt>
                <c:pt idx="2842">
                  <c:v>58.539999961853027</c:v>
                </c:pt>
                <c:pt idx="2843">
                  <c:v>58.559999942779541</c:v>
                </c:pt>
                <c:pt idx="2844">
                  <c:v>58.579999923706055</c:v>
                </c:pt>
                <c:pt idx="2845">
                  <c:v>58.599999904632568</c:v>
                </c:pt>
                <c:pt idx="2846">
                  <c:v>58.629999876022339</c:v>
                </c:pt>
                <c:pt idx="2847">
                  <c:v>58.649999856948853</c:v>
                </c:pt>
                <c:pt idx="2848">
                  <c:v>58.669999837875366</c:v>
                </c:pt>
                <c:pt idx="2849">
                  <c:v>58.68999981880188</c:v>
                </c:pt>
                <c:pt idx="2850">
                  <c:v>58.710000038146973</c:v>
                </c:pt>
                <c:pt idx="2851">
                  <c:v>58.730000019073486</c:v>
                </c:pt>
                <c:pt idx="2852">
                  <c:v>58.759999990463257</c:v>
                </c:pt>
                <c:pt idx="2853">
                  <c:v>58.779999971389771</c:v>
                </c:pt>
                <c:pt idx="2854">
                  <c:v>58.799999952316284</c:v>
                </c:pt>
                <c:pt idx="2855">
                  <c:v>58.819999933242798</c:v>
                </c:pt>
                <c:pt idx="2856">
                  <c:v>58.839999914169312</c:v>
                </c:pt>
                <c:pt idx="2857">
                  <c:v>58.869999885559082</c:v>
                </c:pt>
                <c:pt idx="2858">
                  <c:v>58.889999866485596</c:v>
                </c:pt>
                <c:pt idx="2859">
                  <c:v>58.909999847412109</c:v>
                </c:pt>
                <c:pt idx="2860">
                  <c:v>58.929999828338623</c:v>
                </c:pt>
                <c:pt idx="2861">
                  <c:v>58.960000038146973</c:v>
                </c:pt>
                <c:pt idx="2862">
                  <c:v>58.980000019073486</c:v>
                </c:pt>
                <c:pt idx="2863">
                  <c:v>59</c:v>
                </c:pt>
                <c:pt idx="2864">
                  <c:v>59.019999980926514</c:v>
                </c:pt>
                <c:pt idx="2865">
                  <c:v>59.039999961853027</c:v>
                </c:pt>
                <c:pt idx="2866">
                  <c:v>59.059999942779541</c:v>
                </c:pt>
                <c:pt idx="2867">
                  <c:v>59.089999914169312</c:v>
                </c:pt>
                <c:pt idx="2868">
                  <c:v>59.109999895095825</c:v>
                </c:pt>
                <c:pt idx="2869">
                  <c:v>59.129999876022339</c:v>
                </c:pt>
                <c:pt idx="2870">
                  <c:v>59.149999856948853</c:v>
                </c:pt>
                <c:pt idx="2871">
                  <c:v>59.169999837875366</c:v>
                </c:pt>
                <c:pt idx="2872">
                  <c:v>59.18999981880188</c:v>
                </c:pt>
                <c:pt idx="2873">
                  <c:v>59.220000028610229</c:v>
                </c:pt>
                <c:pt idx="2874">
                  <c:v>59.240000009536743</c:v>
                </c:pt>
                <c:pt idx="2875">
                  <c:v>59.259999990463257</c:v>
                </c:pt>
                <c:pt idx="2876">
                  <c:v>59.279999971389771</c:v>
                </c:pt>
                <c:pt idx="2877">
                  <c:v>59.299999952316284</c:v>
                </c:pt>
                <c:pt idx="2878">
                  <c:v>59.319999933242798</c:v>
                </c:pt>
                <c:pt idx="2879">
                  <c:v>59.349999904632568</c:v>
                </c:pt>
                <c:pt idx="2880">
                  <c:v>59.369999885559082</c:v>
                </c:pt>
                <c:pt idx="2881">
                  <c:v>59.389999866485596</c:v>
                </c:pt>
                <c:pt idx="2882">
                  <c:v>59.409999847412109</c:v>
                </c:pt>
                <c:pt idx="2883">
                  <c:v>59.429999828338623</c:v>
                </c:pt>
                <c:pt idx="2884">
                  <c:v>59.460000038146973</c:v>
                </c:pt>
                <c:pt idx="2885">
                  <c:v>59.480000019073486</c:v>
                </c:pt>
                <c:pt idx="2886">
                  <c:v>59.5</c:v>
                </c:pt>
                <c:pt idx="2887">
                  <c:v>59.519999980926514</c:v>
                </c:pt>
                <c:pt idx="2888">
                  <c:v>59.549999952316284</c:v>
                </c:pt>
                <c:pt idx="2889">
                  <c:v>59.569999933242798</c:v>
                </c:pt>
                <c:pt idx="2890">
                  <c:v>59.589999914169312</c:v>
                </c:pt>
                <c:pt idx="2891">
                  <c:v>59.609999895095825</c:v>
                </c:pt>
                <c:pt idx="2892">
                  <c:v>59.629999876022339</c:v>
                </c:pt>
                <c:pt idx="2893">
                  <c:v>59.649999856948853</c:v>
                </c:pt>
                <c:pt idx="2894">
                  <c:v>59.679999828338623</c:v>
                </c:pt>
                <c:pt idx="2895">
                  <c:v>59.700000047683716</c:v>
                </c:pt>
                <c:pt idx="2896">
                  <c:v>59.720000028610229</c:v>
                </c:pt>
                <c:pt idx="2897">
                  <c:v>59.740000009536743</c:v>
                </c:pt>
                <c:pt idx="2898">
                  <c:v>59.759999990463257</c:v>
                </c:pt>
                <c:pt idx="2899">
                  <c:v>59.779999971389771</c:v>
                </c:pt>
                <c:pt idx="2900">
                  <c:v>59.809999942779541</c:v>
                </c:pt>
                <c:pt idx="2901">
                  <c:v>59.829999923706055</c:v>
                </c:pt>
                <c:pt idx="2902">
                  <c:v>59.849999904632568</c:v>
                </c:pt>
                <c:pt idx="2903">
                  <c:v>59.869999885559082</c:v>
                </c:pt>
                <c:pt idx="2904">
                  <c:v>59.889999866485596</c:v>
                </c:pt>
                <c:pt idx="2905">
                  <c:v>59.909999847412109</c:v>
                </c:pt>
                <c:pt idx="2906">
                  <c:v>59.93999981880188</c:v>
                </c:pt>
                <c:pt idx="2907">
                  <c:v>59.960000038146973</c:v>
                </c:pt>
                <c:pt idx="2908">
                  <c:v>59.980000019073486</c:v>
                </c:pt>
                <c:pt idx="2909">
                  <c:v>60</c:v>
                </c:pt>
                <c:pt idx="2910">
                  <c:v>60.019999980926514</c:v>
                </c:pt>
                <c:pt idx="2911">
                  <c:v>60.049999952316284</c:v>
                </c:pt>
                <c:pt idx="2912">
                  <c:v>60.069999933242798</c:v>
                </c:pt>
                <c:pt idx="2913">
                  <c:v>60.089999914169312</c:v>
                </c:pt>
                <c:pt idx="2914">
                  <c:v>60.109999895095825</c:v>
                </c:pt>
                <c:pt idx="2915">
                  <c:v>60.139999866485596</c:v>
                </c:pt>
                <c:pt idx="2916">
                  <c:v>60.159999847412109</c:v>
                </c:pt>
                <c:pt idx="2917">
                  <c:v>60.179999828338623</c:v>
                </c:pt>
                <c:pt idx="2918">
                  <c:v>60.200000047683716</c:v>
                </c:pt>
                <c:pt idx="2919">
                  <c:v>60.220000028610229</c:v>
                </c:pt>
                <c:pt idx="2920">
                  <c:v>60.240000009536743</c:v>
                </c:pt>
                <c:pt idx="2921">
                  <c:v>60.269999980926514</c:v>
                </c:pt>
                <c:pt idx="2922">
                  <c:v>60.289999961853027</c:v>
                </c:pt>
                <c:pt idx="2923">
                  <c:v>60.309999942779541</c:v>
                </c:pt>
                <c:pt idx="2924">
                  <c:v>60.329999923706055</c:v>
                </c:pt>
                <c:pt idx="2925">
                  <c:v>60.349999904632568</c:v>
                </c:pt>
                <c:pt idx="2926">
                  <c:v>60.369999885559082</c:v>
                </c:pt>
                <c:pt idx="2927">
                  <c:v>60.399999856948853</c:v>
                </c:pt>
                <c:pt idx="2928">
                  <c:v>60.419999837875366</c:v>
                </c:pt>
                <c:pt idx="2929">
                  <c:v>60.43999981880188</c:v>
                </c:pt>
                <c:pt idx="2930">
                  <c:v>60.460000038146973</c:v>
                </c:pt>
                <c:pt idx="2931">
                  <c:v>60.480000019073486</c:v>
                </c:pt>
                <c:pt idx="2932">
                  <c:v>60.5</c:v>
                </c:pt>
                <c:pt idx="2933">
                  <c:v>60.529999971389771</c:v>
                </c:pt>
                <c:pt idx="2934">
                  <c:v>60.549999952316284</c:v>
                </c:pt>
                <c:pt idx="2935">
                  <c:v>60.569999933242798</c:v>
                </c:pt>
                <c:pt idx="2936">
                  <c:v>60.589999914169312</c:v>
                </c:pt>
                <c:pt idx="2937">
                  <c:v>60.609999895095825</c:v>
                </c:pt>
                <c:pt idx="2938">
                  <c:v>60.629999876022339</c:v>
                </c:pt>
                <c:pt idx="2939">
                  <c:v>60.659999847412109</c:v>
                </c:pt>
                <c:pt idx="2940">
                  <c:v>60.679999828338623</c:v>
                </c:pt>
                <c:pt idx="2941">
                  <c:v>60.700000047683716</c:v>
                </c:pt>
                <c:pt idx="2942">
                  <c:v>60.720000028610229</c:v>
                </c:pt>
                <c:pt idx="2943">
                  <c:v>60.75</c:v>
                </c:pt>
                <c:pt idx="2944">
                  <c:v>60.769999980926514</c:v>
                </c:pt>
                <c:pt idx="2945">
                  <c:v>60.789999961853027</c:v>
                </c:pt>
                <c:pt idx="2946">
                  <c:v>60.809999942779541</c:v>
                </c:pt>
                <c:pt idx="2947">
                  <c:v>60.829999923706055</c:v>
                </c:pt>
                <c:pt idx="2948">
                  <c:v>60.859999895095825</c:v>
                </c:pt>
                <c:pt idx="2949">
                  <c:v>60.879999876022339</c:v>
                </c:pt>
                <c:pt idx="2950">
                  <c:v>60.899999856948853</c:v>
                </c:pt>
                <c:pt idx="2951">
                  <c:v>60.919999837875366</c:v>
                </c:pt>
                <c:pt idx="2952">
                  <c:v>60.93999981880188</c:v>
                </c:pt>
                <c:pt idx="2953">
                  <c:v>60.960000038146973</c:v>
                </c:pt>
                <c:pt idx="2954">
                  <c:v>60.990000009536743</c:v>
                </c:pt>
                <c:pt idx="2955">
                  <c:v>61.009999990463257</c:v>
                </c:pt>
                <c:pt idx="2956">
                  <c:v>61.029999971389771</c:v>
                </c:pt>
                <c:pt idx="2957">
                  <c:v>61.049999952316284</c:v>
                </c:pt>
                <c:pt idx="2958">
                  <c:v>62.859999895095825</c:v>
                </c:pt>
                <c:pt idx="2959">
                  <c:v>62.859999895095825</c:v>
                </c:pt>
                <c:pt idx="2960">
                  <c:v>62.859999895095825</c:v>
                </c:pt>
                <c:pt idx="2961">
                  <c:v>62.859999895095825</c:v>
                </c:pt>
                <c:pt idx="2962">
                  <c:v>62.859999895095825</c:v>
                </c:pt>
                <c:pt idx="2963">
                  <c:v>62.859999895095825</c:v>
                </c:pt>
                <c:pt idx="2964">
                  <c:v>62.859999895095825</c:v>
                </c:pt>
                <c:pt idx="2965">
                  <c:v>62.859999895095825</c:v>
                </c:pt>
                <c:pt idx="2966">
                  <c:v>62.859999895095825</c:v>
                </c:pt>
                <c:pt idx="2967">
                  <c:v>62.859999895095825</c:v>
                </c:pt>
                <c:pt idx="2968">
                  <c:v>62.859999895095825</c:v>
                </c:pt>
                <c:pt idx="2969">
                  <c:v>62.859999895095825</c:v>
                </c:pt>
                <c:pt idx="2970">
                  <c:v>62.859999895095825</c:v>
                </c:pt>
                <c:pt idx="2971">
                  <c:v>62.859999895095825</c:v>
                </c:pt>
                <c:pt idx="2972">
                  <c:v>62.859999895095825</c:v>
                </c:pt>
                <c:pt idx="2973">
                  <c:v>62.859999895095825</c:v>
                </c:pt>
                <c:pt idx="2974">
                  <c:v>62.859999895095825</c:v>
                </c:pt>
                <c:pt idx="2975">
                  <c:v>62.859999895095825</c:v>
                </c:pt>
                <c:pt idx="2976">
                  <c:v>62.859999895095825</c:v>
                </c:pt>
                <c:pt idx="2977">
                  <c:v>62.859999895095825</c:v>
                </c:pt>
                <c:pt idx="2978">
                  <c:v>62.859999895095825</c:v>
                </c:pt>
                <c:pt idx="2979">
                  <c:v>62.859999895095825</c:v>
                </c:pt>
                <c:pt idx="2980">
                  <c:v>62.859999895095825</c:v>
                </c:pt>
                <c:pt idx="2981">
                  <c:v>62.859999895095825</c:v>
                </c:pt>
                <c:pt idx="2982">
                  <c:v>62.859999895095825</c:v>
                </c:pt>
                <c:pt idx="2983">
                  <c:v>62.859999895095825</c:v>
                </c:pt>
                <c:pt idx="2984">
                  <c:v>62.859999895095825</c:v>
                </c:pt>
                <c:pt idx="2985">
                  <c:v>62.859999895095825</c:v>
                </c:pt>
                <c:pt idx="2986">
                  <c:v>62.859999895095825</c:v>
                </c:pt>
                <c:pt idx="2987">
                  <c:v>62.859999895095825</c:v>
                </c:pt>
                <c:pt idx="2988">
                  <c:v>62.859999895095825</c:v>
                </c:pt>
                <c:pt idx="2989">
                  <c:v>62.859999895095825</c:v>
                </c:pt>
                <c:pt idx="2990">
                  <c:v>62.859999895095825</c:v>
                </c:pt>
                <c:pt idx="2991">
                  <c:v>62.859999895095825</c:v>
                </c:pt>
                <c:pt idx="2992">
                  <c:v>62.859999895095825</c:v>
                </c:pt>
                <c:pt idx="2993">
                  <c:v>62.859999895095825</c:v>
                </c:pt>
                <c:pt idx="2994">
                  <c:v>62.859999895095825</c:v>
                </c:pt>
                <c:pt idx="2995">
                  <c:v>62.859999895095825</c:v>
                </c:pt>
                <c:pt idx="2996">
                  <c:v>62.859999895095825</c:v>
                </c:pt>
                <c:pt idx="2997">
                  <c:v>62.859999895095825</c:v>
                </c:pt>
                <c:pt idx="2998">
                  <c:v>62.859999895095825</c:v>
                </c:pt>
                <c:pt idx="2999">
                  <c:v>62.859999895095825</c:v>
                </c:pt>
                <c:pt idx="3000">
                  <c:v>62.859999895095825</c:v>
                </c:pt>
                <c:pt idx="3001">
                  <c:v>62.859999895095825</c:v>
                </c:pt>
                <c:pt idx="3002">
                  <c:v>62.859999895095825</c:v>
                </c:pt>
                <c:pt idx="3003">
                  <c:v>62.859999895095825</c:v>
                </c:pt>
                <c:pt idx="3004">
                  <c:v>62.859999895095825</c:v>
                </c:pt>
                <c:pt idx="3005">
                  <c:v>62.859999895095825</c:v>
                </c:pt>
                <c:pt idx="3006">
                  <c:v>62.869999885559082</c:v>
                </c:pt>
                <c:pt idx="3007">
                  <c:v>62.869999885559082</c:v>
                </c:pt>
                <c:pt idx="3008">
                  <c:v>62.869999885559082</c:v>
                </c:pt>
                <c:pt idx="3009">
                  <c:v>62.869999885559082</c:v>
                </c:pt>
                <c:pt idx="3010">
                  <c:v>62.869999885559082</c:v>
                </c:pt>
                <c:pt idx="3011">
                  <c:v>62.869999885559082</c:v>
                </c:pt>
                <c:pt idx="3012">
                  <c:v>62.869999885559082</c:v>
                </c:pt>
                <c:pt idx="3013">
                  <c:v>62.869999885559082</c:v>
                </c:pt>
                <c:pt idx="3014">
                  <c:v>62.869999885559082</c:v>
                </c:pt>
                <c:pt idx="3015">
                  <c:v>62.869999885559082</c:v>
                </c:pt>
                <c:pt idx="3016">
                  <c:v>62.869999885559082</c:v>
                </c:pt>
                <c:pt idx="3017">
                  <c:v>62.869999885559082</c:v>
                </c:pt>
                <c:pt idx="3018">
                  <c:v>62.869999885559082</c:v>
                </c:pt>
                <c:pt idx="3019">
                  <c:v>62.869999885559082</c:v>
                </c:pt>
                <c:pt idx="3020">
                  <c:v>62.869999885559082</c:v>
                </c:pt>
                <c:pt idx="3021">
                  <c:v>62.869999885559082</c:v>
                </c:pt>
                <c:pt idx="3022">
                  <c:v>62.869999885559082</c:v>
                </c:pt>
                <c:pt idx="3023">
                  <c:v>62.869999885559082</c:v>
                </c:pt>
                <c:pt idx="3024">
                  <c:v>62.869999885559082</c:v>
                </c:pt>
                <c:pt idx="3025">
                  <c:v>62.869999885559082</c:v>
                </c:pt>
                <c:pt idx="3026">
                  <c:v>62.869999885559082</c:v>
                </c:pt>
                <c:pt idx="3027">
                  <c:v>62.869999885559082</c:v>
                </c:pt>
                <c:pt idx="3028">
                  <c:v>62.869999885559082</c:v>
                </c:pt>
                <c:pt idx="3029">
                  <c:v>62.869999885559082</c:v>
                </c:pt>
                <c:pt idx="3030">
                  <c:v>62.869999885559082</c:v>
                </c:pt>
                <c:pt idx="3031">
                  <c:v>62.869999885559082</c:v>
                </c:pt>
                <c:pt idx="3032">
                  <c:v>62.869999885559082</c:v>
                </c:pt>
                <c:pt idx="3033">
                  <c:v>62.869999885559082</c:v>
                </c:pt>
                <c:pt idx="3034">
                  <c:v>62.869999885559082</c:v>
                </c:pt>
                <c:pt idx="3035">
                  <c:v>62.869999885559082</c:v>
                </c:pt>
                <c:pt idx="3036">
                  <c:v>62.869999885559082</c:v>
                </c:pt>
                <c:pt idx="3037">
                  <c:v>62.869999885559082</c:v>
                </c:pt>
                <c:pt idx="3038">
                  <c:v>62.869999885559082</c:v>
                </c:pt>
                <c:pt idx="3039">
                  <c:v>62.869999885559082</c:v>
                </c:pt>
                <c:pt idx="3040">
                  <c:v>62.869999885559082</c:v>
                </c:pt>
                <c:pt idx="3041">
                  <c:v>62.889999866485596</c:v>
                </c:pt>
                <c:pt idx="3042">
                  <c:v>62.909999847412109</c:v>
                </c:pt>
                <c:pt idx="3043">
                  <c:v>62.929999828338623</c:v>
                </c:pt>
                <c:pt idx="3044">
                  <c:v>62.950000047683716</c:v>
                </c:pt>
                <c:pt idx="3045">
                  <c:v>62.970000028610229</c:v>
                </c:pt>
                <c:pt idx="3046">
                  <c:v>62.990000009536743</c:v>
                </c:pt>
                <c:pt idx="3047">
                  <c:v>63.019999980926514</c:v>
                </c:pt>
                <c:pt idx="3048">
                  <c:v>63.039999961853027</c:v>
                </c:pt>
                <c:pt idx="3049">
                  <c:v>63.059999942779541</c:v>
                </c:pt>
                <c:pt idx="3050">
                  <c:v>63.079999923706055</c:v>
                </c:pt>
                <c:pt idx="3051">
                  <c:v>63.099999904632568</c:v>
                </c:pt>
                <c:pt idx="3052">
                  <c:v>63.129999876022339</c:v>
                </c:pt>
                <c:pt idx="3053">
                  <c:v>63.149999856948853</c:v>
                </c:pt>
                <c:pt idx="3054">
                  <c:v>63.169999837875366</c:v>
                </c:pt>
                <c:pt idx="3055">
                  <c:v>63.18999981880188</c:v>
                </c:pt>
                <c:pt idx="3056">
                  <c:v>63.220000028610229</c:v>
                </c:pt>
                <c:pt idx="3057">
                  <c:v>63.240000009536743</c:v>
                </c:pt>
                <c:pt idx="3058">
                  <c:v>63.259999990463257</c:v>
                </c:pt>
                <c:pt idx="3059">
                  <c:v>63.279999971389771</c:v>
                </c:pt>
                <c:pt idx="3060">
                  <c:v>63.299999952316284</c:v>
                </c:pt>
                <c:pt idx="3061">
                  <c:v>63.319999933242798</c:v>
                </c:pt>
                <c:pt idx="3062">
                  <c:v>63.349999904632568</c:v>
                </c:pt>
                <c:pt idx="3063">
                  <c:v>63.369999885559082</c:v>
                </c:pt>
                <c:pt idx="3064">
                  <c:v>63.389999866485596</c:v>
                </c:pt>
                <c:pt idx="3065">
                  <c:v>63.409999847412109</c:v>
                </c:pt>
                <c:pt idx="3066">
                  <c:v>63.429999828338623</c:v>
                </c:pt>
                <c:pt idx="3067">
                  <c:v>63.450000047683716</c:v>
                </c:pt>
                <c:pt idx="3068">
                  <c:v>63.480000019073486</c:v>
                </c:pt>
                <c:pt idx="3069">
                  <c:v>63.5</c:v>
                </c:pt>
                <c:pt idx="3070">
                  <c:v>63.519999980926514</c:v>
                </c:pt>
                <c:pt idx="3071">
                  <c:v>63.539999961853027</c:v>
                </c:pt>
                <c:pt idx="3072">
                  <c:v>63.559999942779541</c:v>
                </c:pt>
                <c:pt idx="3073">
                  <c:v>63.579999923706055</c:v>
                </c:pt>
                <c:pt idx="3074">
                  <c:v>63.609999895095825</c:v>
                </c:pt>
                <c:pt idx="3075">
                  <c:v>63.629999876022339</c:v>
                </c:pt>
                <c:pt idx="3076">
                  <c:v>63.649999856948853</c:v>
                </c:pt>
                <c:pt idx="3077">
                  <c:v>63.669999837875366</c:v>
                </c:pt>
                <c:pt idx="3078">
                  <c:v>63.68999981880188</c:v>
                </c:pt>
                <c:pt idx="3079">
                  <c:v>63.710000038146973</c:v>
                </c:pt>
                <c:pt idx="3080">
                  <c:v>63.740000009536743</c:v>
                </c:pt>
                <c:pt idx="3081">
                  <c:v>63.759999990463257</c:v>
                </c:pt>
                <c:pt idx="3082">
                  <c:v>63.779999971389771</c:v>
                </c:pt>
                <c:pt idx="3083">
                  <c:v>63.809999942779541</c:v>
                </c:pt>
                <c:pt idx="3084">
                  <c:v>63.829999923706055</c:v>
                </c:pt>
                <c:pt idx="3085">
                  <c:v>63.849999904632568</c:v>
                </c:pt>
                <c:pt idx="3086">
                  <c:v>63.869999885559082</c:v>
                </c:pt>
                <c:pt idx="3087">
                  <c:v>63.889999866485596</c:v>
                </c:pt>
                <c:pt idx="3088">
                  <c:v>63.919999837875366</c:v>
                </c:pt>
                <c:pt idx="3089">
                  <c:v>63.93999981880188</c:v>
                </c:pt>
                <c:pt idx="3090">
                  <c:v>63.960000038146973</c:v>
                </c:pt>
                <c:pt idx="3091">
                  <c:v>63.980000019073486</c:v>
                </c:pt>
                <c:pt idx="3092">
                  <c:v>64</c:v>
                </c:pt>
                <c:pt idx="3093">
                  <c:v>64.019999980926514</c:v>
                </c:pt>
                <c:pt idx="3094">
                  <c:v>64.049999952316284</c:v>
                </c:pt>
                <c:pt idx="3095">
                  <c:v>64.069999933242798</c:v>
                </c:pt>
                <c:pt idx="3096">
                  <c:v>64.089999914169312</c:v>
                </c:pt>
                <c:pt idx="3097">
                  <c:v>64.109999895095825</c:v>
                </c:pt>
                <c:pt idx="3098">
                  <c:v>64.129999876022339</c:v>
                </c:pt>
                <c:pt idx="3099">
                  <c:v>64.149999856948853</c:v>
                </c:pt>
                <c:pt idx="3100">
                  <c:v>64.179999828338623</c:v>
                </c:pt>
                <c:pt idx="3101">
                  <c:v>64.200000047683716</c:v>
                </c:pt>
                <c:pt idx="3102">
                  <c:v>64.220000028610229</c:v>
                </c:pt>
                <c:pt idx="3103">
                  <c:v>64.240000009536743</c:v>
                </c:pt>
                <c:pt idx="3104">
                  <c:v>64.259999990463257</c:v>
                </c:pt>
                <c:pt idx="3105">
                  <c:v>64.279999971389771</c:v>
                </c:pt>
                <c:pt idx="3106">
                  <c:v>64.309999942779541</c:v>
                </c:pt>
                <c:pt idx="3107">
                  <c:v>64.329999923706055</c:v>
                </c:pt>
                <c:pt idx="3108">
                  <c:v>64.349999904632568</c:v>
                </c:pt>
                <c:pt idx="3109">
                  <c:v>64.369999885559082</c:v>
                </c:pt>
                <c:pt idx="3110">
                  <c:v>64.389999866485596</c:v>
                </c:pt>
                <c:pt idx="3111">
                  <c:v>64.419999837875366</c:v>
                </c:pt>
                <c:pt idx="3112">
                  <c:v>64.43999981880188</c:v>
                </c:pt>
                <c:pt idx="3113">
                  <c:v>64.460000038146973</c:v>
                </c:pt>
                <c:pt idx="3114">
                  <c:v>64.480000019073486</c:v>
                </c:pt>
                <c:pt idx="3115">
                  <c:v>64.509999990463257</c:v>
                </c:pt>
                <c:pt idx="3116">
                  <c:v>64.529999971389771</c:v>
                </c:pt>
                <c:pt idx="3117">
                  <c:v>64.549999952316284</c:v>
                </c:pt>
                <c:pt idx="3118">
                  <c:v>64.569999933242798</c:v>
                </c:pt>
                <c:pt idx="3119">
                  <c:v>64.589999914169312</c:v>
                </c:pt>
                <c:pt idx="3120">
                  <c:v>64.609999895095825</c:v>
                </c:pt>
                <c:pt idx="3121">
                  <c:v>64.639999866485596</c:v>
                </c:pt>
                <c:pt idx="3122">
                  <c:v>64.659999847412109</c:v>
                </c:pt>
                <c:pt idx="3123">
                  <c:v>64.679999828338623</c:v>
                </c:pt>
                <c:pt idx="3124">
                  <c:v>64.700000047683716</c:v>
                </c:pt>
                <c:pt idx="3125">
                  <c:v>64.720000028610229</c:v>
                </c:pt>
                <c:pt idx="3126">
                  <c:v>64.740000009536743</c:v>
                </c:pt>
                <c:pt idx="3127">
                  <c:v>64.769999980926514</c:v>
                </c:pt>
                <c:pt idx="3128">
                  <c:v>64.789999961853027</c:v>
                </c:pt>
                <c:pt idx="3129">
                  <c:v>64.809999942779541</c:v>
                </c:pt>
                <c:pt idx="3130">
                  <c:v>64.829999923706055</c:v>
                </c:pt>
                <c:pt idx="3131">
                  <c:v>64.849999904632568</c:v>
                </c:pt>
                <c:pt idx="3132">
                  <c:v>64.869999885559082</c:v>
                </c:pt>
                <c:pt idx="3133">
                  <c:v>64.899999856948853</c:v>
                </c:pt>
                <c:pt idx="3134">
                  <c:v>64.919999837875366</c:v>
                </c:pt>
                <c:pt idx="3135">
                  <c:v>64.93999981880188</c:v>
                </c:pt>
                <c:pt idx="3136">
                  <c:v>64.960000038146973</c:v>
                </c:pt>
                <c:pt idx="3137">
                  <c:v>64.980000019073486</c:v>
                </c:pt>
                <c:pt idx="3138">
                  <c:v>65.009999990463257</c:v>
                </c:pt>
                <c:pt idx="3139">
                  <c:v>65.029999971389771</c:v>
                </c:pt>
                <c:pt idx="3140">
                  <c:v>65.049999952316284</c:v>
                </c:pt>
                <c:pt idx="3141">
                  <c:v>65.069999933242798</c:v>
                </c:pt>
                <c:pt idx="3142">
                  <c:v>65.099999904632568</c:v>
                </c:pt>
                <c:pt idx="3143">
                  <c:v>65.119999885559082</c:v>
                </c:pt>
                <c:pt idx="3144">
                  <c:v>65.139999866485596</c:v>
                </c:pt>
                <c:pt idx="3145">
                  <c:v>65.159999847412109</c:v>
                </c:pt>
                <c:pt idx="3146">
                  <c:v>65.179999828338623</c:v>
                </c:pt>
                <c:pt idx="3147">
                  <c:v>65.200000047683716</c:v>
                </c:pt>
                <c:pt idx="3148">
                  <c:v>65.230000019073486</c:v>
                </c:pt>
                <c:pt idx="3149">
                  <c:v>65.25</c:v>
                </c:pt>
                <c:pt idx="3150">
                  <c:v>65.269999980926514</c:v>
                </c:pt>
                <c:pt idx="3151">
                  <c:v>65.289999961853027</c:v>
                </c:pt>
                <c:pt idx="3152">
                  <c:v>65.309999942779541</c:v>
                </c:pt>
                <c:pt idx="3153">
                  <c:v>65.329999923706055</c:v>
                </c:pt>
                <c:pt idx="3154">
                  <c:v>65.359999895095825</c:v>
                </c:pt>
                <c:pt idx="3155">
                  <c:v>65.379999876022339</c:v>
                </c:pt>
                <c:pt idx="3156">
                  <c:v>65.399999856948853</c:v>
                </c:pt>
                <c:pt idx="3157">
                  <c:v>65.419999837875366</c:v>
                </c:pt>
                <c:pt idx="3158">
                  <c:v>65.43999981880188</c:v>
                </c:pt>
                <c:pt idx="3159">
                  <c:v>65.460000038146973</c:v>
                </c:pt>
                <c:pt idx="3160">
                  <c:v>65.490000009536743</c:v>
                </c:pt>
                <c:pt idx="3161">
                  <c:v>65.509999990463257</c:v>
                </c:pt>
                <c:pt idx="3162">
                  <c:v>65.529999971389771</c:v>
                </c:pt>
                <c:pt idx="3163">
                  <c:v>65.549999952316284</c:v>
                </c:pt>
                <c:pt idx="3164">
                  <c:v>65.569999933242798</c:v>
                </c:pt>
                <c:pt idx="3165">
                  <c:v>65.589999914169312</c:v>
                </c:pt>
                <c:pt idx="3166">
                  <c:v>65.619999885559082</c:v>
                </c:pt>
                <c:pt idx="3167">
                  <c:v>65.639999866485596</c:v>
                </c:pt>
                <c:pt idx="3168">
                  <c:v>65.659999847412109</c:v>
                </c:pt>
                <c:pt idx="3169">
                  <c:v>65.679999828338623</c:v>
                </c:pt>
                <c:pt idx="3170">
                  <c:v>65.710000038146973</c:v>
                </c:pt>
                <c:pt idx="3171">
                  <c:v>65.730000019073486</c:v>
                </c:pt>
                <c:pt idx="3172">
                  <c:v>65.75</c:v>
                </c:pt>
                <c:pt idx="3173">
                  <c:v>65.769999980926514</c:v>
                </c:pt>
                <c:pt idx="3174">
                  <c:v>65.789999961853027</c:v>
                </c:pt>
                <c:pt idx="3175">
                  <c:v>65.819999933242798</c:v>
                </c:pt>
                <c:pt idx="3176">
                  <c:v>65.839999914169312</c:v>
                </c:pt>
                <c:pt idx="3177">
                  <c:v>65.859999895095825</c:v>
                </c:pt>
                <c:pt idx="3178">
                  <c:v>65.879999876022339</c:v>
                </c:pt>
                <c:pt idx="3179">
                  <c:v>65.899999856948853</c:v>
                </c:pt>
                <c:pt idx="3180">
                  <c:v>65.919999837875366</c:v>
                </c:pt>
                <c:pt idx="3181">
                  <c:v>65.950000047683716</c:v>
                </c:pt>
                <c:pt idx="3182">
                  <c:v>65.970000028610229</c:v>
                </c:pt>
                <c:pt idx="3183">
                  <c:v>65.990000009536743</c:v>
                </c:pt>
                <c:pt idx="3184">
                  <c:v>66.009999990463257</c:v>
                </c:pt>
                <c:pt idx="3185">
                  <c:v>66.029999971389771</c:v>
                </c:pt>
                <c:pt idx="3186">
                  <c:v>66.049999952316284</c:v>
                </c:pt>
                <c:pt idx="3187">
                  <c:v>66.079999923706055</c:v>
                </c:pt>
                <c:pt idx="3188">
                  <c:v>66.099999904632568</c:v>
                </c:pt>
                <c:pt idx="3189">
                  <c:v>66.119999885559082</c:v>
                </c:pt>
                <c:pt idx="3190">
                  <c:v>66.139999866485596</c:v>
                </c:pt>
                <c:pt idx="3191">
                  <c:v>66.159999847412109</c:v>
                </c:pt>
                <c:pt idx="3192">
                  <c:v>66.179999828338623</c:v>
                </c:pt>
                <c:pt idx="3193">
                  <c:v>66.210000038146973</c:v>
                </c:pt>
                <c:pt idx="3194">
                  <c:v>66.230000019073486</c:v>
                </c:pt>
                <c:pt idx="3195">
                  <c:v>66.25</c:v>
                </c:pt>
                <c:pt idx="3196">
                  <c:v>66.269999980926514</c:v>
                </c:pt>
                <c:pt idx="3197">
                  <c:v>66.299999952316284</c:v>
                </c:pt>
                <c:pt idx="3198">
                  <c:v>66.319999933242798</c:v>
                </c:pt>
                <c:pt idx="3199">
                  <c:v>66.339999914169312</c:v>
                </c:pt>
                <c:pt idx="3200">
                  <c:v>66.359999895095825</c:v>
                </c:pt>
                <c:pt idx="3201">
                  <c:v>66.379999876022339</c:v>
                </c:pt>
                <c:pt idx="3202">
                  <c:v>66.409999847412109</c:v>
                </c:pt>
                <c:pt idx="3203">
                  <c:v>66.429999828338623</c:v>
                </c:pt>
                <c:pt idx="3204">
                  <c:v>66.450000047683716</c:v>
                </c:pt>
                <c:pt idx="3205">
                  <c:v>66.470000028610229</c:v>
                </c:pt>
                <c:pt idx="3206">
                  <c:v>66.490000009536743</c:v>
                </c:pt>
                <c:pt idx="3207">
                  <c:v>66.509999990463257</c:v>
                </c:pt>
                <c:pt idx="3208">
                  <c:v>66.539999961853027</c:v>
                </c:pt>
                <c:pt idx="3209">
                  <c:v>66.559999942779541</c:v>
                </c:pt>
                <c:pt idx="3210">
                  <c:v>66.579999923706055</c:v>
                </c:pt>
                <c:pt idx="3211">
                  <c:v>66.599999904632568</c:v>
                </c:pt>
                <c:pt idx="3212">
                  <c:v>66.619999885559082</c:v>
                </c:pt>
                <c:pt idx="3213">
                  <c:v>66.639999866485596</c:v>
                </c:pt>
                <c:pt idx="3214">
                  <c:v>66.669999837875366</c:v>
                </c:pt>
                <c:pt idx="3215">
                  <c:v>66.68999981880188</c:v>
                </c:pt>
                <c:pt idx="3216">
                  <c:v>66.710000038146973</c:v>
                </c:pt>
                <c:pt idx="3217">
                  <c:v>66.730000019073486</c:v>
                </c:pt>
                <c:pt idx="3218">
                  <c:v>66.75</c:v>
                </c:pt>
                <c:pt idx="3219">
                  <c:v>66.769999980926514</c:v>
                </c:pt>
                <c:pt idx="3220">
                  <c:v>66.799999952316284</c:v>
                </c:pt>
                <c:pt idx="3221">
                  <c:v>66.819999933242798</c:v>
                </c:pt>
                <c:pt idx="3222">
                  <c:v>66.839999914169312</c:v>
                </c:pt>
                <c:pt idx="3223">
                  <c:v>66.859999895095825</c:v>
                </c:pt>
                <c:pt idx="3224">
                  <c:v>66.889999866485596</c:v>
                </c:pt>
                <c:pt idx="3225">
                  <c:v>66.909999847412109</c:v>
                </c:pt>
                <c:pt idx="3226">
                  <c:v>66.929999828338623</c:v>
                </c:pt>
                <c:pt idx="3227">
                  <c:v>66.950000047683716</c:v>
                </c:pt>
                <c:pt idx="3228">
                  <c:v>66.970000028610229</c:v>
                </c:pt>
                <c:pt idx="3229">
                  <c:v>67</c:v>
                </c:pt>
                <c:pt idx="3230">
                  <c:v>67.019999980926514</c:v>
                </c:pt>
                <c:pt idx="3231">
                  <c:v>67.039999961853027</c:v>
                </c:pt>
                <c:pt idx="3232">
                  <c:v>67.059999942779541</c:v>
                </c:pt>
                <c:pt idx="3233">
                  <c:v>67.079999923706055</c:v>
                </c:pt>
                <c:pt idx="3234">
                  <c:v>67.099999904632568</c:v>
                </c:pt>
                <c:pt idx="3235">
                  <c:v>67.129999876022339</c:v>
                </c:pt>
                <c:pt idx="3236">
                  <c:v>67.149999856948853</c:v>
                </c:pt>
                <c:pt idx="3237">
                  <c:v>67.169999837875366</c:v>
                </c:pt>
                <c:pt idx="3238">
                  <c:v>67.18999981880188</c:v>
                </c:pt>
                <c:pt idx="3239">
                  <c:v>67.210000038146973</c:v>
                </c:pt>
                <c:pt idx="3240">
                  <c:v>67.230000019073486</c:v>
                </c:pt>
                <c:pt idx="3241">
                  <c:v>67.259999990463257</c:v>
                </c:pt>
                <c:pt idx="3242">
                  <c:v>67.279999971389771</c:v>
                </c:pt>
                <c:pt idx="3243">
                  <c:v>67.299999952316284</c:v>
                </c:pt>
                <c:pt idx="3244">
                  <c:v>67.319999933242798</c:v>
                </c:pt>
                <c:pt idx="3245">
                  <c:v>67.339999914169312</c:v>
                </c:pt>
                <c:pt idx="3246">
                  <c:v>67.359999895095825</c:v>
                </c:pt>
                <c:pt idx="3247">
                  <c:v>67.389999866485596</c:v>
                </c:pt>
                <c:pt idx="3248">
                  <c:v>67.409999847412109</c:v>
                </c:pt>
                <c:pt idx="3249">
                  <c:v>67.429999828338623</c:v>
                </c:pt>
                <c:pt idx="3250">
                  <c:v>67.450000047683716</c:v>
                </c:pt>
                <c:pt idx="3251">
                  <c:v>67.470000028610229</c:v>
                </c:pt>
                <c:pt idx="3252">
                  <c:v>67.5</c:v>
                </c:pt>
                <c:pt idx="3253">
                  <c:v>67.519999980926514</c:v>
                </c:pt>
                <c:pt idx="3254">
                  <c:v>67.539999961853027</c:v>
                </c:pt>
                <c:pt idx="3255">
                  <c:v>67.559999942779541</c:v>
                </c:pt>
                <c:pt idx="3256">
                  <c:v>67.589999914169312</c:v>
                </c:pt>
                <c:pt idx="3257">
                  <c:v>67.609999895095825</c:v>
                </c:pt>
                <c:pt idx="3258">
                  <c:v>67.629999876022339</c:v>
                </c:pt>
                <c:pt idx="3259">
                  <c:v>67.649999856948853</c:v>
                </c:pt>
                <c:pt idx="3260">
                  <c:v>67.669999837875366</c:v>
                </c:pt>
                <c:pt idx="3261">
                  <c:v>67.68999981880188</c:v>
                </c:pt>
                <c:pt idx="3262">
                  <c:v>67.720000028610229</c:v>
                </c:pt>
                <c:pt idx="3263">
                  <c:v>67.740000009536743</c:v>
                </c:pt>
                <c:pt idx="3264">
                  <c:v>67.759999990463257</c:v>
                </c:pt>
                <c:pt idx="3265">
                  <c:v>67.779999971389771</c:v>
                </c:pt>
                <c:pt idx="3266">
                  <c:v>67.799999952316284</c:v>
                </c:pt>
                <c:pt idx="3267">
                  <c:v>67.819999933242798</c:v>
                </c:pt>
                <c:pt idx="3268">
                  <c:v>67.849999904632568</c:v>
                </c:pt>
                <c:pt idx="3269">
                  <c:v>67.869999885559082</c:v>
                </c:pt>
                <c:pt idx="3270">
                  <c:v>70.679999828338623</c:v>
                </c:pt>
                <c:pt idx="3271">
                  <c:v>70.679999828338623</c:v>
                </c:pt>
                <c:pt idx="3272">
                  <c:v>70.679999828338623</c:v>
                </c:pt>
                <c:pt idx="3273">
                  <c:v>70.679999828338623</c:v>
                </c:pt>
                <c:pt idx="3274">
                  <c:v>70.679999828338623</c:v>
                </c:pt>
                <c:pt idx="3275">
                  <c:v>70.679999828338623</c:v>
                </c:pt>
                <c:pt idx="3276">
                  <c:v>70.679999828338623</c:v>
                </c:pt>
                <c:pt idx="3277">
                  <c:v>70.679999828338623</c:v>
                </c:pt>
                <c:pt idx="3278">
                  <c:v>70.68999981880188</c:v>
                </c:pt>
                <c:pt idx="3279">
                  <c:v>70.68999981880188</c:v>
                </c:pt>
                <c:pt idx="3280">
                  <c:v>70.68999981880188</c:v>
                </c:pt>
                <c:pt idx="3281">
                  <c:v>70.68999981880188</c:v>
                </c:pt>
                <c:pt idx="3282">
                  <c:v>70.68999981880188</c:v>
                </c:pt>
                <c:pt idx="3283">
                  <c:v>70.68999981880188</c:v>
                </c:pt>
                <c:pt idx="3284">
                  <c:v>70.68999981880188</c:v>
                </c:pt>
                <c:pt idx="3285">
                  <c:v>70.68999981880188</c:v>
                </c:pt>
                <c:pt idx="3286">
                  <c:v>70.68999981880188</c:v>
                </c:pt>
                <c:pt idx="3287">
                  <c:v>70.68999981880188</c:v>
                </c:pt>
                <c:pt idx="3288">
                  <c:v>70.68999981880188</c:v>
                </c:pt>
                <c:pt idx="3289">
                  <c:v>70.68999981880188</c:v>
                </c:pt>
                <c:pt idx="3290">
                  <c:v>70.68999981880188</c:v>
                </c:pt>
                <c:pt idx="3291">
                  <c:v>70.68999981880188</c:v>
                </c:pt>
                <c:pt idx="3292">
                  <c:v>70.68999981880188</c:v>
                </c:pt>
                <c:pt idx="3293">
                  <c:v>70.68999981880188</c:v>
                </c:pt>
                <c:pt idx="3294">
                  <c:v>70.68999981880188</c:v>
                </c:pt>
                <c:pt idx="3295">
                  <c:v>70.68999981880188</c:v>
                </c:pt>
                <c:pt idx="3296">
                  <c:v>70.68999981880188</c:v>
                </c:pt>
                <c:pt idx="3297">
                  <c:v>70.68999981880188</c:v>
                </c:pt>
                <c:pt idx="3298">
                  <c:v>70.68999981880188</c:v>
                </c:pt>
                <c:pt idx="3299">
                  <c:v>70.68999981880188</c:v>
                </c:pt>
                <c:pt idx="3300">
                  <c:v>70.68999981880188</c:v>
                </c:pt>
                <c:pt idx="3301">
                  <c:v>70.68999981880188</c:v>
                </c:pt>
                <c:pt idx="3302">
                  <c:v>70.68999981880188</c:v>
                </c:pt>
                <c:pt idx="3303">
                  <c:v>70.68999981880188</c:v>
                </c:pt>
                <c:pt idx="3304">
                  <c:v>70.68999981880188</c:v>
                </c:pt>
                <c:pt idx="3305">
                  <c:v>70.68999981880188</c:v>
                </c:pt>
                <c:pt idx="3306">
                  <c:v>70.68999981880188</c:v>
                </c:pt>
                <c:pt idx="3307">
                  <c:v>70.68999981880188</c:v>
                </c:pt>
                <c:pt idx="3308">
                  <c:v>70.68999981880188</c:v>
                </c:pt>
                <c:pt idx="3309">
                  <c:v>70.68999981880188</c:v>
                </c:pt>
                <c:pt idx="3310">
                  <c:v>70.68999981880188</c:v>
                </c:pt>
                <c:pt idx="3311">
                  <c:v>70.68999981880188</c:v>
                </c:pt>
                <c:pt idx="3312">
                  <c:v>70.68999981880188</c:v>
                </c:pt>
                <c:pt idx="3313">
                  <c:v>70.68999981880188</c:v>
                </c:pt>
                <c:pt idx="3314">
                  <c:v>70.68999981880188</c:v>
                </c:pt>
                <c:pt idx="3315">
                  <c:v>70.68999981880188</c:v>
                </c:pt>
                <c:pt idx="3316">
                  <c:v>70.68999981880188</c:v>
                </c:pt>
                <c:pt idx="3317">
                  <c:v>70.68999981880188</c:v>
                </c:pt>
                <c:pt idx="3318">
                  <c:v>70.68999981880188</c:v>
                </c:pt>
                <c:pt idx="3319">
                  <c:v>70.68999981880188</c:v>
                </c:pt>
                <c:pt idx="3320">
                  <c:v>70.68999981880188</c:v>
                </c:pt>
                <c:pt idx="3321">
                  <c:v>70.68999981880188</c:v>
                </c:pt>
                <c:pt idx="3322">
                  <c:v>70.68999981880188</c:v>
                </c:pt>
                <c:pt idx="3323">
                  <c:v>70.68999981880188</c:v>
                </c:pt>
                <c:pt idx="3324">
                  <c:v>70.68999981880188</c:v>
                </c:pt>
                <c:pt idx="3325">
                  <c:v>70.68999981880188</c:v>
                </c:pt>
                <c:pt idx="3326">
                  <c:v>70.68999981880188</c:v>
                </c:pt>
                <c:pt idx="3327">
                  <c:v>70.68999981880188</c:v>
                </c:pt>
                <c:pt idx="3328">
                  <c:v>70.68999981880188</c:v>
                </c:pt>
                <c:pt idx="3329">
                  <c:v>70.68999981880188</c:v>
                </c:pt>
                <c:pt idx="3330">
                  <c:v>70.68999981880188</c:v>
                </c:pt>
                <c:pt idx="3331">
                  <c:v>70.68999981880188</c:v>
                </c:pt>
                <c:pt idx="3332">
                  <c:v>70.68999981880188</c:v>
                </c:pt>
                <c:pt idx="3333">
                  <c:v>70.68999981880188</c:v>
                </c:pt>
                <c:pt idx="3334">
                  <c:v>70.68999981880188</c:v>
                </c:pt>
                <c:pt idx="3335">
                  <c:v>70.68999981880188</c:v>
                </c:pt>
                <c:pt idx="3336">
                  <c:v>70.68999981880188</c:v>
                </c:pt>
                <c:pt idx="3337">
                  <c:v>70.68999981880188</c:v>
                </c:pt>
                <c:pt idx="3338">
                  <c:v>70.68999981880188</c:v>
                </c:pt>
                <c:pt idx="3339">
                  <c:v>70.68999981880188</c:v>
                </c:pt>
                <c:pt idx="3340">
                  <c:v>70.68999981880188</c:v>
                </c:pt>
                <c:pt idx="3341">
                  <c:v>70.68999981880188</c:v>
                </c:pt>
                <c:pt idx="3342">
                  <c:v>70.68999981880188</c:v>
                </c:pt>
                <c:pt idx="3343">
                  <c:v>70.68999981880188</c:v>
                </c:pt>
                <c:pt idx="3344">
                  <c:v>70.68999981880188</c:v>
                </c:pt>
                <c:pt idx="3345">
                  <c:v>70.68999981880188</c:v>
                </c:pt>
                <c:pt idx="3346">
                  <c:v>70.68999981880188</c:v>
                </c:pt>
                <c:pt idx="3347">
                  <c:v>70.68999981880188</c:v>
                </c:pt>
                <c:pt idx="3348">
                  <c:v>70.68999981880188</c:v>
                </c:pt>
                <c:pt idx="3349">
                  <c:v>70.68999981880188</c:v>
                </c:pt>
                <c:pt idx="3350">
                  <c:v>70.68999981880188</c:v>
                </c:pt>
                <c:pt idx="3351">
                  <c:v>70.68999981880188</c:v>
                </c:pt>
                <c:pt idx="3352">
                  <c:v>70.68999981880188</c:v>
                </c:pt>
                <c:pt idx="3353">
                  <c:v>70.68999981880188</c:v>
                </c:pt>
                <c:pt idx="3354">
                  <c:v>70.68999981880188</c:v>
                </c:pt>
                <c:pt idx="3355">
                  <c:v>70.68999981880188</c:v>
                </c:pt>
                <c:pt idx="3356">
                  <c:v>70.68999981880188</c:v>
                </c:pt>
                <c:pt idx="3357">
                  <c:v>70.68999981880188</c:v>
                </c:pt>
                <c:pt idx="3358">
                  <c:v>70.68999981880188</c:v>
                </c:pt>
                <c:pt idx="3359">
                  <c:v>70.68999981880188</c:v>
                </c:pt>
                <c:pt idx="3360">
                  <c:v>70.68999981880188</c:v>
                </c:pt>
                <c:pt idx="3361">
                  <c:v>70.68999981880188</c:v>
                </c:pt>
                <c:pt idx="3362">
                  <c:v>70.68999981880188</c:v>
                </c:pt>
                <c:pt idx="3363">
                  <c:v>70.68999981880188</c:v>
                </c:pt>
                <c:pt idx="3364">
                  <c:v>70.68999981880188</c:v>
                </c:pt>
                <c:pt idx="3365">
                  <c:v>70.68999981880188</c:v>
                </c:pt>
                <c:pt idx="3366">
                  <c:v>70.68999981880188</c:v>
                </c:pt>
                <c:pt idx="3367">
                  <c:v>70.68999981880188</c:v>
                </c:pt>
                <c:pt idx="3368">
                  <c:v>70.68999981880188</c:v>
                </c:pt>
                <c:pt idx="3369">
                  <c:v>70.68999981880188</c:v>
                </c:pt>
                <c:pt idx="3370">
                  <c:v>70.68999981880188</c:v>
                </c:pt>
                <c:pt idx="3371">
                  <c:v>70.68999981880188</c:v>
                </c:pt>
                <c:pt idx="3372">
                  <c:v>70.68999981880188</c:v>
                </c:pt>
                <c:pt idx="3373">
                  <c:v>70.68999981880188</c:v>
                </c:pt>
                <c:pt idx="3374">
                  <c:v>70.68999981880188</c:v>
                </c:pt>
                <c:pt idx="3375">
                  <c:v>70.68999981880188</c:v>
                </c:pt>
                <c:pt idx="3376">
                  <c:v>70.68999981880188</c:v>
                </c:pt>
                <c:pt idx="3377">
                  <c:v>70.68999981880188</c:v>
                </c:pt>
                <c:pt idx="3378">
                  <c:v>70.68999981880188</c:v>
                </c:pt>
                <c:pt idx="3379">
                  <c:v>70.68999981880188</c:v>
                </c:pt>
                <c:pt idx="3380">
                  <c:v>70.68999981880188</c:v>
                </c:pt>
                <c:pt idx="3381">
                  <c:v>70.68999981880188</c:v>
                </c:pt>
                <c:pt idx="3382">
                  <c:v>70.68999981880188</c:v>
                </c:pt>
                <c:pt idx="3383">
                  <c:v>70.68999981880188</c:v>
                </c:pt>
                <c:pt idx="3384">
                  <c:v>70.68999981880188</c:v>
                </c:pt>
                <c:pt idx="3385">
                  <c:v>70.68999981880188</c:v>
                </c:pt>
                <c:pt idx="3386">
                  <c:v>70.68999981880188</c:v>
                </c:pt>
                <c:pt idx="3387">
                  <c:v>70.68999981880188</c:v>
                </c:pt>
                <c:pt idx="3388">
                  <c:v>70.68999981880188</c:v>
                </c:pt>
                <c:pt idx="3389">
                  <c:v>70.68999981880188</c:v>
                </c:pt>
                <c:pt idx="3390">
                  <c:v>70.68999981880188</c:v>
                </c:pt>
                <c:pt idx="3391">
                  <c:v>70.68999981880188</c:v>
                </c:pt>
                <c:pt idx="3392">
                  <c:v>70.68999981880188</c:v>
                </c:pt>
                <c:pt idx="3393">
                  <c:v>70.68999981880188</c:v>
                </c:pt>
                <c:pt idx="3394">
                  <c:v>70.68999981880188</c:v>
                </c:pt>
                <c:pt idx="3395">
                  <c:v>70.68999981880188</c:v>
                </c:pt>
                <c:pt idx="3396">
                  <c:v>70.68999981880188</c:v>
                </c:pt>
                <c:pt idx="3397">
                  <c:v>70.700000047683716</c:v>
                </c:pt>
                <c:pt idx="3398">
                  <c:v>70.700000047683716</c:v>
                </c:pt>
                <c:pt idx="3399">
                  <c:v>70.710000038146973</c:v>
                </c:pt>
                <c:pt idx="3400">
                  <c:v>70.730000019073486</c:v>
                </c:pt>
                <c:pt idx="3401">
                  <c:v>70.75</c:v>
                </c:pt>
                <c:pt idx="3402">
                  <c:v>70.769999980926514</c:v>
                </c:pt>
                <c:pt idx="3403">
                  <c:v>70.799999952316284</c:v>
                </c:pt>
                <c:pt idx="3404">
                  <c:v>70.819999933242798</c:v>
                </c:pt>
                <c:pt idx="3405">
                  <c:v>70.839999914169312</c:v>
                </c:pt>
                <c:pt idx="3406">
                  <c:v>70.859999895095825</c:v>
                </c:pt>
                <c:pt idx="3407">
                  <c:v>70.879999876022339</c:v>
                </c:pt>
                <c:pt idx="3408">
                  <c:v>70.899999856948853</c:v>
                </c:pt>
                <c:pt idx="3409">
                  <c:v>70.929999828338623</c:v>
                </c:pt>
                <c:pt idx="3410">
                  <c:v>70.950000047683716</c:v>
                </c:pt>
                <c:pt idx="3411">
                  <c:v>70.970000028610229</c:v>
                </c:pt>
                <c:pt idx="3412">
                  <c:v>70.990000009536743</c:v>
                </c:pt>
                <c:pt idx="3413">
                  <c:v>71.009999990463257</c:v>
                </c:pt>
                <c:pt idx="3414">
                  <c:v>71.029999971389771</c:v>
                </c:pt>
                <c:pt idx="3415">
                  <c:v>71.059999942779541</c:v>
                </c:pt>
                <c:pt idx="3416">
                  <c:v>71.079999923706055</c:v>
                </c:pt>
                <c:pt idx="3417">
                  <c:v>71.099999904632568</c:v>
                </c:pt>
                <c:pt idx="3418">
                  <c:v>71.119999885559082</c:v>
                </c:pt>
                <c:pt idx="3419">
                  <c:v>71.139999866485596</c:v>
                </c:pt>
                <c:pt idx="3420">
                  <c:v>71.169999837875366</c:v>
                </c:pt>
                <c:pt idx="3421">
                  <c:v>71.18999981880188</c:v>
                </c:pt>
                <c:pt idx="3422">
                  <c:v>71.210000038146973</c:v>
                </c:pt>
                <c:pt idx="3423">
                  <c:v>71.230000019073486</c:v>
                </c:pt>
                <c:pt idx="3424">
                  <c:v>71.259999990463257</c:v>
                </c:pt>
                <c:pt idx="3425">
                  <c:v>71.279999971389771</c:v>
                </c:pt>
                <c:pt idx="3426">
                  <c:v>71.299999952316284</c:v>
                </c:pt>
                <c:pt idx="3427">
                  <c:v>71.319999933242798</c:v>
                </c:pt>
                <c:pt idx="3428">
                  <c:v>71.339999914169312</c:v>
                </c:pt>
                <c:pt idx="3429">
                  <c:v>71.359999895095825</c:v>
                </c:pt>
                <c:pt idx="3430">
                  <c:v>71.389999866485596</c:v>
                </c:pt>
                <c:pt idx="3431">
                  <c:v>71.409999847412109</c:v>
                </c:pt>
                <c:pt idx="3432">
                  <c:v>71.429999828338623</c:v>
                </c:pt>
                <c:pt idx="3433">
                  <c:v>71.450000047683716</c:v>
                </c:pt>
                <c:pt idx="3434">
                  <c:v>71.470000028610229</c:v>
                </c:pt>
                <c:pt idx="3435">
                  <c:v>71.490000009536743</c:v>
                </c:pt>
                <c:pt idx="3436">
                  <c:v>71.519999980926514</c:v>
                </c:pt>
                <c:pt idx="3437">
                  <c:v>71.539999961853027</c:v>
                </c:pt>
                <c:pt idx="3438">
                  <c:v>71.559999942779541</c:v>
                </c:pt>
                <c:pt idx="3439">
                  <c:v>71.579999923706055</c:v>
                </c:pt>
                <c:pt idx="3440">
                  <c:v>71.599999904632568</c:v>
                </c:pt>
                <c:pt idx="3441">
                  <c:v>71.619999885559082</c:v>
                </c:pt>
                <c:pt idx="3442">
                  <c:v>71.649999856948853</c:v>
                </c:pt>
                <c:pt idx="3443">
                  <c:v>71.669999837875366</c:v>
                </c:pt>
                <c:pt idx="3444">
                  <c:v>71.68999981880188</c:v>
                </c:pt>
                <c:pt idx="3445">
                  <c:v>71.710000038146973</c:v>
                </c:pt>
                <c:pt idx="3446">
                  <c:v>71.730000019073486</c:v>
                </c:pt>
                <c:pt idx="3447">
                  <c:v>71.75</c:v>
                </c:pt>
                <c:pt idx="3448">
                  <c:v>71.779999971389771</c:v>
                </c:pt>
                <c:pt idx="3449">
                  <c:v>71.799999952316284</c:v>
                </c:pt>
                <c:pt idx="3450">
                  <c:v>71.819999933242798</c:v>
                </c:pt>
                <c:pt idx="3451">
                  <c:v>71.849999904632568</c:v>
                </c:pt>
                <c:pt idx="3452">
                  <c:v>71.869999885559082</c:v>
                </c:pt>
                <c:pt idx="3453">
                  <c:v>71.889999866485596</c:v>
                </c:pt>
                <c:pt idx="3454">
                  <c:v>71.909999847412109</c:v>
                </c:pt>
                <c:pt idx="3455">
                  <c:v>71.929999828338623</c:v>
                </c:pt>
                <c:pt idx="3456">
                  <c:v>71.950000047683716</c:v>
                </c:pt>
                <c:pt idx="3457">
                  <c:v>71.980000019073486</c:v>
                </c:pt>
                <c:pt idx="3458">
                  <c:v>72</c:v>
                </c:pt>
                <c:pt idx="3459">
                  <c:v>72.019999980926514</c:v>
                </c:pt>
                <c:pt idx="3460">
                  <c:v>72.039999961853027</c:v>
                </c:pt>
                <c:pt idx="3461">
                  <c:v>72.059999942779541</c:v>
                </c:pt>
                <c:pt idx="3462">
                  <c:v>72.079999923706055</c:v>
                </c:pt>
                <c:pt idx="3463">
                  <c:v>72.109999895095825</c:v>
                </c:pt>
                <c:pt idx="3464">
                  <c:v>72.129999876022339</c:v>
                </c:pt>
                <c:pt idx="3465">
                  <c:v>72.149999856948853</c:v>
                </c:pt>
                <c:pt idx="3466">
                  <c:v>72.169999837875366</c:v>
                </c:pt>
                <c:pt idx="3467">
                  <c:v>72.18999981880188</c:v>
                </c:pt>
                <c:pt idx="3468">
                  <c:v>72.210000038146973</c:v>
                </c:pt>
                <c:pt idx="3469">
                  <c:v>72.240000009536743</c:v>
                </c:pt>
                <c:pt idx="3470">
                  <c:v>72.259999990463257</c:v>
                </c:pt>
                <c:pt idx="3471">
                  <c:v>72.279999971389771</c:v>
                </c:pt>
                <c:pt idx="3472">
                  <c:v>72.299999952316284</c:v>
                </c:pt>
                <c:pt idx="3473">
                  <c:v>72.319999933242798</c:v>
                </c:pt>
                <c:pt idx="3474">
                  <c:v>72.349999904632568</c:v>
                </c:pt>
                <c:pt idx="3475">
                  <c:v>72.369999885559082</c:v>
                </c:pt>
                <c:pt idx="3476">
                  <c:v>72.389999866485596</c:v>
                </c:pt>
                <c:pt idx="3477">
                  <c:v>72.409999847412109</c:v>
                </c:pt>
                <c:pt idx="3478">
                  <c:v>72.429999828338623</c:v>
                </c:pt>
                <c:pt idx="3479">
                  <c:v>72.460000038146973</c:v>
                </c:pt>
                <c:pt idx="3480">
                  <c:v>72.480000019073486</c:v>
                </c:pt>
                <c:pt idx="3481">
                  <c:v>72.5</c:v>
                </c:pt>
                <c:pt idx="3482">
                  <c:v>72.519999980926514</c:v>
                </c:pt>
                <c:pt idx="3483">
                  <c:v>72.549999952316284</c:v>
                </c:pt>
                <c:pt idx="3484">
                  <c:v>72.569999933242798</c:v>
                </c:pt>
                <c:pt idx="3485">
                  <c:v>72.589999914169312</c:v>
                </c:pt>
                <c:pt idx="3486">
                  <c:v>72.609999895095825</c:v>
                </c:pt>
                <c:pt idx="3487">
                  <c:v>72.629999876022339</c:v>
                </c:pt>
                <c:pt idx="3488">
                  <c:v>72.649999856948853</c:v>
                </c:pt>
                <c:pt idx="3489">
                  <c:v>72.679999828338623</c:v>
                </c:pt>
                <c:pt idx="3490">
                  <c:v>72.700000047683716</c:v>
                </c:pt>
                <c:pt idx="3491">
                  <c:v>72.720000028610229</c:v>
                </c:pt>
                <c:pt idx="3492">
                  <c:v>72.740000009536743</c:v>
                </c:pt>
                <c:pt idx="3493">
                  <c:v>72.759999990463257</c:v>
                </c:pt>
                <c:pt idx="3494">
                  <c:v>72.779999971389771</c:v>
                </c:pt>
                <c:pt idx="3495">
                  <c:v>72.809999942779541</c:v>
                </c:pt>
                <c:pt idx="3496">
                  <c:v>72.829999923706055</c:v>
                </c:pt>
                <c:pt idx="3497">
                  <c:v>72.849999904632568</c:v>
                </c:pt>
                <c:pt idx="3498">
                  <c:v>72.869999885559082</c:v>
                </c:pt>
                <c:pt idx="3499">
                  <c:v>72.889999866485596</c:v>
                </c:pt>
                <c:pt idx="3500">
                  <c:v>72.909999847412109</c:v>
                </c:pt>
                <c:pt idx="3501">
                  <c:v>72.93999981880188</c:v>
                </c:pt>
                <c:pt idx="3502">
                  <c:v>72.960000038146973</c:v>
                </c:pt>
                <c:pt idx="3503">
                  <c:v>72.980000019073486</c:v>
                </c:pt>
                <c:pt idx="3504">
                  <c:v>73</c:v>
                </c:pt>
                <c:pt idx="3505">
                  <c:v>73.019999980926514</c:v>
                </c:pt>
                <c:pt idx="3506">
                  <c:v>73.049999952316284</c:v>
                </c:pt>
                <c:pt idx="3507">
                  <c:v>73.069999933242798</c:v>
                </c:pt>
                <c:pt idx="3508">
                  <c:v>73.089999914169312</c:v>
                </c:pt>
                <c:pt idx="3509">
                  <c:v>73.109999895095825</c:v>
                </c:pt>
                <c:pt idx="3510">
                  <c:v>73.139999866485596</c:v>
                </c:pt>
                <c:pt idx="3511">
                  <c:v>73.159999847412109</c:v>
                </c:pt>
                <c:pt idx="3512">
                  <c:v>73.179999828338623</c:v>
                </c:pt>
                <c:pt idx="3513">
                  <c:v>73.200000047683716</c:v>
                </c:pt>
                <c:pt idx="3514">
                  <c:v>73.220000028610229</c:v>
                </c:pt>
                <c:pt idx="3515">
                  <c:v>73.240000009536743</c:v>
                </c:pt>
                <c:pt idx="3516">
                  <c:v>73.269999980926514</c:v>
                </c:pt>
                <c:pt idx="3517">
                  <c:v>73.289999961853027</c:v>
                </c:pt>
                <c:pt idx="3518">
                  <c:v>73.309999942779541</c:v>
                </c:pt>
                <c:pt idx="3519">
                  <c:v>73.329999923706055</c:v>
                </c:pt>
                <c:pt idx="3520">
                  <c:v>73.349999904632568</c:v>
                </c:pt>
                <c:pt idx="3521">
                  <c:v>73.369999885559082</c:v>
                </c:pt>
                <c:pt idx="3522">
                  <c:v>73.399999856948853</c:v>
                </c:pt>
                <c:pt idx="3523">
                  <c:v>73.419999837875366</c:v>
                </c:pt>
                <c:pt idx="3524">
                  <c:v>73.43999981880188</c:v>
                </c:pt>
                <c:pt idx="3525">
                  <c:v>73.460000038146973</c:v>
                </c:pt>
                <c:pt idx="3526">
                  <c:v>73.480000019073486</c:v>
                </c:pt>
                <c:pt idx="3527">
                  <c:v>73.5</c:v>
                </c:pt>
                <c:pt idx="3528">
                  <c:v>73.529999971389771</c:v>
                </c:pt>
                <c:pt idx="3529">
                  <c:v>73.549999952316284</c:v>
                </c:pt>
                <c:pt idx="3530">
                  <c:v>73.569999933242798</c:v>
                </c:pt>
                <c:pt idx="3531">
                  <c:v>73.589999914169312</c:v>
                </c:pt>
                <c:pt idx="3532">
                  <c:v>73.609999895095825</c:v>
                </c:pt>
                <c:pt idx="3533">
                  <c:v>73.629999876022339</c:v>
                </c:pt>
                <c:pt idx="3534">
                  <c:v>73.659999847412109</c:v>
                </c:pt>
                <c:pt idx="3535">
                  <c:v>73.679999828338623</c:v>
                </c:pt>
                <c:pt idx="3536">
                  <c:v>73.700000047683716</c:v>
                </c:pt>
                <c:pt idx="3537">
                  <c:v>73.730000019073486</c:v>
                </c:pt>
                <c:pt idx="3538">
                  <c:v>73.75</c:v>
                </c:pt>
                <c:pt idx="3539">
                  <c:v>73.769999980926514</c:v>
                </c:pt>
                <c:pt idx="3540">
                  <c:v>73.789999961853027</c:v>
                </c:pt>
                <c:pt idx="3541">
                  <c:v>73.809999942779541</c:v>
                </c:pt>
                <c:pt idx="3542">
                  <c:v>73.829999923706055</c:v>
                </c:pt>
                <c:pt idx="3543">
                  <c:v>73.859999895095825</c:v>
                </c:pt>
                <c:pt idx="3544">
                  <c:v>73.879999876022339</c:v>
                </c:pt>
                <c:pt idx="3545">
                  <c:v>73.899999856948853</c:v>
                </c:pt>
                <c:pt idx="3546">
                  <c:v>73.919999837875366</c:v>
                </c:pt>
                <c:pt idx="3547">
                  <c:v>73.93999981880188</c:v>
                </c:pt>
                <c:pt idx="3548">
                  <c:v>73.960000038146973</c:v>
                </c:pt>
                <c:pt idx="3549">
                  <c:v>73.990000009536743</c:v>
                </c:pt>
                <c:pt idx="3550">
                  <c:v>74.009999990463257</c:v>
                </c:pt>
                <c:pt idx="3551">
                  <c:v>74.029999971389771</c:v>
                </c:pt>
                <c:pt idx="3552">
                  <c:v>74.049999952316284</c:v>
                </c:pt>
                <c:pt idx="3553">
                  <c:v>74.069999933242798</c:v>
                </c:pt>
                <c:pt idx="3554">
                  <c:v>74.089999914169312</c:v>
                </c:pt>
                <c:pt idx="3555">
                  <c:v>74.119999885559082</c:v>
                </c:pt>
                <c:pt idx="3556">
                  <c:v>74.139999866485596</c:v>
                </c:pt>
                <c:pt idx="3557">
                  <c:v>74.159999847412109</c:v>
                </c:pt>
                <c:pt idx="3558">
                  <c:v>74.179999828338623</c:v>
                </c:pt>
                <c:pt idx="3559">
                  <c:v>74.200000047683716</c:v>
                </c:pt>
                <c:pt idx="3560">
                  <c:v>74.220000028610229</c:v>
                </c:pt>
                <c:pt idx="3561">
                  <c:v>74.25</c:v>
                </c:pt>
                <c:pt idx="3562">
                  <c:v>74.269999980926514</c:v>
                </c:pt>
                <c:pt idx="3563">
                  <c:v>74.289999961853027</c:v>
                </c:pt>
                <c:pt idx="3564">
                  <c:v>74.309999942779541</c:v>
                </c:pt>
                <c:pt idx="3565">
                  <c:v>74.339999914169312</c:v>
                </c:pt>
                <c:pt idx="3566">
                  <c:v>74.359999895095825</c:v>
                </c:pt>
                <c:pt idx="3567">
                  <c:v>74.379999876022339</c:v>
                </c:pt>
                <c:pt idx="3568">
                  <c:v>74.399999856948853</c:v>
                </c:pt>
                <c:pt idx="3569">
                  <c:v>74.419999837875366</c:v>
                </c:pt>
                <c:pt idx="3570">
                  <c:v>74.450000047683716</c:v>
                </c:pt>
                <c:pt idx="3571">
                  <c:v>74.470000028610229</c:v>
                </c:pt>
                <c:pt idx="3572">
                  <c:v>74.490000009536743</c:v>
                </c:pt>
                <c:pt idx="3573">
                  <c:v>74.509999990463257</c:v>
                </c:pt>
                <c:pt idx="3574">
                  <c:v>74.529999971389771</c:v>
                </c:pt>
                <c:pt idx="3575">
                  <c:v>74.549999952316284</c:v>
                </c:pt>
                <c:pt idx="3576">
                  <c:v>74.579999923706055</c:v>
                </c:pt>
                <c:pt idx="3577">
                  <c:v>74.599999904632568</c:v>
                </c:pt>
                <c:pt idx="3578">
                  <c:v>74.619999885559082</c:v>
                </c:pt>
                <c:pt idx="3579">
                  <c:v>74.639999866485596</c:v>
                </c:pt>
                <c:pt idx="3580">
                  <c:v>74.659999847412109</c:v>
                </c:pt>
                <c:pt idx="3581">
                  <c:v>74.679999828338623</c:v>
                </c:pt>
                <c:pt idx="3582">
                  <c:v>74.710000038146973</c:v>
                </c:pt>
                <c:pt idx="3583">
                  <c:v>74.730000019073486</c:v>
                </c:pt>
                <c:pt idx="3584">
                  <c:v>74.75</c:v>
                </c:pt>
                <c:pt idx="3585">
                  <c:v>74.769999980926514</c:v>
                </c:pt>
                <c:pt idx="3586">
                  <c:v>74.789999961853027</c:v>
                </c:pt>
                <c:pt idx="3587">
                  <c:v>74.809999942779541</c:v>
                </c:pt>
                <c:pt idx="3588">
                  <c:v>74.839999914169312</c:v>
                </c:pt>
                <c:pt idx="3589">
                  <c:v>74.859999895095825</c:v>
                </c:pt>
                <c:pt idx="3590">
                  <c:v>74.879999876022339</c:v>
                </c:pt>
                <c:pt idx="3591">
                  <c:v>74.899999856948853</c:v>
                </c:pt>
                <c:pt idx="3592">
                  <c:v>74.929999828338623</c:v>
                </c:pt>
                <c:pt idx="3593">
                  <c:v>74.950000047683716</c:v>
                </c:pt>
                <c:pt idx="3594">
                  <c:v>74.970000028610229</c:v>
                </c:pt>
                <c:pt idx="3595">
                  <c:v>74.990000009536743</c:v>
                </c:pt>
                <c:pt idx="3596">
                  <c:v>75.009999990463257</c:v>
                </c:pt>
                <c:pt idx="3597">
                  <c:v>75.039999961853027</c:v>
                </c:pt>
                <c:pt idx="3598">
                  <c:v>75.059999942779541</c:v>
                </c:pt>
                <c:pt idx="3599">
                  <c:v>75.079999923706055</c:v>
                </c:pt>
                <c:pt idx="3600">
                  <c:v>75.099999904632568</c:v>
                </c:pt>
                <c:pt idx="3601">
                  <c:v>75.119999885559082</c:v>
                </c:pt>
                <c:pt idx="3602">
                  <c:v>75.139999866485596</c:v>
                </c:pt>
                <c:pt idx="3603">
                  <c:v>75.169999837875366</c:v>
                </c:pt>
                <c:pt idx="3604">
                  <c:v>75.18999981880188</c:v>
                </c:pt>
                <c:pt idx="3605">
                  <c:v>75.210000038146973</c:v>
                </c:pt>
                <c:pt idx="3606">
                  <c:v>75.230000019073486</c:v>
                </c:pt>
                <c:pt idx="3607">
                  <c:v>75.25</c:v>
                </c:pt>
                <c:pt idx="3608">
                  <c:v>75.269999980926514</c:v>
                </c:pt>
                <c:pt idx="3609">
                  <c:v>75.299999952316284</c:v>
                </c:pt>
                <c:pt idx="3610">
                  <c:v>75.319999933242798</c:v>
                </c:pt>
                <c:pt idx="3611">
                  <c:v>75.339999914169312</c:v>
                </c:pt>
                <c:pt idx="3612">
                  <c:v>75.359999895095825</c:v>
                </c:pt>
                <c:pt idx="3613">
                  <c:v>75.379999876022339</c:v>
                </c:pt>
                <c:pt idx="3614">
                  <c:v>75.399999856948853</c:v>
                </c:pt>
                <c:pt idx="3615">
                  <c:v>75.429999828338623</c:v>
                </c:pt>
                <c:pt idx="3616">
                  <c:v>75.450000047683716</c:v>
                </c:pt>
                <c:pt idx="3617">
                  <c:v>75.470000028610229</c:v>
                </c:pt>
                <c:pt idx="3618">
                  <c:v>75.490000009536743</c:v>
                </c:pt>
                <c:pt idx="3619">
                  <c:v>75.509999990463257</c:v>
                </c:pt>
                <c:pt idx="3620">
                  <c:v>75.539999961853027</c:v>
                </c:pt>
                <c:pt idx="3621">
                  <c:v>75.559999942779541</c:v>
                </c:pt>
                <c:pt idx="3622">
                  <c:v>75.579999923706055</c:v>
                </c:pt>
                <c:pt idx="3623">
                  <c:v>75.599999904632568</c:v>
                </c:pt>
                <c:pt idx="3624">
                  <c:v>75.629999876022339</c:v>
                </c:pt>
                <c:pt idx="3625">
                  <c:v>75.649999856948853</c:v>
                </c:pt>
                <c:pt idx="3626">
                  <c:v>75.669999837875366</c:v>
                </c:pt>
                <c:pt idx="3627">
                  <c:v>75.68999981880188</c:v>
                </c:pt>
                <c:pt idx="3628">
                  <c:v>76.509999990463257</c:v>
                </c:pt>
                <c:pt idx="3629">
                  <c:v>76.509999990463257</c:v>
                </c:pt>
                <c:pt idx="3630">
                  <c:v>76.509999990463257</c:v>
                </c:pt>
                <c:pt idx="3631">
                  <c:v>76.509999990463257</c:v>
                </c:pt>
                <c:pt idx="3632">
                  <c:v>76.509999990463257</c:v>
                </c:pt>
                <c:pt idx="3633">
                  <c:v>76.509999990463257</c:v>
                </c:pt>
                <c:pt idx="3634">
                  <c:v>76.509999990463257</c:v>
                </c:pt>
                <c:pt idx="3635">
                  <c:v>76.509999990463257</c:v>
                </c:pt>
                <c:pt idx="3636">
                  <c:v>76.509999990463257</c:v>
                </c:pt>
                <c:pt idx="3637">
                  <c:v>76.509999990463257</c:v>
                </c:pt>
                <c:pt idx="3638">
                  <c:v>76.509999990463257</c:v>
                </c:pt>
                <c:pt idx="3639">
                  <c:v>76.509999990463257</c:v>
                </c:pt>
                <c:pt idx="3640">
                  <c:v>76.509999990463257</c:v>
                </c:pt>
                <c:pt idx="3641">
                  <c:v>76.509999990463257</c:v>
                </c:pt>
                <c:pt idx="3642">
                  <c:v>76.509999990463257</c:v>
                </c:pt>
                <c:pt idx="3643">
                  <c:v>76.509999990463257</c:v>
                </c:pt>
                <c:pt idx="3644">
                  <c:v>76.509999990463257</c:v>
                </c:pt>
                <c:pt idx="3645">
                  <c:v>76.509999990463257</c:v>
                </c:pt>
                <c:pt idx="3646">
                  <c:v>76.509999990463257</c:v>
                </c:pt>
                <c:pt idx="3647">
                  <c:v>76.509999990463257</c:v>
                </c:pt>
                <c:pt idx="3648">
                  <c:v>76.509999990463257</c:v>
                </c:pt>
                <c:pt idx="3649">
                  <c:v>76.509999990463257</c:v>
                </c:pt>
                <c:pt idx="3650">
                  <c:v>76.509999990463257</c:v>
                </c:pt>
                <c:pt idx="3651">
                  <c:v>76.509999990463257</c:v>
                </c:pt>
                <c:pt idx="3652">
                  <c:v>76.509999990463257</c:v>
                </c:pt>
                <c:pt idx="3653">
                  <c:v>76.509999990463257</c:v>
                </c:pt>
                <c:pt idx="3654">
                  <c:v>76.509999990463257</c:v>
                </c:pt>
                <c:pt idx="3655">
                  <c:v>76.509999990463257</c:v>
                </c:pt>
                <c:pt idx="3656">
                  <c:v>76.509999990463257</c:v>
                </c:pt>
                <c:pt idx="3657">
                  <c:v>76.509999990463257</c:v>
                </c:pt>
                <c:pt idx="3658">
                  <c:v>76.509999990463257</c:v>
                </c:pt>
                <c:pt idx="3659">
                  <c:v>76.509999990463257</c:v>
                </c:pt>
                <c:pt idx="3660">
                  <c:v>76.509999990463257</c:v>
                </c:pt>
                <c:pt idx="3661">
                  <c:v>76.509999990463257</c:v>
                </c:pt>
                <c:pt idx="3662">
                  <c:v>76.509999990463257</c:v>
                </c:pt>
                <c:pt idx="3663">
                  <c:v>76.509999990463257</c:v>
                </c:pt>
                <c:pt idx="3664">
                  <c:v>76.509999990463257</c:v>
                </c:pt>
                <c:pt idx="3665">
                  <c:v>76.519999980926514</c:v>
                </c:pt>
                <c:pt idx="3666">
                  <c:v>76.539999961853027</c:v>
                </c:pt>
                <c:pt idx="3667">
                  <c:v>76.559999942779541</c:v>
                </c:pt>
                <c:pt idx="3668">
                  <c:v>76.579999923706055</c:v>
                </c:pt>
                <c:pt idx="3669">
                  <c:v>76.609999895095825</c:v>
                </c:pt>
                <c:pt idx="3670">
                  <c:v>76.629999876022339</c:v>
                </c:pt>
                <c:pt idx="3671">
                  <c:v>76.649999856948853</c:v>
                </c:pt>
                <c:pt idx="3672">
                  <c:v>76.669999837875366</c:v>
                </c:pt>
                <c:pt idx="3673">
                  <c:v>76.68999981880188</c:v>
                </c:pt>
                <c:pt idx="3674">
                  <c:v>76.720000028610229</c:v>
                </c:pt>
                <c:pt idx="3675">
                  <c:v>76.740000009536743</c:v>
                </c:pt>
                <c:pt idx="3676">
                  <c:v>76.759999990463257</c:v>
                </c:pt>
                <c:pt idx="3677">
                  <c:v>76.779999971389771</c:v>
                </c:pt>
                <c:pt idx="3678">
                  <c:v>76.809999942779541</c:v>
                </c:pt>
                <c:pt idx="3679">
                  <c:v>76.829999923706055</c:v>
                </c:pt>
                <c:pt idx="3680">
                  <c:v>76.849999904632568</c:v>
                </c:pt>
                <c:pt idx="3681">
                  <c:v>76.869999885559082</c:v>
                </c:pt>
                <c:pt idx="3682">
                  <c:v>76.889999866485596</c:v>
                </c:pt>
                <c:pt idx="3683">
                  <c:v>76.909999847412109</c:v>
                </c:pt>
                <c:pt idx="3684">
                  <c:v>76.93999981880188</c:v>
                </c:pt>
                <c:pt idx="3685">
                  <c:v>76.960000038146973</c:v>
                </c:pt>
                <c:pt idx="3686">
                  <c:v>76.980000019073486</c:v>
                </c:pt>
                <c:pt idx="3687">
                  <c:v>77</c:v>
                </c:pt>
                <c:pt idx="3688">
                  <c:v>77.019999980926514</c:v>
                </c:pt>
                <c:pt idx="3689">
                  <c:v>77.039999961853027</c:v>
                </c:pt>
                <c:pt idx="3690">
                  <c:v>77.069999933242798</c:v>
                </c:pt>
                <c:pt idx="3691">
                  <c:v>77.089999914169312</c:v>
                </c:pt>
                <c:pt idx="3692">
                  <c:v>77.109999895095825</c:v>
                </c:pt>
                <c:pt idx="3693">
                  <c:v>77.129999876022339</c:v>
                </c:pt>
                <c:pt idx="3694">
                  <c:v>77.149999856948853</c:v>
                </c:pt>
                <c:pt idx="3695">
                  <c:v>77.169999837875366</c:v>
                </c:pt>
                <c:pt idx="3696">
                  <c:v>77.200000047683716</c:v>
                </c:pt>
                <c:pt idx="3697">
                  <c:v>77.220000028610229</c:v>
                </c:pt>
                <c:pt idx="3698">
                  <c:v>77.240000009536743</c:v>
                </c:pt>
                <c:pt idx="3699">
                  <c:v>77.259999990463257</c:v>
                </c:pt>
                <c:pt idx="3700">
                  <c:v>77.279999971389771</c:v>
                </c:pt>
                <c:pt idx="3701">
                  <c:v>77.299999952316284</c:v>
                </c:pt>
                <c:pt idx="3702">
                  <c:v>77.329999923706055</c:v>
                </c:pt>
                <c:pt idx="3703">
                  <c:v>77.349999904632568</c:v>
                </c:pt>
                <c:pt idx="3704">
                  <c:v>77.369999885559082</c:v>
                </c:pt>
                <c:pt idx="3705">
                  <c:v>77.389999866485596</c:v>
                </c:pt>
                <c:pt idx="3706">
                  <c:v>77.419999837875366</c:v>
                </c:pt>
                <c:pt idx="3707">
                  <c:v>77.43999981880188</c:v>
                </c:pt>
                <c:pt idx="3708">
                  <c:v>77.460000038146973</c:v>
                </c:pt>
                <c:pt idx="3709">
                  <c:v>77.480000019073486</c:v>
                </c:pt>
                <c:pt idx="3710">
                  <c:v>77.5</c:v>
                </c:pt>
                <c:pt idx="3711">
                  <c:v>77.529999971389771</c:v>
                </c:pt>
                <c:pt idx="3712">
                  <c:v>77.549999952316284</c:v>
                </c:pt>
                <c:pt idx="3713">
                  <c:v>77.569999933242798</c:v>
                </c:pt>
                <c:pt idx="3714">
                  <c:v>77.589999914169312</c:v>
                </c:pt>
                <c:pt idx="3715">
                  <c:v>77.609999895095825</c:v>
                </c:pt>
                <c:pt idx="3716">
                  <c:v>77.629999876022339</c:v>
                </c:pt>
                <c:pt idx="3717">
                  <c:v>77.659999847412109</c:v>
                </c:pt>
                <c:pt idx="3718">
                  <c:v>77.679999828338623</c:v>
                </c:pt>
                <c:pt idx="3719">
                  <c:v>77.700000047683716</c:v>
                </c:pt>
                <c:pt idx="3720">
                  <c:v>77.720000028610229</c:v>
                </c:pt>
                <c:pt idx="3721">
                  <c:v>77.740000009536743</c:v>
                </c:pt>
                <c:pt idx="3722">
                  <c:v>77.759999990463257</c:v>
                </c:pt>
                <c:pt idx="3723">
                  <c:v>77.789999961853027</c:v>
                </c:pt>
                <c:pt idx="3724">
                  <c:v>77.809999942779541</c:v>
                </c:pt>
                <c:pt idx="3725">
                  <c:v>77.829999923706055</c:v>
                </c:pt>
                <c:pt idx="3726">
                  <c:v>77.849999904632568</c:v>
                </c:pt>
                <c:pt idx="3727">
                  <c:v>77.869999885559082</c:v>
                </c:pt>
                <c:pt idx="3728">
                  <c:v>77.889999866485596</c:v>
                </c:pt>
                <c:pt idx="3729">
                  <c:v>77.919999837875366</c:v>
                </c:pt>
                <c:pt idx="3730">
                  <c:v>77.93999981880188</c:v>
                </c:pt>
                <c:pt idx="3731">
                  <c:v>77.960000038146973</c:v>
                </c:pt>
                <c:pt idx="3732">
                  <c:v>77.980000019073486</c:v>
                </c:pt>
                <c:pt idx="3733">
                  <c:v>78.009999990463257</c:v>
                </c:pt>
                <c:pt idx="3734">
                  <c:v>78.029999971389771</c:v>
                </c:pt>
                <c:pt idx="3735">
                  <c:v>78.049999952316284</c:v>
                </c:pt>
                <c:pt idx="3736">
                  <c:v>78.069999933242798</c:v>
                </c:pt>
                <c:pt idx="3737">
                  <c:v>78.089999914169312</c:v>
                </c:pt>
                <c:pt idx="3738">
                  <c:v>78.119999885559082</c:v>
                </c:pt>
                <c:pt idx="3739">
                  <c:v>78.139999866485596</c:v>
                </c:pt>
                <c:pt idx="3740">
                  <c:v>78.159999847412109</c:v>
                </c:pt>
                <c:pt idx="3741">
                  <c:v>78.179999828338623</c:v>
                </c:pt>
                <c:pt idx="3742">
                  <c:v>78.200000047683716</c:v>
                </c:pt>
                <c:pt idx="3743">
                  <c:v>78.220000028610229</c:v>
                </c:pt>
                <c:pt idx="3744">
                  <c:v>78.25</c:v>
                </c:pt>
                <c:pt idx="3745">
                  <c:v>78.269999980926514</c:v>
                </c:pt>
                <c:pt idx="3746">
                  <c:v>78.289999961853027</c:v>
                </c:pt>
                <c:pt idx="3747">
                  <c:v>78.309999942779541</c:v>
                </c:pt>
                <c:pt idx="3748">
                  <c:v>78.329999923706055</c:v>
                </c:pt>
                <c:pt idx="3749">
                  <c:v>78.349999904632568</c:v>
                </c:pt>
                <c:pt idx="3750">
                  <c:v>78.379999876022339</c:v>
                </c:pt>
                <c:pt idx="3751">
                  <c:v>78.399999856948853</c:v>
                </c:pt>
                <c:pt idx="3752">
                  <c:v>78.419999837875366</c:v>
                </c:pt>
                <c:pt idx="3753">
                  <c:v>78.43999981880188</c:v>
                </c:pt>
                <c:pt idx="3754">
                  <c:v>78.460000038146973</c:v>
                </c:pt>
                <c:pt idx="3755">
                  <c:v>78.480000019073486</c:v>
                </c:pt>
                <c:pt idx="3756">
                  <c:v>78.509999990463257</c:v>
                </c:pt>
                <c:pt idx="3757">
                  <c:v>78.529999971389771</c:v>
                </c:pt>
                <c:pt idx="3758">
                  <c:v>78.549999952316284</c:v>
                </c:pt>
                <c:pt idx="3759">
                  <c:v>78.569999933242798</c:v>
                </c:pt>
                <c:pt idx="3760">
                  <c:v>78.589999914169312</c:v>
                </c:pt>
                <c:pt idx="3761">
                  <c:v>78.619999885559082</c:v>
                </c:pt>
                <c:pt idx="3762">
                  <c:v>78.639999866485596</c:v>
                </c:pt>
                <c:pt idx="3763">
                  <c:v>78.659999847412109</c:v>
                </c:pt>
                <c:pt idx="3764">
                  <c:v>78.679999828338623</c:v>
                </c:pt>
                <c:pt idx="3765">
                  <c:v>78.710000038146973</c:v>
                </c:pt>
                <c:pt idx="3766">
                  <c:v>78.730000019073486</c:v>
                </c:pt>
                <c:pt idx="3767">
                  <c:v>78.75</c:v>
                </c:pt>
                <c:pt idx="3768">
                  <c:v>78.769999980926514</c:v>
                </c:pt>
                <c:pt idx="3769">
                  <c:v>78.789999961853027</c:v>
                </c:pt>
                <c:pt idx="3770">
                  <c:v>78.809999942779541</c:v>
                </c:pt>
                <c:pt idx="3771">
                  <c:v>78.839999914169312</c:v>
                </c:pt>
                <c:pt idx="3772">
                  <c:v>78.859999895095825</c:v>
                </c:pt>
                <c:pt idx="3773">
                  <c:v>78.879999876022339</c:v>
                </c:pt>
                <c:pt idx="3774">
                  <c:v>78.899999856948853</c:v>
                </c:pt>
                <c:pt idx="3775">
                  <c:v>78.919999837875366</c:v>
                </c:pt>
                <c:pt idx="3776">
                  <c:v>78.93999981880188</c:v>
                </c:pt>
                <c:pt idx="3777">
                  <c:v>78.970000028610229</c:v>
                </c:pt>
                <c:pt idx="3778">
                  <c:v>78.990000009536743</c:v>
                </c:pt>
                <c:pt idx="3779">
                  <c:v>79.009999990463257</c:v>
                </c:pt>
                <c:pt idx="3780">
                  <c:v>79.029999971389771</c:v>
                </c:pt>
                <c:pt idx="3781">
                  <c:v>79.049999952316284</c:v>
                </c:pt>
                <c:pt idx="3782">
                  <c:v>79.069999933242798</c:v>
                </c:pt>
                <c:pt idx="3783">
                  <c:v>79.099999904632568</c:v>
                </c:pt>
                <c:pt idx="3784">
                  <c:v>79.119999885559082</c:v>
                </c:pt>
                <c:pt idx="3785">
                  <c:v>79.139999866485596</c:v>
                </c:pt>
                <c:pt idx="3786">
                  <c:v>79.159999847412109</c:v>
                </c:pt>
                <c:pt idx="3787">
                  <c:v>79.179999828338623</c:v>
                </c:pt>
                <c:pt idx="3788">
                  <c:v>79.210000038146973</c:v>
                </c:pt>
                <c:pt idx="3789">
                  <c:v>79.230000019073486</c:v>
                </c:pt>
                <c:pt idx="3790">
                  <c:v>79.25</c:v>
                </c:pt>
                <c:pt idx="3791">
                  <c:v>79.269999980926514</c:v>
                </c:pt>
                <c:pt idx="3792">
                  <c:v>79.299999952316284</c:v>
                </c:pt>
                <c:pt idx="3793">
                  <c:v>79.319999933242798</c:v>
                </c:pt>
                <c:pt idx="3794">
                  <c:v>79.339999914169312</c:v>
                </c:pt>
                <c:pt idx="3795">
                  <c:v>79.359999895095825</c:v>
                </c:pt>
                <c:pt idx="3796">
                  <c:v>79.379999876022339</c:v>
                </c:pt>
                <c:pt idx="3797">
                  <c:v>79.399999856948853</c:v>
                </c:pt>
                <c:pt idx="3798">
                  <c:v>79.429999828338623</c:v>
                </c:pt>
                <c:pt idx="3799">
                  <c:v>79.450000047683716</c:v>
                </c:pt>
                <c:pt idx="3800">
                  <c:v>79.470000028610229</c:v>
                </c:pt>
                <c:pt idx="3801">
                  <c:v>79.490000009536743</c:v>
                </c:pt>
                <c:pt idx="3802">
                  <c:v>79.509999990463257</c:v>
                </c:pt>
                <c:pt idx="3803">
                  <c:v>79.529999971389771</c:v>
                </c:pt>
                <c:pt idx="3804">
                  <c:v>79.559999942779541</c:v>
                </c:pt>
                <c:pt idx="3805">
                  <c:v>79.579999923706055</c:v>
                </c:pt>
                <c:pt idx="3806">
                  <c:v>79.599999904632568</c:v>
                </c:pt>
                <c:pt idx="3807">
                  <c:v>79.619999885559082</c:v>
                </c:pt>
                <c:pt idx="3808">
                  <c:v>79.639999866485596</c:v>
                </c:pt>
                <c:pt idx="3809">
                  <c:v>79.659999847412109</c:v>
                </c:pt>
                <c:pt idx="3810">
                  <c:v>79.68999981880188</c:v>
                </c:pt>
                <c:pt idx="3811">
                  <c:v>79.710000038146973</c:v>
                </c:pt>
                <c:pt idx="3812">
                  <c:v>79.730000019073486</c:v>
                </c:pt>
                <c:pt idx="3813">
                  <c:v>79.75</c:v>
                </c:pt>
                <c:pt idx="3814">
                  <c:v>79.769999980926514</c:v>
                </c:pt>
                <c:pt idx="3815">
                  <c:v>79.799999952316284</c:v>
                </c:pt>
                <c:pt idx="3816">
                  <c:v>79.819999933242798</c:v>
                </c:pt>
                <c:pt idx="3817">
                  <c:v>79.839999914169312</c:v>
                </c:pt>
                <c:pt idx="3818">
                  <c:v>79.859999895095825</c:v>
                </c:pt>
                <c:pt idx="3819">
                  <c:v>79.889999866485596</c:v>
                </c:pt>
                <c:pt idx="3820">
                  <c:v>79.909999847412109</c:v>
                </c:pt>
                <c:pt idx="3821">
                  <c:v>79.929999828338623</c:v>
                </c:pt>
                <c:pt idx="3822">
                  <c:v>79.950000047683716</c:v>
                </c:pt>
                <c:pt idx="3823">
                  <c:v>79.970000028610229</c:v>
                </c:pt>
                <c:pt idx="3824">
                  <c:v>79.990000009536743</c:v>
                </c:pt>
                <c:pt idx="3825">
                  <c:v>80.019999980926514</c:v>
                </c:pt>
                <c:pt idx="3826">
                  <c:v>80.039999961853027</c:v>
                </c:pt>
                <c:pt idx="3827">
                  <c:v>80.059999942779541</c:v>
                </c:pt>
                <c:pt idx="3828">
                  <c:v>80.079999923706055</c:v>
                </c:pt>
                <c:pt idx="3829">
                  <c:v>80.099999904632568</c:v>
                </c:pt>
                <c:pt idx="3830">
                  <c:v>80.119999885559082</c:v>
                </c:pt>
                <c:pt idx="3831">
                  <c:v>80.149999856948853</c:v>
                </c:pt>
                <c:pt idx="3832">
                  <c:v>80.169999837875366</c:v>
                </c:pt>
                <c:pt idx="3833">
                  <c:v>80.18999981880188</c:v>
                </c:pt>
                <c:pt idx="3834">
                  <c:v>80.210000038146973</c:v>
                </c:pt>
                <c:pt idx="3835">
                  <c:v>80.230000019073486</c:v>
                </c:pt>
                <c:pt idx="3836">
                  <c:v>80.25</c:v>
                </c:pt>
                <c:pt idx="3837">
                  <c:v>80.279999971389771</c:v>
                </c:pt>
                <c:pt idx="3838">
                  <c:v>80.299999952316284</c:v>
                </c:pt>
                <c:pt idx="3839">
                  <c:v>80.319999933242798</c:v>
                </c:pt>
                <c:pt idx="3840">
                  <c:v>80.339999914169312</c:v>
                </c:pt>
                <c:pt idx="3841">
                  <c:v>80.359999895095825</c:v>
                </c:pt>
                <c:pt idx="3842">
                  <c:v>80.379999876022339</c:v>
                </c:pt>
                <c:pt idx="3843">
                  <c:v>80.409999847412109</c:v>
                </c:pt>
                <c:pt idx="3844">
                  <c:v>80.429999828338623</c:v>
                </c:pt>
                <c:pt idx="3845">
                  <c:v>80.450000047683716</c:v>
                </c:pt>
                <c:pt idx="3846">
                  <c:v>80.470000028610229</c:v>
                </c:pt>
                <c:pt idx="3847">
                  <c:v>80.5</c:v>
                </c:pt>
                <c:pt idx="3848">
                  <c:v>80.519999980926514</c:v>
                </c:pt>
                <c:pt idx="3849">
                  <c:v>80.539999961853027</c:v>
                </c:pt>
                <c:pt idx="3850">
                  <c:v>80.559999942779541</c:v>
                </c:pt>
                <c:pt idx="3851">
                  <c:v>80.579999923706055</c:v>
                </c:pt>
                <c:pt idx="3852">
                  <c:v>80.609999895095825</c:v>
                </c:pt>
                <c:pt idx="3853">
                  <c:v>80.629999876022339</c:v>
                </c:pt>
                <c:pt idx="3854">
                  <c:v>80.649999856948853</c:v>
                </c:pt>
                <c:pt idx="3855">
                  <c:v>80.669999837875366</c:v>
                </c:pt>
                <c:pt idx="3856">
                  <c:v>80.68999981880188</c:v>
                </c:pt>
                <c:pt idx="3857">
                  <c:v>80.710000038146973</c:v>
                </c:pt>
                <c:pt idx="3858">
                  <c:v>80.740000009536743</c:v>
                </c:pt>
                <c:pt idx="3859">
                  <c:v>80.759999990463257</c:v>
                </c:pt>
                <c:pt idx="3860">
                  <c:v>80.779999971389771</c:v>
                </c:pt>
                <c:pt idx="3861">
                  <c:v>80.799999952316284</c:v>
                </c:pt>
                <c:pt idx="3862">
                  <c:v>80.819999933242798</c:v>
                </c:pt>
                <c:pt idx="3863">
                  <c:v>80.839999914169312</c:v>
                </c:pt>
                <c:pt idx="3864">
                  <c:v>80.869999885559082</c:v>
                </c:pt>
                <c:pt idx="3865">
                  <c:v>80.889999866485596</c:v>
                </c:pt>
                <c:pt idx="3866">
                  <c:v>80.909999847412109</c:v>
                </c:pt>
                <c:pt idx="3867">
                  <c:v>80.929999828338623</c:v>
                </c:pt>
                <c:pt idx="3868">
                  <c:v>80.950000047683716</c:v>
                </c:pt>
                <c:pt idx="3869">
                  <c:v>80.980000019073486</c:v>
                </c:pt>
                <c:pt idx="3870">
                  <c:v>81</c:v>
                </c:pt>
                <c:pt idx="3871">
                  <c:v>81.019999980926514</c:v>
                </c:pt>
                <c:pt idx="3872">
                  <c:v>81.039999961853027</c:v>
                </c:pt>
                <c:pt idx="3873">
                  <c:v>81.059999942779541</c:v>
                </c:pt>
                <c:pt idx="3874">
                  <c:v>81.089999914169312</c:v>
                </c:pt>
                <c:pt idx="3875">
                  <c:v>81.109999895095825</c:v>
                </c:pt>
                <c:pt idx="3876">
                  <c:v>81.129999876022339</c:v>
                </c:pt>
                <c:pt idx="3877">
                  <c:v>81.149999856948853</c:v>
                </c:pt>
                <c:pt idx="3878">
                  <c:v>81.179999828338623</c:v>
                </c:pt>
                <c:pt idx="3879">
                  <c:v>81.200000047683716</c:v>
                </c:pt>
                <c:pt idx="3880">
                  <c:v>81.220000028610229</c:v>
                </c:pt>
                <c:pt idx="3881">
                  <c:v>81.240000009536743</c:v>
                </c:pt>
                <c:pt idx="3882">
                  <c:v>81.259999990463257</c:v>
                </c:pt>
                <c:pt idx="3883">
                  <c:v>81.279999971389771</c:v>
                </c:pt>
                <c:pt idx="3884">
                  <c:v>81.309999942779541</c:v>
                </c:pt>
                <c:pt idx="3885">
                  <c:v>81.329999923706055</c:v>
                </c:pt>
                <c:pt idx="3886">
                  <c:v>81.349999904632568</c:v>
                </c:pt>
                <c:pt idx="3887">
                  <c:v>81.369999885559082</c:v>
                </c:pt>
                <c:pt idx="3888">
                  <c:v>81.389999866485596</c:v>
                </c:pt>
                <c:pt idx="3889">
                  <c:v>81.409999847412109</c:v>
                </c:pt>
                <c:pt idx="3890">
                  <c:v>81.43999981880188</c:v>
                </c:pt>
                <c:pt idx="3891">
                  <c:v>81.460000038146973</c:v>
                </c:pt>
                <c:pt idx="3892">
                  <c:v>81.480000019073486</c:v>
                </c:pt>
                <c:pt idx="3893">
                  <c:v>81.5</c:v>
                </c:pt>
                <c:pt idx="3894">
                  <c:v>81.519999980926514</c:v>
                </c:pt>
                <c:pt idx="3895">
                  <c:v>82.429999828338623</c:v>
                </c:pt>
                <c:pt idx="3896">
                  <c:v>82.429999828338623</c:v>
                </c:pt>
                <c:pt idx="3897">
                  <c:v>82.429999828338623</c:v>
                </c:pt>
                <c:pt idx="3898">
                  <c:v>82.429999828338623</c:v>
                </c:pt>
                <c:pt idx="3899">
                  <c:v>82.429999828338623</c:v>
                </c:pt>
                <c:pt idx="3900">
                  <c:v>82.429999828338623</c:v>
                </c:pt>
                <c:pt idx="3901">
                  <c:v>82.429999828338623</c:v>
                </c:pt>
                <c:pt idx="3902">
                  <c:v>82.43999981880188</c:v>
                </c:pt>
                <c:pt idx="3903">
                  <c:v>82.43999981880188</c:v>
                </c:pt>
                <c:pt idx="3904">
                  <c:v>82.43999981880188</c:v>
                </c:pt>
                <c:pt idx="3905">
                  <c:v>82.43999981880188</c:v>
                </c:pt>
                <c:pt idx="3906">
                  <c:v>82.43999981880188</c:v>
                </c:pt>
                <c:pt idx="3907">
                  <c:v>82.43999981880188</c:v>
                </c:pt>
                <c:pt idx="3908">
                  <c:v>82.43999981880188</c:v>
                </c:pt>
                <c:pt idx="3909">
                  <c:v>82.43999981880188</c:v>
                </c:pt>
                <c:pt idx="3910">
                  <c:v>82.43999981880188</c:v>
                </c:pt>
                <c:pt idx="3911">
                  <c:v>82.43999981880188</c:v>
                </c:pt>
                <c:pt idx="3912">
                  <c:v>82.43999981880188</c:v>
                </c:pt>
                <c:pt idx="3913">
                  <c:v>82.43999981880188</c:v>
                </c:pt>
                <c:pt idx="3914">
                  <c:v>82.43999981880188</c:v>
                </c:pt>
                <c:pt idx="3915">
                  <c:v>82.43999981880188</c:v>
                </c:pt>
                <c:pt idx="3916">
                  <c:v>82.43999981880188</c:v>
                </c:pt>
                <c:pt idx="3917">
                  <c:v>82.43999981880188</c:v>
                </c:pt>
                <c:pt idx="3918">
                  <c:v>82.43999981880188</c:v>
                </c:pt>
                <c:pt idx="3919">
                  <c:v>82.43999981880188</c:v>
                </c:pt>
                <c:pt idx="3920">
                  <c:v>82.43999981880188</c:v>
                </c:pt>
                <c:pt idx="3921">
                  <c:v>82.43999981880188</c:v>
                </c:pt>
                <c:pt idx="3922">
                  <c:v>82.43999981880188</c:v>
                </c:pt>
                <c:pt idx="3923">
                  <c:v>82.43999981880188</c:v>
                </c:pt>
                <c:pt idx="3924">
                  <c:v>82.43999981880188</c:v>
                </c:pt>
                <c:pt idx="3925">
                  <c:v>82.43999981880188</c:v>
                </c:pt>
                <c:pt idx="3926">
                  <c:v>82.43999981880188</c:v>
                </c:pt>
                <c:pt idx="3927">
                  <c:v>82.43999981880188</c:v>
                </c:pt>
                <c:pt idx="3928">
                  <c:v>82.43999981880188</c:v>
                </c:pt>
                <c:pt idx="3929">
                  <c:v>82.43999981880188</c:v>
                </c:pt>
                <c:pt idx="3930">
                  <c:v>82.43999981880188</c:v>
                </c:pt>
                <c:pt idx="3931">
                  <c:v>82.43999981880188</c:v>
                </c:pt>
                <c:pt idx="3932">
                  <c:v>82.43999981880188</c:v>
                </c:pt>
                <c:pt idx="3933">
                  <c:v>82.43999981880188</c:v>
                </c:pt>
                <c:pt idx="3934">
                  <c:v>82.43999981880188</c:v>
                </c:pt>
                <c:pt idx="3935">
                  <c:v>82.43999981880188</c:v>
                </c:pt>
                <c:pt idx="3936">
                  <c:v>82.43999981880188</c:v>
                </c:pt>
                <c:pt idx="3937">
                  <c:v>82.460000038146973</c:v>
                </c:pt>
                <c:pt idx="3938">
                  <c:v>82.490000009536743</c:v>
                </c:pt>
                <c:pt idx="3939">
                  <c:v>82.509999990463257</c:v>
                </c:pt>
                <c:pt idx="3940">
                  <c:v>82.529999971389771</c:v>
                </c:pt>
                <c:pt idx="3941">
                  <c:v>82.549999952316284</c:v>
                </c:pt>
                <c:pt idx="3942">
                  <c:v>82.569999933242798</c:v>
                </c:pt>
                <c:pt idx="3943">
                  <c:v>82.589999914169312</c:v>
                </c:pt>
                <c:pt idx="3944">
                  <c:v>82.619999885559082</c:v>
                </c:pt>
                <c:pt idx="3945">
                  <c:v>82.639999866485596</c:v>
                </c:pt>
                <c:pt idx="3946">
                  <c:v>82.659999847412109</c:v>
                </c:pt>
                <c:pt idx="3947">
                  <c:v>82.679999828338623</c:v>
                </c:pt>
                <c:pt idx="3948">
                  <c:v>82.700000047683716</c:v>
                </c:pt>
                <c:pt idx="3949">
                  <c:v>82.720000028610229</c:v>
                </c:pt>
                <c:pt idx="3950">
                  <c:v>82.75</c:v>
                </c:pt>
                <c:pt idx="3951">
                  <c:v>82.769999980926514</c:v>
                </c:pt>
                <c:pt idx="3952">
                  <c:v>82.789999961853027</c:v>
                </c:pt>
                <c:pt idx="3953">
                  <c:v>82.809999942779541</c:v>
                </c:pt>
                <c:pt idx="3954">
                  <c:v>82.829999923706055</c:v>
                </c:pt>
                <c:pt idx="3955">
                  <c:v>82.849999904632568</c:v>
                </c:pt>
                <c:pt idx="3956">
                  <c:v>82.879999876022339</c:v>
                </c:pt>
                <c:pt idx="3957">
                  <c:v>82.899999856948853</c:v>
                </c:pt>
                <c:pt idx="3958">
                  <c:v>82.919999837875366</c:v>
                </c:pt>
                <c:pt idx="3959">
                  <c:v>82.93999981880188</c:v>
                </c:pt>
                <c:pt idx="3960">
                  <c:v>82.970000028610229</c:v>
                </c:pt>
                <c:pt idx="3961">
                  <c:v>82.990000009536743</c:v>
                </c:pt>
                <c:pt idx="3962">
                  <c:v>83.009999990463257</c:v>
                </c:pt>
                <c:pt idx="3963">
                  <c:v>83.029999971389771</c:v>
                </c:pt>
                <c:pt idx="3964">
                  <c:v>83.049999952316284</c:v>
                </c:pt>
                <c:pt idx="3965">
                  <c:v>83.079999923706055</c:v>
                </c:pt>
                <c:pt idx="3966">
                  <c:v>83.099999904632568</c:v>
                </c:pt>
                <c:pt idx="3967">
                  <c:v>83.119999885559082</c:v>
                </c:pt>
                <c:pt idx="3968">
                  <c:v>83.139999866485596</c:v>
                </c:pt>
                <c:pt idx="3969">
                  <c:v>83.159999847412109</c:v>
                </c:pt>
                <c:pt idx="3970">
                  <c:v>83.179999828338623</c:v>
                </c:pt>
                <c:pt idx="3971">
                  <c:v>83.210000038146973</c:v>
                </c:pt>
                <c:pt idx="3972">
                  <c:v>83.230000019073486</c:v>
                </c:pt>
                <c:pt idx="3973">
                  <c:v>83.25</c:v>
                </c:pt>
                <c:pt idx="3974">
                  <c:v>83.269999980926514</c:v>
                </c:pt>
                <c:pt idx="3975">
                  <c:v>83.289999961853027</c:v>
                </c:pt>
                <c:pt idx="3976">
                  <c:v>83.309999942779541</c:v>
                </c:pt>
                <c:pt idx="3977">
                  <c:v>83.339999914169312</c:v>
                </c:pt>
                <c:pt idx="3978">
                  <c:v>83.359999895095825</c:v>
                </c:pt>
                <c:pt idx="3979">
                  <c:v>83.379999876022339</c:v>
                </c:pt>
                <c:pt idx="3980">
                  <c:v>83.399999856948853</c:v>
                </c:pt>
                <c:pt idx="3981">
                  <c:v>83.419999837875366</c:v>
                </c:pt>
                <c:pt idx="3982">
                  <c:v>83.43999981880188</c:v>
                </c:pt>
                <c:pt idx="3983">
                  <c:v>83.470000028610229</c:v>
                </c:pt>
                <c:pt idx="3984">
                  <c:v>83.490000009536743</c:v>
                </c:pt>
                <c:pt idx="3985">
                  <c:v>83.509999990463257</c:v>
                </c:pt>
                <c:pt idx="3986">
                  <c:v>83.529999971389771</c:v>
                </c:pt>
                <c:pt idx="3987">
                  <c:v>83.559999942779541</c:v>
                </c:pt>
                <c:pt idx="3988">
                  <c:v>83.579999923706055</c:v>
                </c:pt>
                <c:pt idx="3989">
                  <c:v>83.599999904632568</c:v>
                </c:pt>
                <c:pt idx="3990">
                  <c:v>83.619999885559082</c:v>
                </c:pt>
                <c:pt idx="3991">
                  <c:v>83.639999866485596</c:v>
                </c:pt>
                <c:pt idx="3992">
                  <c:v>83.669999837875366</c:v>
                </c:pt>
                <c:pt idx="3993">
                  <c:v>83.68999981880188</c:v>
                </c:pt>
                <c:pt idx="3994">
                  <c:v>83.710000038146973</c:v>
                </c:pt>
                <c:pt idx="3995">
                  <c:v>83.730000019073486</c:v>
                </c:pt>
                <c:pt idx="3996">
                  <c:v>83.75</c:v>
                </c:pt>
                <c:pt idx="3997">
                  <c:v>83.769999980926514</c:v>
                </c:pt>
                <c:pt idx="3998">
                  <c:v>83.799999952316284</c:v>
                </c:pt>
                <c:pt idx="3999">
                  <c:v>83.819999933242798</c:v>
                </c:pt>
                <c:pt idx="4000">
                  <c:v>83.839999914169312</c:v>
                </c:pt>
                <c:pt idx="4001">
                  <c:v>83.859999895095825</c:v>
                </c:pt>
                <c:pt idx="4002">
                  <c:v>83.879999876022339</c:v>
                </c:pt>
                <c:pt idx="4003">
                  <c:v>83.899999856948853</c:v>
                </c:pt>
                <c:pt idx="4004">
                  <c:v>83.929999828338623</c:v>
                </c:pt>
                <c:pt idx="4005">
                  <c:v>83.950000047683716</c:v>
                </c:pt>
                <c:pt idx="4006">
                  <c:v>83.970000028610229</c:v>
                </c:pt>
                <c:pt idx="4007">
                  <c:v>83.990000009536743</c:v>
                </c:pt>
                <c:pt idx="4008">
                  <c:v>84.009999990463257</c:v>
                </c:pt>
                <c:pt idx="4009">
                  <c:v>84.029999971389771</c:v>
                </c:pt>
                <c:pt idx="4010">
                  <c:v>84.059999942779541</c:v>
                </c:pt>
                <c:pt idx="4011">
                  <c:v>84.079999923706055</c:v>
                </c:pt>
                <c:pt idx="4012">
                  <c:v>84.099999904632568</c:v>
                </c:pt>
                <c:pt idx="4013">
                  <c:v>84.119999885559082</c:v>
                </c:pt>
                <c:pt idx="4014">
                  <c:v>84.139999866485596</c:v>
                </c:pt>
                <c:pt idx="4015">
                  <c:v>84.169999837875366</c:v>
                </c:pt>
                <c:pt idx="4016">
                  <c:v>84.18999981880188</c:v>
                </c:pt>
                <c:pt idx="4017">
                  <c:v>84.210000038146973</c:v>
                </c:pt>
                <c:pt idx="4018">
                  <c:v>84.230000019073486</c:v>
                </c:pt>
                <c:pt idx="4019">
                  <c:v>84.259999990463257</c:v>
                </c:pt>
                <c:pt idx="4020">
                  <c:v>84.279999971389771</c:v>
                </c:pt>
                <c:pt idx="4021">
                  <c:v>84.299999952316284</c:v>
                </c:pt>
                <c:pt idx="4022">
                  <c:v>84.319999933242798</c:v>
                </c:pt>
                <c:pt idx="4023">
                  <c:v>84.339999914169312</c:v>
                </c:pt>
                <c:pt idx="4024">
                  <c:v>84.359999895095825</c:v>
                </c:pt>
                <c:pt idx="4025">
                  <c:v>84.389999866485596</c:v>
                </c:pt>
                <c:pt idx="4026">
                  <c:v>84.409999847412109</c:v>
                </c:pt>
                <c:pt idx="4027">
                  <c:v>84.429999828338623</c:v>
                </c:pt>
                <c:pt idx="4028">
                  <c:v>84.450000047683716</c:v>
                </c:pt>
                <c:pt idx="4029">
                  <c:v>84.470000028610229</c:v>
                </c:pt>
                <c:pt idx="4030">
                  <c:v>84.490000009536743</c:v>
                </c:pt>
                <c:pt idx="4031">
                  <c:v>84.519999980926514</c:v>
                </c:pt>
                <c:pt idx="4032">
                  <c:v>84.539999961853027</c:v>
                </c:pt>
                <c:pt idx="4033">
                  <c:v>84.559999942779541</c:v>
                </c:pt>
                <c:pt idx="4034">
                  <c:v>84.579999923706055</c:v>
                </c:pt>
                <c:pt idx="4035">
                  <c:v>84.599999904632568</c:v>
                </c:pt>
                <c:pt idx="4036">
                  <c:v>84.619999885559082</c:v>
                </c:pt>
                <c:pt idx="4037">
                  <c:v>84.649999856948853</c:v>
                </c:pt>
                <c:pt idx="4038">
                  <c:v>84.669999837875366</c:v>
                </c:pt>
                <c:pt idx="4039">
                  <c:v>84.68999981880188</c:v>
                </c:pt>
                <c:pt idx="4040">
                  <c:v>84.710000038146973</c:v>
                </c:pt>
                <c:pt idx="4041">
                  <c:v>84.730000019073486</c:v>
                </c:pt>
                <c:pt idx="4042">
                  <c:v>84.759999990463257</c:v>
                </c:pt>
                <c:pt idx="4043">
                  <c:v>84.779999971389771</c:v>
                </c:pt>
                <c:pt idx="4044">
                  <c:v>84.799999952316284</c:v>
                </c:pt>
                <c:pt idx="4045">
                  <c:v>84.819999933242798</c:v>
                </c:pt>
                <c:pt idx="4046">
                  <c:v>84.849999904632568</c:v>
                </c:pt>
                <c:pt idx="4047">
                  <c:v>84.869999885559082</c:v>
                </c:pt>
                <c:pt idx="4048">
                  <c:v>84.889999866485596</c:v>
                </c:pt>
                <c:pt idx="4049">
                  <c:v>84.909999847412109</c:v>
                </c:pt>
                <c:pt idx="4050">
                  <c:v>84.929999828338623</c:v>
                </c:pt>
                <c:pt idx="4051">
                  <c:v>84.950000047683716</c:v>
                </c:pt>
                <c:pt idx="4052">
                  <c:v>84.980000019073486</c:v>
                </c:pt>
                <c:pt idx="4053">
                  <c:v>85</c:v>
                </c:pt>
                <c:pt idx="4054">
                  <c:v>85.019999980926514</c:v>
                </c:pt>
                <c:pt idx="4055">
                  <c:v>85.039999961853027</c:v>
                </c:pt>
                <c:pt idx="4056">
                  <c:v>85.059999942779541</c:v>
                </c:pt>
                <c:pt idx="4057">
                  <c:v>85.079999923706055</c:v>
                </c:pt>
                <c:pt idx="4058">
                  <c:v>85.109999895095825</c:v>
                </c:pt>
                <c:pt idx="4059">
                  <c:v>85.129999876022339</c:v>
                </c:pt>
                <c:pt idx="4060">
                  <c:v>85.149999856948853</c:v>
                </c:pt>
                <c:pt idx="4061">
                  <c:v>85.169999837875366</c:v>
                </c:pt>
                <c:pt idx="4062">
                  <c:v>85.18999981880188</c:v>
                </c:pt>
                <c:pt idx="4063">
                  <c:v>85.210000038146973</c:v>
                </c:pt>
                <c:pt idx="4064">
                  <c:v>85.240000009536743</c:v>
                </c:pt>
                <c:pt idx="4065">
                  <c:v>85.259999990463257</c:v>
                </c:pt>
                <c:pt idx="4066">
                  <c:v>85.279999971389771</c:v>
                </c:pt>
                <c:pt idx="4067">
                  <c:v>85.299999952316284</c:v>
                </c:pt>
                <c:pt idx="4068">
                  <c:v>85.319999933242798</c:v>
                </c:pt>
                <c:pt idx="4069">
                  <c:v>85.339999914169312</c:v>
                </c:pt>
                <c:pt idx="4070">
                  <c:v>85.369999885559082</c:v>
                </c:pt>
                <c:pt idx="4071">
                  <c:v>85.389999866485596</c:v>
                </c:pt>
                <c:pt idx="4072">
                  <c:v>85.409999847412109</c:v>
                </c:pt>
                <c:pt idx="4073">
                  <c:v>85.429999828338623</c:v>
                </c:pt>
                <c:pt idx="4074">
                  <c:v>85.460000038146973</c:v>
                </c:pt>
                <c:pt idx="4075">
                  <c:v>85.480000019073486</c:v>
                </c:pt>
                <c:pt idx="4076">
                  <c:v>85.5</c:v>
                </c:pt>
                <c:pt idx="4077">
                  <c:v>85.519999980926514</c:v>
                </c:pt>
                <c:pt idx="4078">
                  <c:v>85.539999961853027</c:v>
                </c:pt>
                <c:pt idx="4079">
                  <c:v>85.569999933242798</c:v>
                </c:pt>
                <c:pt idx="4080">
                  <c:v>85.589999914169312</c:v>
                </c:pt>
                <c:pt idx="4081">
                  <c:v>85.609999895095825</c:v>
                </c:pt>
                <c:pt idx="4082">
                  <c:v>85.629999876022339</c:v>
                </c:pt>
                <c:pt idx="4083">
                  <c:v>85.649999856948853</c:v>
                </c:pt>
                <c:pt idx="4084">
                  <c:v>85.669999837875366</c:v>
                </c:pt>
                <c:pt idx="4085">
                  <c:v>85.700000047683716</c:v>
                </c:pt>
                <c:pt idx="4086">
                  <c:v>85.720000028610229</c:v>
                </c:pt>
                <c:pt idx="4087">
                  <c:v>85.740000009536743</c:v>
                </c:pt>
                <c:pt idx="4088">
                  <c:v>85.759999990463257</c:v>
                </c:pt>
                <c:pt idx="4089">
                  <c:v>85.779999971389771</c:v>
                </c:pt>
                <c:pt idx="4090">
                  <c:v>85.799999952316284</c:v>
                </c:pt>
                <c:pt idx="4091">
                  <c:v>85.829999923706055</c:v>
                </c:pt>
                <c:pt idx="4092">
                  <c:v>85.849999904632568</c:v>
                </c:pt>
                <c:pt idx="4093">
                  <c:v>85.869999885559082</c:v>
                </c:pt>
                <c:pt idx="4094">
                  <c:v>85.889999866485596</c:v>
                </c:pt>
                <c:pt idx="4095">
                  <c:v>85.909999847412109</c:v>
                </c:pt>
                <c:pt idx="4096">
                  <c:v>85.929999828338623</c:v>
                </c:pt>
                <c:pt idx="4097">
                  <c:v>85.960000038146973</c:v>
                </c:pt>
                <c:pt idx="4098">
                  <c:v>85.980000019073486</c:v>
                </c:pt>
                <c:pt idx="4099">
                  <c:v>86</c:v>
                </c:pt>
                <c:pt idx="4100">
                  <c:v>86.019999980926514</c:v>
                </c:pt>
                <c:pt idx="4101">
                  <c:v>86.049999952316284</c:v>
                </c:pt>
                <c:pt idx="4102">
                  <c:v>86.069999933242798</c:v>
                </c:pt>
                <c:pt idx="4103">
                  <c:v>86.089999914169312</c:v>
                </c:pt>
                <c:pt idx="4104">
                  <c:v>86.109999895095825</c:v>
                </c:pt>
                <c:pt idx="4105">
                  <c:v>86.129999876022339</c:v>
                </c:pt>
                <c:pt idx="4106">
                  <c:v>86.159999847412109</c:v>
                </c:pt>
                <c:pt idx="4107">
                  <c:v>86.179999828338623</c:v>
                </c:pt>
                <c:pt idx="4108">
                  <c:v>86.200000047683716</c:v>
                </c:pt>
                <c:pt idx="4109">
                  <c:v>86.220000028610229</c:v>
                </c:pt>
                <c:pt idx="4110">
                  <c:v>86.240000009536743</c:v>
                </c:pt>
                <c:pt idx="4111">
                  <c:v>86.259999990463257</c:v>
                </c:pt>
                <c:pt idx="4112">
                  <c:v>86.289999961853027</c:v>
                </c:pt>
                <c:pt idx="4113">
                  <c:v>86.309999942779541</c:v>
                </c:pt>
                <c:pt idx="4114">
                  <c:v>86.329999923706055</c:v>
                </c:pt>
                <c:pt idx="4115">
                  <c:v>86.349999904632568</c:v>
                </c:pt>
                <c:pt idx="4116">
                  <c:v>86.369999885559082</c:v>
                </c:pt>
                <c:pt idx="4117">
                  <c:v>86.389999866485596</c:v>
                </c:pt>
                <c:pt idx="4118">
                  <c:v>86.419999837875366</c:v>
                </c:pt>
                <c:pt idx="4119">
                  <c:v>86.43999981880188</c:v>
                </c:pt>
                <c:pt idx="4120">
                  <c:v>86.460000038146973</c:v>
                </c:pt>
                <c:pt idx="4121">
                  <c:v>86.480000019073486</c:v>
                </c:pt>
                <c:pt idx="4122">
                  <c:v>86.5</c:v>
                </c:pt>
                <c:pt idx="4123">
                  <c:v>86.519999980926514</c:v>
                </c:pt>
                <c:pt idx="4124">
                  <c:v>86.549999952316284</c:v>
                </c:pt>
                <c:pt idx="4125">
                  <c:v>86.569999933242798</c:v>
                </c:pt>
                <c:pt idx="4126">
                  <c:v>86.589999914169312</c:v>
                </c:pt>
                <c:pt idx="4127">
                  <c:v>86.609999895095825</c:v>
                </c:pt>
                <c:pt idx="4128">
                  <c:v>86.639999866485596</c:v>
                </c:pt>
                <c:pt idx="4129">
                  <c:v>86.659999847412109</c:v>
                </c:pt>
                <c:pt idx="4130">
                  <c:v>86.679999828338623</c:v>
                </c:pt>
                <c:pt idx="4131">
                  <c:v>86.700000047683716</c:v>
                </c:pt>
                <c:pt idx="4132">
                  <c:v>86.720000028610229</c:v>
                </c:pt>
                <c:pt idx="4133">
                  <c:v>86.75</c:v>
                </c:pt>
                <c:pt idx="4134">
                  <c:v>86.769999980926514</c:v>
                </c:pt>
                <c:pt idx="4135">
                  <c:v>86.789999961853027</c:v>
                </c:pt>
                <c:pt idx="4136">
                  <c:v>86.809999942779541</c:v>
                </c:pt>
                <c:pt idx="4137">
                  <c:v>86.829999923706055</c:v>
                </c:pt>
                <c:pt idx="4138">
                  <c:v>86.849999904632568</c:v>
                </c:pt>
                <c:pt idx="4139">
                  <c:v>86.879999876022339</c:v>
                </c:pt>
                <c:pt idx="4140">
                  <c:v>86.899999856948853</c:v>
                </c:pt>
                <c:pt idx="4141">
                  <c:v>86.919999837875366</c:v>
                </c:pt>
                <c:pt idx="4142">
                  <c:v>86.93999981880188</c:v>
                </c:pt>
                <c:pt idx="4143">
                  <c:v>86.960000038146973</c:v>
                </c:pt>
                <c:pt idx="4144">
                  <c:v>86.980000019073486</c:v>
                </c:pt>
                <c:pt idx="4145">
                  <c:v>87.009999990463257</c:v>
                </c:pt>
                <c:pt idx="4146">
                  <c:v>87.029999971389771</c:v>
                </c:pt>
                <c:pt idx="4147">
                  <c:v>87.049999952316284</c:v>
                </c:pt>
                <c:pt idx="4148">
                  <c:v>87.069999933242798</c:v>
                </c:pt>
                <c:pt idx="4149">
                  <c:v>87.089999914169312</c:v>
                </c:pt>
                <c:pt idx="4150">
                  <c:v>87.109999895095825</c:v>
                </c:pt>
                <c:pt idx="4151">
                  <c:v>87.139999866485596</c:v>
                </c:pt>
                <c:pt idx="4152">
                  <c:v>87.159999847412109</c:v>
                </c:pt>
                <c:pt idx="4153">
                  <c:v>87.179999828338623</c:v>
                </c:pt>
                <c:pt idx="4154">
                  <c:v>87.200000047683716</c:v>
                </c:pt>
                <c:pt idx="4155">
                  <c:v>87.220000028610229</c:v>
                </c:pt>
                <c:pt idx="4156">
                  <c:v>87.25</c:v>
                </c:pt>
                <c:pt idx="4157">
                  <c:v>87.269999980926514</c:v>
                </c:pt>
                <c:pt idx="4158">
                  <c:v>87.289999961853027</c:v>
                </c:pt>
                <c:pt idx="4159">
                  <c:v>87.309999942779541</c:v>
                </c:pt>
                <c:pt idx="4160">
                  <c:v>87.339999914169312</c:v>
                </c:pt>
                <c:pt idx="4161">
                  <c:v>87.359999895095825</c:v>
                </c:pt>
                <c:pt idx="4162">
                  <c:v>87.379999876022339</c:v>
                </c:pt>
                <c:pt idx="4163">
                  <c:v>87.399999856948853</c:v>
                </c:pt>
                <c:pt idx="4164">
                  <c:v>87.419999837875366</c:v>
                </c:pt>
                <c:pt idx="4165">
                  <c:v>87.43999981880188</c:v>
                </c:pt>
                <c:pt idx="4166">
                  <c:v>88.349999904632568</c:v>
                </c:pt>
                <c:pt idx="4167">
                  <c:v>88.349999904632568</c:v>
                </c:pt>
                <c:pt idx="4168">
                  <c:v>88.349999904632568</c:v>
                </c:pt>
                <c:pt idx="4169">
                  <c:v>88.349999904632568</c:v>
                </c:pt>
                <c:pt idx="4170">
                  <c:v>88.349999904632568</c:v>
                </c:pt>
                <c:pt idx="4171">
                  <c:v>88.349999904632568</c:v>
                </c:pt>
                <c:pt idx="4172">
                  <c:v>88.349999904632568</c:v>
                </c:pt>
                <c:pt idx="4173">
                  <c:v>88.349999904632568</c:v>
                </c:pt>
                <c:pt idx="4174">
                  <c:v>88.349999904632568</c:v>
                </c:pt>
                <c:pt idx="4175">
                  <c:v>88.359999895095825</c:v>
                </c:pt>
                <c:pt idx="4176">
                  <c:v>88.359999895095825</c:v>
                </c:pt>
                <c:pt idx="4177">
                  <c:v>88.359999895095825</c:v>
                </c:pt>
                <c:pt idx="4178">
                  <c:v>88.359999895095825</c:v>
                </c:pt>
                <c:pt idx="4179">
                  <c:v>88.359999895095825</c:v>
                </c:pt>
                <c:pt idx="4180">
                  <c:v>88.359999895095825</c:v>
                </c:pt>
                <c:pt idx="4181">
                  <c:v>88.359999895095825</c:v>
                </c:pt>
                <c:pt idx="4182">
                  <c:v>88.359999895095825</c:v>
                </c:pt>
                <c:pt idx="4183">
                  <c:v>88.359999895095825</c:v>
                </c:pt>
                <c:pt idx="4184">
                  <c:v>88.359999895095825</c:v>
                </c:pt>
                <c:pt idx="4185">
                  <c:v>88.359999895095825</c:v>
                </c:pt>
                <c:pt idx="4186">
                  <c:v>88.359999895095825</c:v>
                </c:pt>
                <c:pt idx="4187">
                  <c:v>88.359999895095825</c:v>
                </c:pt>
                <c:pt idx="4188">
                  <c:v>88.359999895095825</c:v>
                </c:pt>
                <c:pt idx="4189">
                  <c:v>88.359999895095825</c:v>
                </c:pt>
                <c:pt idx="4190">
                  <c:v>88.359999895095825</c:v>
                </c:pt>
                <c:pt idx="4191">
                  <c:v>88.359999895095825</c:v>
                </c:pt>
                <c:pt idx="4192">
                  <c:v>88.359999895095825</c:v>
                </c:pt>
                <c:pt idx="4193">
                  <c:v>88.359999895095825</c:v>
                </c:pt>
                <c:pt idx="4194">
                  <c:v>88.359999895095825</c:v>
                </c:pt>
                <c:pt idx="4195">
                  <c:v>88.359999895095825</c:v>
                </c:pt>
                <c:pt idx="4196">
                  <c:v>88.359999895095825</c:v>
                </c:pt>
                <c:pt idx="4197">
                  <c:v>88.359999895095825</c:v>
                </c:pt>
                <c:pt idx="4198">
                  <c:v>88.359999895095825</c:v>
                </c:pt>
                <c:pt idx="4199">
                  <c:v>88.359999895095825</c:v>
                </c:pt>
                <c:pt idx="4200">
                  <c:v>88.359999895095825</c:v>
                </c:pt>
                <c:pt idx="4201">
                  <c:v>88.359999895095825</c:v>
                </c:pt>
                <c:pt idx="4202">
                  <c:v>88.359999895095825</c:v>
                </c:pt>
                <c:pt idx="4203">
                  <c:v>88.359999895095825</c:v>
                </c:pt>
                <c:pt idx="4204">
                  <c:v>88.359999895095825</c:v>
                </c:pt>
                <c:pt idx="4205">
                  <c:v>88.359999895095825</c:v>
                </c:pt>
                <c:pt idx="4206">
                  <c:v>88.359999895095825</c:v>
                </c:pt>
                <c:pt idx="4207">
                  <c:v>88.359999895095825</c:v>
                </c:pt>
                <c:pt idx="4208">
                  <c:v>88.379999876022339</c:v>
                </c:pt>
                <c:pt idx="4209">
                  <c:v>88.399999856948853</c:v>
                </c:pt>
                <c:pt idx="4210">
                  <c:v>88.419999837875366</c:v>
                </c:pt>
                <c:pt idx="4211">
                  <c:v>88.450000047683716</c:v>
                </c:pt>
                <c:pt idx="4212">
                  <c:v>88.470000028610229</c:v>
                </c:pt>
                <c:pt idx="4213">
                  <c:v>88.490000009536743</c:v>
                </c:pt>
                <c:pt idx="4214">
                  <c:v>88.519999980926514</c:v>
                </c:pt>
                <c:pt idx="4215">
                  <c:v>88.539999961853027</c:v>
                </c:pt>
                <c:pt idx="4216">
                  <c:v>88.559999942779541</c:v>
                </c:pt>
                <c:pt idx="4217">
                  <c:v>88.579999923706055</c:v>
                </c:pt>
                <c:pt idx="4218">
                  <c:v>88.599999904632568</c:v>
                </c:pt>
                <c:pt idx="4219">
                  <c:v>88.619999885559082</c:v>
                </c:pt>
                <c:pt idx="4220">
                  <c:v>88.649999856948853</c:v>
                </c:pt>
                <c:pt idx="4221">
                  <c:v>88.669999837875366</c:v>
                </c:pt>
                <c:pt idx="4222">
                  <c:v>88.68999981880188</c:v>
                </c:pt>
                <c:pt idx="4223">
                  <c:v>88.710000038146973</c:v>
                </c:pt>
                <c:pt idx="4224">
                  <c:v>88.730000019073486</c:v>
                </c:pt>
                <c:pt idx="4225">
                  <c:v>88.75</c:v>
                </c:pt>
                <c:pt idx="4226">
                  <c:v>88.779999971389771</c:v>
                </c:pt>
                <c:pt idx="4227">
                  <c:v>88.799999952316284</c:v>
                </c:pt>
                <c:pt idx="4228">
                  <c:v>88.819999933242798</c:v>
                </c:pt>
                <c:pt idx="4229">
                  <c:v>88.839999914169312</c:v>
                </c:pt>
                <c:pt idx="4230">
                  <c:v>88.859999895095825</c:v>
                </c:pt>
                <c:pt idx="4231">
                  <c:v>88.879999876022339</c:v>
                </c:pt>
                <c:pt idx="4232">
                  <c:v>88.909999847412109</c:v>
                </c:pt>
                <c:pt idx="4233">
                  <c:v>88.929999828338623</c:v>
                </c:pt>
                <c:pt idx="4234">
                  <c:v>88.950000047683716</c:v>
                </c:pt>
                <c:pt idx="4235">
                  <c:v>88.970000028610229</c:v>
                </c:pt>
                <c:pt idx="4236">
                  <c:v>88.990000009536743</c:v>
                </c:pt>
                <c:pt idx="4237">
                  <c:v>89.009999990463257</c:v>
                </c:pt>
                <c:pt idx="4238">
                  <c:v>89.039999961853027</c:v>
                </c:pt>
                <c:pt idx="4239">
                  <c:v>89.059999942779541</c:v>
                </c:pt>
                <c:pt idx="4240">
                  <c:v>89.079999923706055</c:v>
                </c:pt>
                <c:pt idx="4241">
                  <c:v>89.099999904632568</c:v>
                </c:pt>
                <c:pt idx="4242">
                  <c:v>89.129999876022339</c:v>
                </c:pt>
                <c:pt idx="4243">
                  <c:v>89.149999856948853</c:v>
                </c:pt>
                <c:pt idx="4244">
                  <c:v>89.169999837875366</c:v>
                </c:pt>
                <c:pt idx="4245">
                  <c:v>89.18999981880188</c:v>
                </c:pt>
                <c:pt idx="4246">
                  <c:v>89.210000038146973</c:v>
                </c:pt>
                <c:pt idx="4247">
                  <c:v>89.240000009536743</c:v>
                </c:pt>
                <c:pt idx="4248">
                  <c:v>89.259999990463257</c:v>
                </c:pt>
                <c:pt idx="4249">
                  <c:v>89.279999971389771</c:v>
                </c:pt>
                <c:pt idx="4250">
                  <c:v>89.299999952316284</c:v>
                </c:pt>
                <c:pt idx="4251">
                  <c:v>89.319999933242798</c:v>
                </c:pt>
                <c:pt idx="4252">
                  <c:v>89.349999904632568</c:v>
                </c:pt>
                <c:pt idx="4253">
                  <c:v>89.369999885559082</c:v>
                </c:pt>
                <c:pt idx="4254">
                  <c:v>89.389999866485596</c:v>
                </c:pt>
                <c:pt idx="4255">
                  <c:v>89.409999847412109</c:v>
                </c:pt>
                <c:pt idx="4256">
                  <c:v>89.429999828338623</c:v>
                </c:pt>
                <c:pt idx="4257">
                  <c:v>89.450000047683716</c:v>
                </c:pt>
                <c:pt idx="4258">
                  <c:v>89.480000019073486</c:v>
                </c:pt>
                <c:pt idx="4259">
                  <c:v>89.5</c:v>
                </c:pt>
                <c:pt idx="4260">
                  <c:v>89.519999980926514</c:v>
                </c:pt>
                <c:pt idx="4261">
                  <c:v>89.539999961853027</c:v>
                </c:pt>
                <c:pt idx="4262">
                  <c:v>89.559999942779541</c:v>
                </c:pt>
                <c:pt idx="4263">
                  <c:v>89.579999923706055</c:v>
                </c:pt>
                <c:pt idx="4264">
                  <c:v>89.609999895095825</c:v>
                </c:pt>
                <c:pt idx="4265">
                  <c:v>89.629999876022339</c:v>
                </c:pt>
                <c:pt idx="4266">
                  <c:v>89.649999856948853</c:v>
                </c:pt>
                <c:pt idx="4267">
                  <c:v>89.669999837875366</c:v>
                </c:pt>
                <c:pt idx="4268">
                  <c:v>89.68999981880188</c:v>
                </c:pt>
                <c:pt idx="4269">
                  <c:v>89.720000028610229</c:v>
                </c:pt>
                <c:pt idx="4270">
                  <c:v>89.740000009536743</c:v>
                </c:pt>
                <c:pt idx="4271">
                  <c:v>89.759999990463257</c:v>
                </c:pt>
                <c:pt idx="4272">
                  <c:v>89.779999971389771</c:v>
                </c:pt>
                <c:pt idx="4273">
                  <c:v>89.809999942779541</c:v>
                </c:pt>
                <c:pt idx="4274">
                  <c:v>89.829999923706055</c:v>
                </c:pt>
                <c:pt idx="4275">
                  <c:v>89.849999904632568</c:v>
                </c:pt>
                <c:pt idx="4276">
                  <c:v>89.869999885559082</c:v>
                </c:pt>
                <c:pt idx="4277">
                  <c:v>89.889999866485596</c:v>
                </c:pt>
                <c:pt idx="4278">
                  <c:v>89.909999847412109</c:v>
                </c:pt>
                <c:pt idx="4279">
                  <c:v>89.93999981880188</c:v>
                </c:pt>
                <c:pt idx="4280">
                  <c:v>89.960000038146973</c:v>
                </c:pt>
                <c:pt idx="4281">
                  <c:v>89.980000019073486</c:v>
                </c:pt>
                <c:pt idx="4282">
                  <c:v>90</c:v>
                </c:pt>
                <c:pt idx="4283">
                  <c:v>90.019999980926514</c:v>
                </c:pt>
                <c:pt idx="4284">
                  <c:v>90.039999961853027</c:v>
                </c:pt>
                <c:pt idx="4285">
                  <c:v>90.069999933242798</c:v>
                </c:pt>
                <c:pt idx="4286">
                  <c:v>90.089999914169312</c:v>
                </c:pt>
                <c:pt idx="4287">
                  <c:v>90.109999895095825</c:v>
                </c:pt>
                <c:pt idx="4288">
                  <c:v>90.129999876022339</c:v>
                </c:pt>
                <c:pt idx="4289">
                  <c:v>90.149999856948853</c:v>
                </c:pt>
                <c:pt idx="4290">
                  <c:v>90.169999837875366</c:v>
                </c:pt>
                <c:pt idx="4291">
                  <c:v>90.200000047683716</c:v>
                </c:pt>
                <c:pt idx="4292">
                  <c:v>90.220000028610229</c:v>
                </c:pt>
                <c:pt idx="4293">
                  <c:v>90.240000009536743</c:v>
                </c:pt>
                <c:pt idx="4294">
                  <c:v>90.259999990463257</c:v>
                </c:pt>
                <c:pt idx="4295">
                  <c:v>90.279999971389771</c:v>
                </c:pt>
                <c:pt idx="4296">
                  <c:v>90.299999952316284</c:v>
                </c:pt>
                <c:pt idx="4297">
                  <c:v>90.329999923706055</c:v>
                </c:pt>
                <c:pt idx="4298">
                  <c:v>90.349999904632568</c:v>
                </c:pt>
                <c:pt idx="4299">
                  <c:v>90.369999885559082</c:v>
                </c:pt>
                <c:pt idx="4300">
                  <c:v>90.389999866485596</c:v>
                </c:pt>
                <c:pt idx="4301">
                  <c:v>90.419999837875366</c:v>
                </c:pt>
                <c:pt idx="4302">
                  <c:v>90.43999981880188</c:v>
                </c:pt>
                <c:pt idx="4303">
                  <c:v>90.460000038146973</c:v>
                </c:pt>
                <c:pt idx="4304">
                  <c:v>90.480000019073486</c:v>
                </c:pt>
                <c:pt idx="4305">
                  <c:v>90.5</c:v>
                </c:pt>
                <c:pt idx="4306">
                  <c:v>90.529999971389771</c:v>
                </c:pt>
                <c:pt idx="4307">
                  <c:v>90.549999952316284</c:v>
                </c:pt>
                <c:pt idx="4308">
                  <c:v>90.569999933242798</c:v>
                </c:pt>
                <c:pt idx="4309">
                  <c:v>90.589999914169312</c:v>
                </c:pt>
                <c:pt idx="4310">
                  <c:v>90.609999895095825</c:v>
                </c:pt>
                <c:pt idx="4311">
                  <c:v>90.629999876022339</c:v>
                </c:pt>
                <c:pt idx="4312">
                  <c:v>90.659999847412109</c:v>
                </c:pt>
                <c:pt idx="4313">
                  <c:v>90.679999828338623</c:v>
                </c:pt>
                <c:pt idx="4314">
                  <c:v>90.700000047683716</c:v>
                </c:pt>
                <c:pt idx="4315">
                  <c:v>90.720000028610229</c:v>
                </c:pt>
                <c:pt idx="4316">
                  <c:v>90.740000009536743</c:v>
                </c:pt>
                <c:pt idx="4317">
                  <c:v>90.759999990463257</c:v>
                </c:pt>
                <c:pt idx="4318">
                  <c:v>90.789999961853027</c:v>
                </c:pt>
                <c:pt idx="4319">
                  <c:v>90.809999942779541</c:v>
                </c:pt>
                <c:pt idx="4320">
                  <c:v>90.829999923706055</c:v>
                </c:pt>
                <c:pt idx="4321">
                  <c:v>90.849999904632568</c:v>
                </c:pt>
                <c:pt idx="4322">
                  <c:v>90.869999885559082</c:v>
                </c:pt>
                <c:pt idx="4323">
                  <c:v>90.889999866485596</c:v>
                </c:pt>
                <c:pt idx="4324">
                  <c:v>90.919999837875366</c:v>
                </c:pt>
                <c:pt idx="4325">
                  <c:v>90.93999981880188</c:v>
                </c:pt>
                <c:pt idx="4326">
                  <c:v>90.960000038146973</c:v>
                </c:pt>
                <c:pt idx="4327">
                  <c:v>90.980000019073486</c:v>
                </c:pt>
                <c:pt idx="4328">
                  <c:v>91.009999990463257</c:v>
                </c:pt>
                <c:pt idx="4329">
                  <c:v>91.029999971389771</c:v>
                </c:pt>
                <c:pt idx="4330">
                  <c:v>91.049999952316284</c:v>
                </c:pt>
                <c:pt idx="4331">
                  <c:v>91.069999933242798</c:v>
                </c:pt>
                <c:pt idx="4332">
                  <c:v>91.089999914169312</c:v>
                </c:pt>
                <c:pt idx="4333">
                  <c:v>91.119999885559082</c:v>
                </c:pt>
                <c:pt idx="4334">
                  <c:v>91.139999866485596</c:v>
                </c:pt>
                <c:pt idx="4335">
                  <c:v>91.159999847412109</c:v>
                </c:pt>
                <c:pt idx="4336">
                  <c:v>91.179999828338623</c:v>
                </c:pt>
                <c:pt idx="4337">
                  <c:v>91.200000047683716</c:v>
                </c:pt>
                <c:pt idx="4338">
                  <c:v>91.220000028610229</c:v>
                </c:pt>
                <c:pt idx="4339">
                  <c:v>91.25</c:v>
                </c:pt>
                <c:pt idx="4340">
                  <c:v>91.269999980926514</c:v>
                </c:pt>
                <c:pt idx="4341">
                  <c:v>91.289999961853027</c:v>
                </c:pt>
                <c:pt idx="4342">
                  <c:v>91.309999942779541</c:v>
                </c:pt>
                <c:pt idx="4343">
                  <c:v>91.329999923706055</c:v>
                </c:pt>
                <c:pt idx="4344">
                  <c:v>91.349999904632568</c:v>
                </c:pt>
                <c:pt idx="4345">
                  <c:v>91.379999876022339</c:v>
                </c:pt>
                <c:pt idx="4346">
                  <c:v>91.399999856948853</c:v>
                </c:pt>
                <c:pt idx="4347">
                  <c:v>91.419999837875366</c:v>
                </c:pt>
                <c:pt idx="4348">
                  <c:v>91.43999981880188</c:v>
                </c:pt>
                <c:pt idx="4349">
                  <c:v>91.460000038146973</c:v>
                </c:pt>
                <c:pt idx="4350">
                  <c:v>91.480000019073486</c:v>
                </c:pt>
                <c:pt idx="4351">
                  <c:v>91.509999990463257</c:v>
                </c:pt>
                <c:pt idx="4352">
                  <c:v>91.529999971389771</c:v>
                </c:pt>
                <c:pt idx="4353">
                  <c:v>91.549999952316284</c:v>
                </c:pt>
                <c:pt idx="4354">
                  <c:v>91.569999933242798</c:v>
                </c:pt>
                <c:pt idx="4355">
                  <c:v>91.599999904632568</c:v>
                </c:pt>
                <c:pt idx="4356">
                  <c:v>91.619999885559082</c:v>
                </c:pt>
                <c:pt idx="4357">
                  <c:v>91.639999866485596</c:v>
                </c:pt>
                <c:pt idx="4358">
                  <c:v>91.659999847412109</c:v>
                </c:pt>
                <c:pt idx="4359">
                  <c:v>91.679999828338623</c:v>
                </c:pt>
                <c:pt idx="4360">
                  <c:v>91.710000038146973</c:v>
                </c:pt>
                <c:pt idx="4361">
                  <c:v>91.730000019073486</c:v>
                </c:pt>
                <c:pt idx="4362">
                  <c:v>91.75</c:v>
                </c:pt>
                <c:pt idx="4363">
                  <c:v>91.769999980926514</c:v>
                </c:pt>
                <c:pt idx="4364">
                  <c:v>91.789999961853027</c:v>
                </c:pt>
                <c:pt idx="4365">
                  <c:v>91.809999942779541</c:v>
                </c:pt>
                <c:pt idx="4366">
                  <c:v>91.839999914169312</c:v>
                </c:pt>
                <c:pt idx="4367">
                  <c:v>91.859999895095825</c:v>
                </c:pt>
                <c:pt idx="4368">
                  <c:v>91.879999876022339</c:v>
                </c:pt>
                <c:pt idx="4369">
                  <c:v>91.899999856948853</c:v>
                </c:pt>
                <c:pt idx="4370">
                  <c:v>91.919999837875366</c:v>
                </c:pt>
                <c:pt idx="4371">
                  <c:v>91.93999981880188</c:v>
                </c:pt>
                <c:pt idx="4372">
                  <c:v>91.970000028610229</c:v>
                </c:pt>
                <c:pt idx="4373">
                  <c:v>91.990000009536743</c:v>
                </c:pt>
                <c:pt idx="4374">
                  <c:v>92.009999990463257</c:v>
                </c:pt>
                <c:pt idx="4375">
                  <c:v>92.029999971389771</c:v>
                </c:pt>
                <c:pt idx="4376">
                  <c:v>92.049999952316284</c:v>
                </c:pt>
                <c:pt idx="4377">
                  <c:v>92.069999933242798</c:v>
                </c:pt>
                <c:pt idx="4378">
                  <c:v>92.099999904632568</c:v>
                </c:pt>
                <c:pt idx="4379">
                  <c:v>92.119999885559082</c:v>
                </c:pt>
                <c:pt idx="4380">
                  <c:v>92.139999866485596</c:v>
                </c:pt>
                <c:pt idx="4381">
                  <c:v>92.159999847412109</c:v>
                </c:pt>
                <c:pt idx="4382">
                  <c:v>92.179999828338623</c:v>
                </c:pt>
                <c:pt idx="4383">
                  <c:v>92.210000038146973</c:v>
                </c:pt>
                <c:pt idx="4384">
                  <c:v>92.230000019073486</c:v>
                </c:pt>
                <c:pt idx="4385">
                  <c:v>92.25</c:v>
                </c:pt>
                <c:pt idx="4386">
                  <c:v>92.269999980926514</c:v>
                </c:pt>
                <c:pt idx="4387">
                  <c:v>92.299999952316284</c:v>
                </c:pt>
                <c:pt idx="4388">
                  <c:v>92.319999933242798</c:v>
                </c:pt>
                <c:pt idx="4389">
                  <c:v>92.339999914169312</c:v>
                </c:pt>
                <c:pt idx="4390">
                  <c:v>92.359999895095825</c:v>
                </c:pt>
                <c:pt idx="4391">
                  <c:v>92.379999876022339</c:v>
                </c:pt>
                <c:pt idx="4392">
                  <c:v>92.399999856948853</c:v>
                </c:pt>
                <c:pt idx="4393">
                  <c:v>92.429999828338623</c:v>
                </c:pt>
                <c:pt idx="4394">
                  <c:v>92.450000047683716</c:v>
                </c:pt>
                <c:pt idx="4395">
                  <c:v>92.470000028610229</c:v>
                </c:pt>
                <c:pt idx="4396">
                  <c:v>92.490000009536743</c:v>
                </c:pt>
                <c:pt idx="4397">
                  <c:v>92.509999990463257</c:v>
                </c:pt>
                <c:pt idx="4398">
                  <c:v>92.529999971389771</c:v>
                </c:pt>
                <c:pt idx="4399">
                  <c:v>92.559999942779541</c:v>
                </c:pt>
                <c:pt idx="4400">
                  <c:v>92.579999923706055</c:v>
                </c:pt>
                <c:pt idx="4401">
                  <c:v>92.599999904632568</c:v>
                </c:pt>
                <c:pt idx="4402">
                  <c:v>92.619999885559082</c:v>
                </c:pt>
                <c:pt idx="4403">
                  <c:v>92.639999866485596</c:v>
                </c:pt>
                <c:pt idx="4404">
                  <c:v>92.659999847412109</c:v>
                </c:pt>
                <c:pt idx="4405">
                  <c:v>92.68999981880188</c:v>
                </c:pt>
                <c:pt idx="4406">
                  <c:v>92.710000038146973</c:v>
                </c:pt>
                <c:pt idx="4407">
                  <c:v>92.730000019073486</c:v>
                </c:pt>
                <c:pt idx="4408">
                  <c:v>92.75</c:v>
                </c:pt>
                <c:pt idx="4409">
                  <c:v>92.769999980926514</c:v>
                </c:pt>
                <c:pt idx="4410">
                  <c:v>92.799999952316284</c:v>
                </c:pt>
                <c:pt idx="4411">
                  <c:v>92.819999933242798</c:v>
                </c:pt>
                <c:pt idx="4412">
                  <c:v>92.839999914169312</c:v>
                </c:pt>
                <c:pt idx="4413">
                  <c:v>92.859999895095825</c:v>
                </c:pt>
                <c:pt idx="4414">
                  <c:v>92.889999866485596</c:v>
                </c:pt>
                <c:pt idx="4415">
                  <c:v>92.909999847412109</c:v>
                </c:pt>
                <c:pt idx="4416">
                  <c:v>92.929999828338623</c:v>
                </c:pt>
                <c:pt idx="4417">
                  <c:v>92.950000047683716</c:v>
                </c:pt>
                <c:pt idx="4418">
                  <c:v>92.970000028610229</c:v>
                </c:pt>
                <c:pt idx="4419">
                  <c:v>92.990000009536743</c:v>
                </c:pt>
                <c:pt idx="4420">
                  <c:v>93.019999980926514</c:v>
                </c:pt>
                <c:pt idx="4421">
                  <c:v>93.039999961853027</c:v>
                </c:pt>
                <c:pt idx="4422">
                  <c:v>93.059999942779541</c:v>
                </c:pt>
                <c:pt idx="4423">
                  <c:v>93.079999923706055</c:v>
                </c:pt>
                <c:pt idx="4424">
                  <c:v>93.099999904632568</c:v>
                </c:pt>
                <c:pt idx="4425">
                  <c:v>93.119999885559082</c:v>
                </c:pt>
                <c:pt idx="4426">
                  <c:v>93.149999856948853</c:v>
                </c:pt>
                <c:pt idx="4427">
                  <c:v>93.169999837875366</c:v>
                </c:pt>
                <c:pt idx="4428">
                  <c:v>93.18999981880188</c:v>
                </c:pt>
                <c:pt idx="4429">
                  <c:v>93.210000038146973</c:v>
                </c:pt>
                <c:pt idx="4430">
                  <c:v>93.230000019073486</c:v>
                </c:pt>
                <c:pt idx="4431">
                  <c:v>93.25</c:v>
                </c:pt>
                <c:pt idx="4432">
                  <c:v>93.279999971389771</c:v>
                </c:pt>
                <c:pt idx="4433">
                  <c:v>93.299999952316284</c:v>
                </c:pt>
                <c:pt idx="4434">
                  <c:v>93.319999933242798</c:v>
                </c:pt>
                <c:pt idx="4435">
                  <c:v>93.339999914169312</c:v>
                </c:pt>
                <c:pt idx="4436">
                  <c:v>93.359999895095825</c:v>
                </c:pt>
                <c:pt idx="4437">
                  <c:v>94.339999914169312</c:v>
                </c:pt>
                <c:pt idx="4438">
                  <c:v>94.339999914169312</c:v>
                </c:pt>
                <c:pt idx="4439">
                  <c:v>94.339999914169312</c:v>
                </c:pt>
                <c:pt idx="4440">
                  <c:v>94.339999914169312</c:v>
                </c:pt>
                <c:pt idx="4441">
                  <c:v>94.339999914169312</c:v>
                </c:pt>
                <c:pt idx="4442">
                  <c:v>94.339999914169312</c:v>
                </c:pt>
                <c:pt idx="4443">
                  <c:v>94.339999914169312</c:v>
                </c:pt>
                <c:pt idx="4444">
                  <c:v>94.339999914169312</c:v>
                </c:pt>
                <c:pt idx="4445">
                  <c:v>94.339999914169312</c:v>
                </c:pt>
                <c:pt idx="4446">
                  <c:v>94.339999914169312</c:v>
                </c:pt>
                <c:pt idx="4447">
                  <c:v>94.339999914169312</c:v>
                </c:pt>
                <c:pt idx="4448">
                  <c:v>94.339999914169312</c:v>
                </c:pt>
                <c:pt idx="4449">
                  <c:v>94.339999914169312</c:v>
                </c:pt>
                <c:pt idx="4450">
                  <c:v>94.339999914169312</c:v>
                </c:pt>
                <c:pt idx="4451">
                  <c:v>94.339999914169312</c:v>
                </c:pt>
                <c:pt idx="4452">
                  <c:v>94.339999914169312</c:v>
                </c:pt>
                <c:pt idx="4453">
                  <c:v>94.339999914169312</c:v>
                </c:pt>
                <c:pt idx="4454">
                  <c:v>94.339999914169312</c:v>
                </c:pt>
                <c:pt idx="4455">
                  <c:v>94.339999914169312</c:v>
                </c:pt>
                <c:pt idx="4456">
                  <c:v>94.339999914169312</c:v>
                </c:pt>
                <c:pt idx="4457">
                  <c:v>94.339999914169312</c:v>
                </c:pt>
                <c:pt idx="4458">
                  <c:v>94.339999914169312</c:v>
                </c:pt>
                <c:pt idx="4459">
                  <c:v>94.339999914169312</c:v>
                </c:pt>
                <c:pt idx="4460">
                  <c:v>94.339999914169312</c:v>
                </c:pt>
                <c:pt idx="4461">
                  <c:v>94.339999914169312</c:v>
                </c:pt>
                <c:pt idx="4462">
                  <c:v>94.339999914169312</c:v>
                </c:pt>
                <c:pt idx="4463">
                  <c:v>94.339999914169312</c:v>
                </c:pt>
                <c:pt idx="4464">
                  <c:v>94.339999914169312</c:v>
                </c:pt>
                <c:pt idx="4465">
                  <c:v>94.339999914169312</c:v>
                </c:pt>
                <c:pt idx="4466">
                  <c:v>94.339999914169312</c:v>
                </c:pt>
                <c:pt idx="4467">
                  <c:v>94.339999914169312</c:v>
                </c:pt>
                <c:pt idx="4468">
                  <c:v>94.339999914169312</c:v>
                </c:pt>
                <c:pt idx="4469">
                  <c:v>94.339999914169312</c:v>
                </c:pt>
                <c:pt idx="4470">
                  <c:v>94.339999914169312</c:v>
                </c:pt>
                <c:pt idx="4471">
                  <c:v>94.339999914169312</c:v>
                </c:pt>
                <c:pt idx="4472">
                  <c:v>94.339999914169312</c:v>
                </c:pt>
                <c:pt idx="4473">
                  <c:v>94.339999914169312</c:v>
                </c:pt>
                <c:pt idx="4474">
                  <c:v>94.339999914169312</c:v>
                </c:pt>
                <c:pt idx="4475">
                  <c:v>94.339999914169312</c:v>
                </c:pt>
                <c:pt idx="4476">
                  <c:v>94.339999914169312</c:v>
                </c:pt>
                <c:pt idx="4477">
                  <c:v>94.339999914169312</c:v>
                </c:pt>
                <c:pt idx="4478">
                  <c:v>94.339999914169312</c:v>
                </c:pt>
                <c:pt idx="4479">
                  <c:v>94.339999914169312</c:v>
                </c:pt>
                <c:pt idx="4480">
                  <c:v>94.339999914169312</c:v>
                </c:pt>
                <c:pt idx="4481">
                  <c:v>94.349999904632568</c:v>
                </c:pt>
                <c:pt idx="4482">
                  <c:v>94.369999885559082</c:v>
                </c:pt>
                <c:pt idx="4483">
                  <c:v>94.389999866485596</c:v>
                </c:pt>
                <c:pt idx="4484">
                  <c:v>94.409999847412109</c:v>
                </c:pt>
                <c:pt idx="4485">
                  <c:v>94.429999828338623</c:v>
                </c:pt>
                <c:pt idx="4486">
                  <c:v>94.460000038146973</c:v>
                </c:pt>
                <c:pt idx="4487">
                  <c:v>94.480000019073486</c:v>
                </c:pt>
                <c:pt idx="4488">
                  <c:v>94.5</c:v>
                </c:pt>
                <c:pt idx="4489">
                  <c:v>94.519999980926514</c:v>
                </c:pt>
                <c:pt idx="4490">
                  <c:v>94.539999961853027</c:v>
                </c:pt>
                <c:pt idx="4491">
                  <c:v>94.559999942779541</c:v>
                </c:pt>
                <c:pt idx="4492">
                  <c:v>94.589999914169312</c:v>
                </c:pt>
                <c:pt idx="4493">
                  <c:v>94.609999895095825</c:v>
                </c:pt>
                <c:pt idx="4494">
                  <c:v>94.629999876022339</c:v>
                </c:pt>
                <c:pt idx="4495">
                  <c:v>94.649999856948853</c:v>
                </c:pt>
                <c:pt idx="4496">
                  <c:v>94.679999828338623</c:v>
                </c:pt>
                <c:pt idx="4497">
                  <c:v>94.700000047683716</c:v>
                </c:pt>
                <c:pt idx="4498">
                  <c:v>94.720000028610229</c:v>
                </c:pt>
                <c:pt idx="4499">
                  <c:v>94.740000009536743</c:v>
                </c:pt>
                <c:pt idx="4500">
                  <c:v>94.759999990463257</c:v>
                </c:pt>
                <c:pt idx="4501">
                  <c:v>94.789999961853027</c:v>
                </c:pt>
                <c:pt idx="4502">
                  <c:v>94.809999942779541</c:v>
                </c:pt>
                <c:pt idx="4503">
                  <c:v>94.829999923706055</c:v>
                </c:pt>
                <c:pt idx="4504">
                  <c:v>94.849999904632568</c:v>
                </c:pt>
                <c:pt idx="4505">
                  <c:v>94.869999885559082</c:v>
                </c:pt>
                <c:pt idx="4506">
                  <c:v>94.889999866485596</c:v>
                </c:pt>
                <c:pt idx="4507">
                  <c:v>94.919999837875366</c:v>
                </c:pt>
                <c:pt idx="4508">
                  <c:v>94.93999981880188</c:v>
                </c:pt>
                <c:pt idx="4509">
                  <c:v>94.960000038146973</c:v>
                </c:pt>
                <c:pt idx="4510">
                  <c:v>94.980000019073486</c:v>
                </c:pt>
                <c:pt idx="4511">
                  <c:v>95</c:v>
                </c:pt>
                <c:pt idx="4512">
                  <c:v>95.019999980926514</c:v>
                </c:pt>
                <c:pt idx="4513">
                  <c:v>95.049999952316284</c:v>
                </c:pt>
                <c:pt idx="4514">
                  <c:v>95.069999933242798</c:v>
                </c:pt>
                <c:pt idx="4515">
                  <c:v>95.089999914169312</c:v>
                </c:pt>
                <c:pt idx="4516">
                  <c:v>95.109999895095825</c:v>
                </c:pt>
                <c:pt idx="4517">
                  <c:v>95.129999876022339</c:v>
                </c:pt>
                <c:pt idx="4518">
                  <c:v>95.149999856948853</c:v>
                </c:pt>
                <c:pt idx="4519">
                  <c:v>95.179999828338623</c:v>
                </c:pt>
                <c:pt idx="4520">
                  <c:v>95.200000047683716</c:v>
                </c:pt>
                <c:pt idx="4521">
                  <c:v>95.220000028610229</c:v>
                </c:pt>
                <c:pt idx="4522">
                  <c:v>95.240000009536743</c:v>
                </c:pt>
                <c:pt idx="4523">
                  <c:v>95.259999990463257</c:v>
                </c:pt>
                <c:pt idx="4524">
                  <c:v>95.289999961853027</c:v>
                </c:pt>
                <c:pt idx="4525">
                  <c:v>95.309999942779541</c:v>
                </c:pt>
                <c:pt idx="4526">
                  <c:v>95.329999923706055</c:v>
                </c:pt>
                <c:pt idx="4527">
                  <c:v>95.349999904632568</c:v>
                </c:pt>
                <c:pt idx="4528">
                  <c:v>95.379999876022339</c:v>
                </c:pt>
                <c:pt idx="4529">
                  <c:v>95.399999856948853</c:v>
                </c:pt>
                <c:pt idx="4530">
                  <c:v>95.419999837875366</c:v>
                </c:pt>
                <c:pt idx="4531">
                  <c:v>95.43999981880188</c:v>
                </c:pt>
                <c:pt idx="4532">
                  <c:v>95.460000038146973</c:v>
                </c:pt>
                <c:pt idx="4533">
                  <c:v>95.480000019073486</c:v>
                </c:pt>
                <c:pt idx="4534">
                  <c:v>95.509999990463257</c:v>
                </c:pt>
                <c:pt idx="4535">
                  <c:v>95.529999971389771</c:v>
                </c:pt>
                <c:pt idx="4536">
                  <c:v>95.549999952316284</c:v>
                </c:pt>
                <c:pt idx="4537">
                  <c:v>95.569999933242798</c:v>
                </c:pt>
                <c:pt idx="4538">
                  <c:v>95.589999914169312</c:v>
                </c:pt>
                <c:pt idx="4539">
                  <c:v>95.609999895095825</c:v>
                </c:pt>
                <c:pt idx="4540">
                  <c:v>95.639999866485596</c:v>
                </c:pt>
                <c:pt idx="4541">
                  <c:v>95.659999847412109</c:v>
                </c:pt>
                <c:pt idx="4542">
                  <c:v>95.679999828338623</c:v>
                </c:pt>
                <c:pt idx="4543">
                  <c:v>95.700000047683716</c:v>
                </c:pt>
                <c:pt idx="4544">
                  <c:v>95.720000028610229</c:v>
                </c:pt>
                <c:pt idx="4545">
                  <c:v>95.740000009536743</c:v>
                </c:pt>
                <c:pt idx="4546">
                  <c:v>95.769999980926514</c:v>
                </c:pt>
                <c:pt idx="4547">
                  <c:v>95.789999961853027</c:v>
                </c:pt>
                <c:pt idx="4548">
                  <c:v>95.809999942779541</c:v>
                </c:pt>
                <c:pt idx="4549">
                  <c:v>95.829999923706055</c:v>
                </c:pt>
                <c:pt idx="4550">
                  <c:v>95.849999904632568</c:v>
                </c:pt>
                <c:pt idx="4551">
                  <c:v>95.879999876022339</c:v>
                </c:pt>
                <c:pt idx="4552">
                  <c:v>95.899999856948853</c:v>
                </c:pt>
                <c:pt idx="4553">
                  <c:v>95.919999837875366</c:v>
                </c:pt>
                <c:pt idx="4554">
                  <c:v>95.93999981880188</c:v>
                </c:pt>
                <c:pt idx="4555">
                  <c:v>95.970000028610229</c:v>
                </c:pt>
                <c:pt idx="4556">
                  <c:v>95.990000009536743</c:v>
                </c:pt>
                <c:pt idx="4557">
                  <c:v>96.009999990463257</c:v>
                </c:pt>
                <c:pt idx="4558">
                  <c:v>96.029999971389771</c:v>
                </c:pt>
                <c:pt idx="4559">
                  <c:v>96.049999952316284</c:v>
                </c:pt>
                <c:pt idx="4560">
                  <c:v>96.069999933242798</c:v>
                </c:pt>
                <c:pt idx="4561">
                  <c:v>96.099999904632568</c:v>
                </c:pt>
                <c:pt idx="4562">
                  <c:v>96.119999885559082</c:v>
                </c:pt>
                <c:pt idx="4563">
                  <c:v>96.139999866485596</c:v>
                </c:pt>
                <c:pt idx="4564">
                  <c:v>96.159999847412109</c:v>
                </c:pt>
                <c:pt idx="4565">
                  <c:v>96.179999828338623</c:v>
                </c:pt>
                <c:pt idx="4566">
                  <c:v>96.200000047683716</c:v>
                </c:pt>
                <c:pt idx="4567">
                  <c:v>96.230000019073486</c:v>
                </c:pt>
                <c:pt idx="4568">
                  <c:v>96.25</c:v>
                </c:pt>
                <c:pt idx="4569">
                  <c:v>96.269999980926514</c:v>
                </c:pt>
                <c:pt idx="4570">
                  <c:v>96.289999961853027</c:v>
                </c:pt>
                <c:pt idx="4571">
                  <c:v>96.309999942779541</c:v>
                </c:pt>
                <c:pt idx="4572">
                  <c:v>96.329999923706055</c:v>
                </c:pt>
                <c:pt idx="4573">
                  <c:v>96.359999895095825</c:v>
                </c:pt>
                <c:pt idx="4574">
                  <c:v>96.379999876022339</c:v>
                </c:pt>
                <c:pt idx="4575">
                  <c:v>96.399999856948853</c:v>
                </c:pt>
                <c:pt idx="4576">
                  <c:v>96.419999837875366</c:v>
                </c:pt>
                <c:pt idx="4577">
                  <c:v>96.43999981880188</c:v>
                </c:pt>
                <c:pt idx="4578">
                  <c:v>96.470000028610229</c:v>
                </c:pt>
                <c:pt idx="4579">
                  <c:v>96.490000009536743</c:v>
                </c:pt>
                <c:pt idx="4580">
                  <c:v>96.509999990463257</c:v>
                </c:pt>
                <c:pt idx="4581">
                  <c:v>96.529999971389771</c:v>
                </c:pt>
                <c:pt idx="4582">
                  <c:v>96.559999942779541</c:v>
                </c:pt>
                <c:pt idx="4583">
                  <c:v>96.579999923706055</c:v>
                </c:pt>
                <c:pt idx="4584">
                  <c:v>96.599999904632568</c:v>
                </c:pt>
                <c:pt idx="4585">
                  <c:v>96.619999885559082</c:v>
                </c:pt>
                <c:pt idx="4586">
                  <c:v>96.639999866485596</c:v>
                </c:pt>
                <c:pt idx="4587">
                  <c:v>96.659999847412109</c:v>
                </c:pt>
                <c:pt idx="4588">
                  <c:v>96.68999981880188</c:v>
                </c:pt>
                <c:pt idx="4589">
                  <c:v>96.710000038146973</c:v>
                </c:pt>
                <c:pt idx="4590">
                  <c:v>96.730000019073486</c:v>
                </c:pt>
                <c:pt idx="4591">
                  <c:v>96.75</c:v>
                </c:pt>
                <c:pt idx="4592">
                  <c:v>96.769999980926514</c:v>
                </c:pt>
                <c:pt idx="4593">
                  <c:v>96.789999961853027</c:v>
                </c:pt>
                <c:pt idx="4594">
                  <c:v>96.819999933242798</c:v>
                </c:pt>
                <c:pt idx="4595">
                  <c:v>96.839999914169312</c:v>
                </c:pt>
                <c:pt idx="4596">
                  <c:v>96.859999895095825</c:v>
                </c:pt>
                <c:pt idx="4597">
                  <c:v>96.879999876022339</c:v>
                </c:pt>
                <c:pt idx="4598">
                  <c:v>96.899999856948853</c:v>
                </c:pt>
                <c:pt idx="4599">
                  <c:v>96.919999837875366</c:v>
                </c:pt>
                <c:pt idx="4600">
                  <c:v>96.950000047683716</c:v>
                </c:pt>
                <c:pt idx="4601">
                  <c:v>96.970000028610229</c:v>
                </c:pt>
                <c:pt idx="4602">
                  <c:v>96.990000009536743</c:v>
                </c:pt>
                <c:pt idx="4603">
                  <c:v>97.009999990463257</c:v>
                </c:pt>
                <c:pt idx="4604">
                  <c:v>97.029999971389771</c:v>
                </c:pt>
                <c:pt idx="4605">
                  <c:v>97.049999952316284</c:v>
                </c:pt>
                <c:pt idx="4606">
                  <c:v>97.079999923706055</c:v>
                </c:pt>
                <c:pt idx="4607">
                  <c:v>97.099999904632568</c:v>
                </c:pt>
                <c:pt idx="4608">
                  <c:v>97.119999885559082</c:v>
                </c:pt>
                <c:pt idx="4609">
                  <c:v>97.139999866485596</c:v>
                </c:pt>
                <c:pt idx="4610">
                  <c:v>97.169999837875366</c:v>
                </c:pt>
                <c:pt idx="4611">
                  <c:v>97.18999981880188</c:v>
                </c:pt>
                <c:pt idx="4612">
                  <c:v>97.210000038146973</c:v>
                </c:pt>
                <c:pt idx="4613">
                  <c:v>97.230000019073486</c:v>
                </c:pt>
                <c:pt idx="4614">
                  <c:v>97.25</c:v>
                </c:pt>
                <c:pt idx="4615">
                  <c:v>97.279999971389771</c:v>
                </c:pt>
                <c:pt idx="4616">
                  <c:v>97.299999952316284</c:v>
                </c:pt>
                <c:pt idx="4617">
                  <c:v>97.319999933242798</c:v>
                </c:pt>
                <c:pt idx="4618">
                  <c:v>97.339999914169312</c:v>
                </c:pt>
                <c:pt idx="4619">
                  <c:v>97.359999895095825</c:v>
                </c:pt>
                <c:pt idx="4620">
                  <c:v>97.379999876022339</c:v>
                </c:pt>
                <c:pt idx="4621">
                  <c:v>97.409999847412109</c:v>
                </c:pt>
                <c:pt idx="4622">
                  <c:v>97.429999828338623</c:v>
                </c:pt>
                <c:pt idx="4623">
                  <c:v>97.450000047683716</c:v>
                </c:pt>
                <c:pt idx="4624">
                  <c:v>97.470000028610229</c:v>
                </c:pt>
                <c:pt idx="4625">
                  <c:v>97.490000009536743</c:v>
                </c:pt>
                <c:pt idx="4626">
                  <c:v>97.509999990463257</c:v>
                </c:pt>
                <c:pt idx="4627">
                  <c:v>97.539999961853027</c:v>
                </c:pt>
                <c:pt idx="4628">
                  <c:v>97.559999942779541</c:v>
                </c:pt>
                <c:pt idx="4629">
                  <c:v>97.579999923706055</c:v>
                </c:pt>
                <c:pt idx="4630">
                  <c:v>97.599999904632568</c:v>
                </c:pt>
                <c:pt idx="4631">
                  <c:v>97.619999885559082</c:v>
                </c:pt>
                <c:pt idx="4632">
                  <c:v>97.639999866485596</c:v>
                </c:pt>
                <c:pt idx="4633">
                  <c:v>97.669999837875366</c:v>
                </c:pt>
                <c:pt idx="4634">
                  <c:v>97.68999981880188</c:v>
                </c:pt>
                <c:pt idx="4635">
                  <c:v>97.710000038146973</c:v>
                </c:pt>
                <c:pt idx="4636">
                  <c:v>97.730000019073486</c:v>
                </c:pt>
                <c:pt idx="4637">
                  <c:v>97.759999990463257</c:v>
                </c:pt>
                <c:pt idx="4638">
                  <c:v>97.779999971389771</c:v>
                </c:pt>
                <c:pt idx="4639">
                  <c:v>97.799999952316284</c:v>
                </c:pt>
                <c:pt idx="4640">
                  <c:v>97.819999933242798</c:v>
                </c:pt>
                <c:pt idx="4641">
                  <c:v>97.849999904632568</c:v>
                </c:pt>
                <c:pt idx="4642">
                  <c:v>97.869999885559082</c:v>
                </c:pt>
                <c:pt idx="4643">
                  <c:v>97.889999866485596</c:v>
                </c:pt>
                <c:pt idx="4644">
                  <c:v>97.909999847412109</c:v>
                </c:pt>
                <c:pt idx="4645">
                  <c:v>97.929999828338623</c:v>
                </c:pt>
                <c:pt idx="4646">
                  <c:v>97.950000047683716</c:v>
                </c:pt>
                <c:pt idx="4647">
                  <c:v>97.980000019073486</c:v>
                </c:pt>
                <c:pt idx="4648">
                  <c:v>98</c:v>
                </c:pt>
                <c:pt idx="4649">
                  <c:v>98.019999980926514</c:v>
                </c:pt>
                <c:pt idx="4650">
                  <c:v>98.039999961853027</c:v>
                </c:pt>
                <c:pt idx="4651">
                  <c:v>98.059999942779541</c:v>
                </c:pt>
                <c:pt idx="4652">
                  <c:v>98.079999923706055</c:v>
                </c:pt>
                <c:pt idx="4653">
                  <c:v>98.109999895095825</c:v>
                </c:pt>
                <c:pt idx="4654">
                  <c:v>98.129999876022339</c:v>
                </c:pt>
                <c:pt idx="4655">
                  <c:v>98.149999856948853</c:v>
                </c:pt>
                <c:pt idx="4656">
                  <c:v>98.169999837875366</c:v>
                </c:pt>
                <c:pt idx="4657">
                  <c:v>98.18999981880188</c:v>
                </c:pt>
                <c:pt idx="4658">
                  <c:v>98.210000038146973</c:v>
                </c:pt>
                <c:pt idx="4659">
                  <c:v>98.240000009536743</c:v>
                </c:pt>
                <c:pt idx="4660">
                  <c:v>98.259999990463257</c:v>
                </c:pt>
                <c:pt idx="4661">
                  <c:v>98.279999971389771</c:v>
                </c:pt>
                <c:pt idx="4662">
                  <c:v>98.299999952316284</c:v>
                </c:pt>
                <c:pt idx="4663">
                  <c:v>98.319999933242798</c:v>
                </c:pt>
                <c:pt idx="4664">
                  <c:v>98.349999904632568</c:v>
                </c:pt>
                <c:pt idx="4665">
                  <c:v>98.369999885559082</c:v>
                </c:pt>
                <c:pt idx="4666">
                  <c:v>98.389999866485596</c:v>
                </c:pt>
                <c:pt idx="4667">
                  <c:v>98.409999847412109</c:v>
                </c:pt>
                <c:pt idx="4668">
                  <c:v>98.43999981880188</c:v>
                </c:pt>
                <c:pt idx="4669">
                  <c:v>98.460000038146973</c:v>
                </c:pt>
                <c:pt idx="4670">
                  <c:v>98.480000019073486</c:v>
                </c:pt>
                <c:pt idx="4671">
                  <c:v>98.5</c:v>
                </c:pt>
                <c:pt idx="4672">
                  <c:v>98.519999980926514</c:v>
                </c:pt>
                <c:pt idx="4673">
                  <c:v>98.539999961853027</c:v>
                </c:pt>
                <c:pt idx="4674">
                  <c:v>98.569999933242798</c:v>
                </c:pt>
                <c:pt idx="4675">
                  <c:v>98.589999914169312</c:v>
                </c:pt>
                <c:pt idx="4676">
                  <c:v>98.609999895095825</c:v>
                </c:pt>
                <c:pt idx="4677">
                  <c:v>98.629999876022339</c:v>
                </c:pt>
                <c:pt idx="4678">
                  <c:v>98.649999856948853</c:v>
                </c:pt>
                <c:pt idx="4679">
                  <c:v>98.669999837875366</c:v>
                </c:pt>
                <c:pt idx="4680">
                  <c:v>98.700000047683716</c:v>
                </c:pt>
                <c:pt idx="4681">
                  <c:v>98.720000028610229</c:v>
                </c:pt>
                <c:pt idx="4682">
                  <c:v>98.740000009536743</c:v>
                </c:pt>
                <c:pt idx="4683">
                  <c:v>98.759999990463257</c:v>
                </c:pt>
                <c:pt idx="4684">
                  <c:v>98.779999971389771</c:v>
                </c:pt>
                <c:pt idx="4685">
                  <c:v>98.799999952316284</c:v>
                </c:pt>
                <c:pt idx="4686">
                  <c:v>98.829999923706055</c:v>
                </c:pt>
                <c:pt idx="4687">
                  <c:v>98.849999904632568</c:v>
                </c:pt>
                <c:pt idx="4688">
                  <c:v>98.869999885559082</c:v>
                </c:pt>
                <c:pt idx="4689">
                  <c:v>98.889999866485596</c:v>
                </c:pt>
                <c:pt idx="4690">
                  <c:v>98.909999847412109</c:v>
                </c:pt>
                <c:pt idx="4691">
                  <c:v>98.929999828338623</c:v>
                </c:pt>
                <c:pt idx="4692">
                  <c:v>98.960000038146973</c:v>
                </c:pt>
                <c:pt idx="4693">
                  <c:v>98.980000019073486</c:v>
                </c:pt>
                <c:pt idx="4694">
                  <c:v>99</c:v>
                </c:pt>
                <c:pt idx="4695">
                  <c:v>99.019999980926514</c:v>
                </c:pt>
                <c:pt idx="4696">
                  <c:v>99.049999952316284</c:v>
                </c:pt>
                <c:pt idx="4697">
                  <c:v>99.069999933242798</c:v>
                </c:pt>
                <c:pt idx="4698">
                  <c:v>99.089999914169312</c:v>
                </c:pt>
                <c:pt idx="4699">
                  <c:v>99.109999895095825</c:v>
                </c:pt>
                <c:pt idx="4700">
                  <c:v>99.129999876022339</c:v>
                </c:pt>
                <c:pt idx="4701">
                  <c:v>99.159999847412109</c:v>
                </c:pt>
                <c:pt idx="4702">
                  <c:v>99.179999828338623</c:v>
                </c:pt>
                <c:pt idx="4703">
                  <c:v>99.200000047683716</c:v>
                </c:pt>
                <c:pt idx="4704">
                  <c:v>99.220000028610229</c:v>
                </c:pt>
                <c:pt idx="4705">
                  <c:v>99.240000009536743</c:v>
                </c:pt>
                <c:pt idx="4706">
                  <c:v>99.259999990463257</c:v>
                </c:pt>
                <c:pt idx="4707">
                  <c:v>99.289999961853027</c:v>
                </c:pt>
                <c:pt idx="4708">
                  <c:v>99.309999942779541</c:v>
                </c:pt>
                <c:pt idx="4709">
                  <c:v>99.329999923706055</c:v>
                </c:pt>
                <c:pt idx="4710">
                  <c:v>99.349999904632568</c:v>
                </c:pt>
              </c:numCache>
            </c:numRef>
          </c:xVal>
          <c:yVal>
            <c:numRef>
              <c:f>extend!$G$2:$G$4712</c:f>
              <c:numCache>
                <c:formatCode>General</c:formatCode>
                <c:ptCount val="4711"/>
                <c:pt idx="0">
                  <c:v>656</c:v>
                </c:pt>
                <c:pt idx="1">
                  <c:v>655</c:v>
                </c:pt>
                <c:pt idx="2">
                  <c:v>655</c:v>
                </c:pt>
                <c:pt idx="3">
                  <c:v>654</c:v>
                </c:pt>
                <c:pt idx="4">
                  <c:v>656</c:v>
                </c:pt>
                <c:pt idx="5">
                  <c:v>656</c:v>
                </c:pt>
                <c:pt idx="6">
                  <c:v>655</c:v>
                </c:pt>
                <c:pt idx="7">
                  <c:v>655</c:v>
                </c:pt>
                <c:pt idx="8">
                  <c:v>654</c:v>
                </c:pt>
                <c:pt idx="9">
                  <c:v>655</c:v>
                </c:pt>
                <c:pt idx="10">
                  <c:v>652</c:v>
                </c:pt>
                <c:pt idx="11">
                  <c:v>655</c:v>
                </c:pt>
                <c:pt idx="12">
                  <c:v>653</c:v>
                </c:pt>
                <c:pt idx="13">
                  <c:v>654</c:v>
                </c:pt>
                <c:pt idx="14">
                  <c:v>655</c:v>
                </c:pt>
                <c:pt idx="15">
                  <c:v>655</c:v>
                </c:pt>
                <c:pt idx="16">
                  <c:v>654</c:v>
                </c:pt>
                <c:pt idx="17">
                  <c:v>655</c:v>
                </c:pt>
                <c:pt idx="18">
                  <c:v>655</c:v>
                </c:pt>
                <c:pt idx="19">
                  <c:v>656</c:v>
                </c:pt>
                <c:pt idx="20">
                  <c:v>657</c:v>
                </c:pt>
                <c:pt idx="21">
                  <c:v>654</c:v>
                </c:pt>
                <c:pt idx="22">
                  <c:v>654</c:v>
                </c:pt>
                <c:pt idx="23">
                  <c:v>655</c:v>
                </c:pt>
                <c:pt idx="24">
                  <c:v>654</c:v>
                </c:pt>
                <c:pt idx="25">
                  <c:v>654</c:v>
                </c:pt>
                <c:pt idx="26">
                  <c:v>655</c:v>
                </c:pt>
                <c:pt idx="27">
                  <c:v>654</c:v>
                </c:pt>
                <c:pt idx="28">
                  <c:v>654</c:v>
                </c:pt>
                <c:pt idx="29">
                  <c:v>655</c:v>
                </c:pt>
                <c:pt idx="30">
                  <c:v>654</c:v>
                </c:pt>
                <c:pt idx="31">
                  <c:v>656</c:v>
                </c:pt>
                <c:pt idx="32">
                  <c:v>655</c:v>
                </c:pt>
                <c:pt idx="33">
                  <c:v>655</c:v>
                </c:pt>
                <c:pt idx="34">
                  <c:v>656</c:v>
                </c:pt>
                <c:pt idx="35">
                  <c:v>655</c:v>
                </c:pt>
                <c:pt idx="36">
                  <c:v>655</c:v>
                </c:pt>
                <c:pt idx="37">
                  <c:v>656</c:v>
                </c:pt>
                <c:pt idx="38">
                  <c:v>655</c:v>
                </c:pt>
                <c:pt idx="39">
                  <c:v>655</c:v>
                </c:pt>
                <c:pt idx="40">
                  <c:v>655</c:v>
                </c:pt>
                <c:pt idx="41">
                  <c:v>655</c:v>
                </c:pt>
                <c:pt idx="42">
                  <c:v>654</c:v>
                </c:pt>
                <c:pt idx="43">
                  <c:v>654</c:v>
                </c:pt>
                <c:pt idx="44">
                  <c:v>655</c:v>
                </c:pt>
                <c:pt idx="45">
                  <c:v>655</c:v>
                </c:pt>
                <c:pt idx="46">
                  <c:v>655</c:v>
                </c:pt>
                <c:pt idx="47">
                  <c:v>656</c:v>
                </c:pt>
                <c:pt idx="48">
                  <c:v>655</c:v>
                </c:pt>
                <c:pt idx="49">
                  <c:v>654</c:v>
                </c:pt>
                <c:pt idx="50">
                  <c:v>656</c:v>
                </c:pt>
                <c:pt idx="51">
                  <c:v>654</c:v>
                </c:pt>
                <c:pt idx="52">
                  <c:v>656</c:v>
                </c:pt>
                <c:pt idx="53">
                  <c:v>656</c:v>
                </c:pt>
                <c:pt idx="54">
                  <c:v>654</c:v>
                </c:pt>
                <c:pt idx="55">
                  <c:v>653</c:v>
                </c:pt>
                <c:pt idx="56">
                  <c:v>653</c:v>
                </c:pt>
                <c:pt idx="57">
                  <c:v>653</c:v>
                </c:pt>
                <c:pt idx="58">
                  <c:v>653</c:v>
                </c:pt>
                <c:pt idx="59">
                  <c:v>654</c:v>
                </c:pt>
                <c:pt idx="60">
                  <c:v>653</c:v>
                </c:pt>
                <c:pt idx="61">
                  <c:v>652</c:v>
                </c:pt>
                <c:pt idx="62">
                  <c:v>653</c:v>
                </c:pt>
                <c:pt idx="63">
                  <c:v>655</c:v>
                </c:pt>
                <c:pt idx="64">
                  <c:v>653</c:v>
                </c:pt>
                <c:pt idx="65">
                  <c:v>654</c:v>
                </c:pt>
                <c:pt idx="66">
                  <c:v>655</c:v>
                </c:pt>
                <c:pt idx="67">
                  <c:v>654</c:v>
                </c:pt>
                <c:pt idx="68">
                  <c:v>654</c:v>
                </c:pt>
                <c:pt idx="69">
                  <c:v>654</c:v>
                </c:pt>
                <c:pt idx="70">
                  <c:v>655</c:v>
                </c:pt>
                <c:pt idx="71">
                  <c:v>654</c:v>
                </c:pt>
                <c:pt idx="72">
                  <c:v>652</c:v>
                </c:pt>
                <c:pt idx="73">
                  <c:v>653</c:v>
                </c:pt>
                <c:pt idx="74">
                  <c:v>653</c:v>
                </c:pt>
                <c:pt idx="75">
                  <c:v>652</c:v>
                </c:pt>
                <c:pt idx="76">
                  <c:v>655</c:v>
                </c:pt>
                <c:pt idx="77">
                  <c:v>655</c:v>
                </c:pt>
                <c:pt idx="78">
                  <c:v>652</c:v>
                </c:pt>
                <c:pt idx="79">
                  <c:v>655</c:v>
                </c:pt>
                <c:pt idx="80">
                  <c:v>655</c:v>
                </c:pt>
                <c:pt idx="81">
                  <c:v>653</c:v>
                </c:pt>
                <c:pt idx="82">
                  <c:v>654</c:v>
                </c:pt>
                <c:pt idx="83">
                  <c:v>655</c:v>
                </c:pt>
                <c:pt idx="84">
                  <c:v>654</c:v>
                </c:pt>
                <c:pt idx="85">
                  <c:v>656</c:v>
                </c:pt>
                <c:pt idx="86">
                  <c:v>656</c:v>
                </c:pt>
                <c:pt idx="87">
                  <c:v>657</c:v>
                </c:pt>
                <c:pt idx="88">
                  <c:v>657</c:v>
                </c:pt>
                <c:pt idx="89">
                  <c:v>657</c:v>
                </c:pt>
                <c:pt idx="90">
                  <c:v>656</c:v>
                </c:pt>
                <c:pt idx="91">
                  <c:v>655</c:v>
                </c:pt>
                <c:pt idx="92">
                  <c:v>657</c:v>
                </c:pt>
                <c:pt idx="93">
                  <c:v>654</c:v>
                </c:pt>
                <c:pt idx="94">
                  <c:v>654</c:v>
                </c:pt>
                <c:pt idx="95">
                  <c:v>656</c:v>
                </c:pt>
                <c:pt idx="96">
                  <c:v>655</c:v>
                </c:pt>
                <c:pt idx="97">
                  <c:v>655</c:v>
                </c:pt>
                <c:pt idx="98">
                  <c:v>656</c:v>
                </c:pt>
                <c:pt idx="99">
                  <c:v>655</c:v>
                </c:pt>
                <c:pt idx="100">
                  <c:v>655</c:v>
                </c:pt>
                <c:pt idx="101">
                  <c:v>654</c:v>
                </c:pt>
                <c:pt idx="102">
                  <c:v>655</c:v>
                </c:pt>
                <c:pt idx="103">
                  <c:v>655</c:v>
                </c:pt>
                <c:pt idx="104">
                  <c:v>654</c:v>
                </c:pt>
                <c:pt idx="105">
                  <c:v>653</c:v>
                </c:pt>
                <c:pt idx="106">
                  <c:v>654</c:v>
                </c:pt>
                <c:pt idx="107">
                  <c:v>653</c:v>
                </c:pt>
                <c:pt idx="108">
                  <c:v>655</c:v>
                </c:pt>
                <c:pt idx="109">
                  <c:v>653</c:v>
                </c:pt>
                <c:pt idx="110">
                  <c:v>654</c:v>
                </c:pt>
                <c:pt idx="111">
                  <c:v>655</c:v>
                </c:pt>
                <c:pt idx="112">
                  <c:v>654</c:v>
                </c:pt>
                <c:pt idx="113">
                  <c:v>655</c:v>
                </c:pt>
                <c:pt idx="114">
                  <c:v>655</c:v>
                </c:pt>
                <c:pt idx="115">
                  <c:v>655</c:v>
                </c:pt>
                <c:pt idx="116">
                  <c:v>656</c:v>
                </c:pt>
                <c:pt idx="117">
                  <c:v>656</c:v>
                </c:pt>
                <c:pt idx="118">
                  <c:v>656</c:v>
                </c:pt>
                <c:pt idx="119">
                  <c:v>656</c:v>
                </c:pt>
                <c:pt idx="120">
                  <c:v>653</c:v>
                </c:pt>
                <c:pt idx="121">
                  <c:v>654</c:v>
                </c:pt>
                <c:pt idx="122">
                  <c:v>653</c:v>
                </c:pt>
                <c:pt idx="123">
                  <c:v>652</c:v>
                </c:pt>
                <c:pt idx="124">
                  <c:v>653</c:v>
                </c:pt>
                <c:pt idx="125">
                  <c:v>653</c:v>
                </c:pt>
                <c:pt idx="126">
                  <c:v>653</c:v>
                </c:pt>
                <c:pt idx="127">
                  <c:v>654</c:v>
                </c:pt>
                <c:pt idx="128">
                  <c:v>655</c:v>
                </c:pt>
                <c:pt idx="129">
                  <c:v>655</c:v>
                </c:pt>
                <c:pt idx="130">
                  <c:v>655</c:v>
                </c:pt>
                <c:pt idx="131">
                  <c:v>656</c:v>
                </c:pt>
                <c:pt idx="132">
                  <c:v>657</c:v>
                </c:pt>
                <c:pt idx="133">
                  <c:v>656</c:v>
                </c:pt>
                <c:pt idx="134">
                  <c:v>656</c:v>
                </c:pt>
                <c:pt idx="135">
                  <c:v>656</c:v>
                </c:pt>
                <c:pt idx="136">
                  <c:v>655</c:v>
                </c:pt>
                <c:pt idx="137">
                  <c:v>657</c:v>
                </c:pt>
                <c:pt idx="138">
                  <c:v>657</c:v>
                </c:pt>
                <c:pt idx="139">
                  <c:v>657</c:v>
                </c:pt>
                <c:pt idx="140">
                  <c:v>656</c:v>
                </c:pt>
                <c:pt idx="141">
                  <c:v>656</c:v>
                </c:pt>
                <c:pt idx="142">
                  <c:v>656</c:v>
                </c:pt>
                <c:pt idx="143">
                  <c:v>656</c:v>
                </c:pt>
                <c:pt idx="144">
                  <c:v>655</c:v>
                </c:pt>
                <c:pt idx="145">
                  <c:v>656</c:v>
                </c:pt>
                <c:pt idx="146">
                  <c:v>654</c:v>
                </c:pt>
                <c:pt idx="147">
                  <c:v>654</c:v>
                </c:pt>
                <c:pt idx="148">
                  <c:v>654</c:v>
                </c:pt>
                <c:pt idx="149">
                  <c:v>654</c:v>
                </c:pt>
                <c:pt idx="150">
                  <c:v>655</c:v>
                </c:pt>
                <c:pt idx="151">
                  <c:v>655</c:v>
                </c:pt>
                <c:pt idx="152">
                  <c:v>654</c:v>
                </c:pt>
                <c:pt idx="153">
                  <c:v>655</c:v>
                </c:pt>
                <c:pt idx="154">
                  <c:v>655</c:v>
                </c:pt>
                <c:pt idx="155">
                  <c:v>657</c:v>
                </c:pt>
                <c:pt idx="156">
                  <c:v>655</c:v>
                </c:pt>
                <c:pt idx="157">
                  <c:v>655</c:v>
                </c:pt>
                <c:pt idx="158">
                  <c:v>656</c:v>
                </c:pt>
                <c:pt idx="159">
                  <c:v>654</c:v>
                </c:pt>
                <c:pt idx="160">
                  <c:v>657</c:v>
                </c:pt>
                <c:pt idx="161">
                  <c:v>656</c:v>
                </c:pt>
                <c:pt idx="162">
                  <c:v>655</c:v>
                </c:pt>
                <c:pt idx="163">
                  <c:v>656</c:v>
                </c:pt>
                <c:pt idx="164">
                  <c:v>656</c:v>
                </c:pt>
                <c:pt idx="165">
                  <c:v>655</c:v>
                </c:pt>
                <c:pt idx="166">
                  <c:v>656</c:v>
                </c:pt>
                <c:pt idx="167">
                  <c:v>655</c:v>
                </c:pt>
                <c:pt idx="168">
                  <c:v>654</c:v>
                </c:pt>
                <c:pt idx="169">
                  <c:v>656</c:v>
                </c:pt>
                <c:pt idx="170">
                  <c:v>654</c:v>
                </c:pt>
                <c:pt idx="171">
                  <c:v>654</c:v>
                </c:pt>
                <c:pt idx="172">
                  <c:v>654</c:v>
                </c:pt>
                <c:pt idx="173">
                  <c:v>655</c:v>
                </c:pt>
                <c:pt idx="174">
                  <c:v>655</c:v>
                </c:pt>
                <c:pt idx="175">
                  <c:v>656</c:v>
                </c:pt>
                <c:pt idx="176">
                  <c:v>656</c:v>
                </c:pt>
                <c:pt idx="177">
                  <c:v>657</c:v>
                </c:pt>
                <c:pt idx="178">
                  <c:v>656</c:v>
                </c:pt>
                <c:pt idx="179">
                  <c:v>656</c:v>
                </c:pt>
                <c:pt idx="180">
                  <c:v>656</c:v>
                </c:pt>
                <c:pt idx="181">
                  <c:v>655</c:v>
                </c:pt>
                <c:pt idx="182">
                  <c:v>656</c:v>
                </c:pt>
                <c:pt idx="183">
                  <c:v>654</c:v>
                </c:pt>
                <c:pt idx="184">
                  <c:v>655</c:v>
                </c:pt>
                <c:pt idx="185">
                  <c:v>655</c:v>
                </c:pt>
                <c:pt idx="186">
                  <c:v>654</c:v>
                </c:pt>
                <c:pt idx="187">
                  <c:v>655</c:v>
                </c:pt>
                <c:pt idx="188">
                  <c:v>654</c:v>
                </c:pt>
                <c:pt idx="189">
                  <c:v>655</c:v>
                </c:pt>
                <c:pt idx="190">
                  <c:v>656</c:v>
                </c:pt>
                <c:pt idx="191">
                  <c:v>654</c:v>
                </c:pt>
                <c:pt idx="192">
                  <c:v>655</c:v>
                </c:pt>
                <c:pt idx="193">
                  <c:v>655</c:v>
                </c:pt>
                <c:pt idx="194">
                  <c:v>654</c:v>
                </c:pt>
                <c:pt idx="195">
                  <c:v>655</c:v>
                </c:pt>
                <c:pt idx="196">
                  <c:v>655</c:v>
                </c:pt>
                <c:pt idx="197">
                  <c:v>654</c:v>
                </c:pt>
                <c:pt idx="198">
                  <c:v>654</c:v>
                </c:pt>
                <c:pt idx="199">
                  <c:v>651</c:v>
                </c:pt>
                <c:pt idx="200">
                  <c:v>644</c:v>
                </c:pt>
                <c:pt idx="201">
                  <c:v>640</c:v>
                </c:pt>
                <c:pt idx="202">
                  <c:v>632</c:v>
                </c:pt>
                <c:pt idx="203">
                  <c:v>605</c:v>
                </c:pt>
                <c:pt idx="204">
                  <c:v>571</c:v>
                </c:pt>
                <c:pt idx="205">
                  <c:v>535</c:v>
                </c:pt>
                <c:pt idx="206">
                  <c:v>499</c:v>
                </c:pt>
                <c:pt idx="207">
                  <c:v>473</c:v>
                </c:pt>
                <c:pt idx="208">
                  <c:v>455</c:v>
                </c:pt>
                <c:pt idx="209">
                  <c:v>443</c:v>
                </c:pt>
                <c:pt idx="210">
                  <c:v>429</c:v>
                </c:pt>
                <c:pt idx="211">
                  <c:v>426</c:v>
                </c:pt>
                <c:pt idx="212">
                  <c:v>418</c:v>
                </c:pt>
                <c:pt idx="213">
                  <c:v>410</c:v>
                </c:pt>
                <c:pt idx="214">
                  <c:v>411</c:v>
                </c:pt>
                <c:pt idx="215">
                  <c:v>408</c:v>
                </c:pt>
                <c:pt idx="216">
                  <c:v>405</c:v>
                </c:pt>
                <c:pt idx="217">
                  <c:v>402</c:v>
                </c:pt>
                <c:pt idx="218">
                  <c:v>403</c:v>
                </c:pt>
                <c:pt idx="219">
                  <c:v>399</c:v>
                </c:pt>
                <c:pt idx="220">
                  <c:v>397</c:v>
                </c:pt>
                <c:pt idx="221">
                  <c:v>401</c:v>
                </c:pt>
                <c:pt idx="222">
                  <c:v>395</c:v>
                </c:pt>
                <c:pt idx="223">
                  <c:v>394</c:v>
                </c:pt>
                <c:pt idx="224">
                  <c:v>397</c:v>
                </c:pt>
                <c:pt idx="225">
                  <c:v>395</c:v>
                </c:pt>
                <c:pt idx="226">
                  <c:v>394</c:v>
                </c:pt>
                <c:pt idx="227">
                  <c:v>396</c:v>
                </c:pt>
                <c:pt idx="228">
                  <c:v>396</c:v>
                </c:pt>
                <c:pt idx="229">
                  <c:v>396</c:v>
                </c:pt>
                <c:pt idx="230">
                  <c:v>398</c:v>
                </c:pt>
                <c:pt idx="231">
                  <c:v>399</c:v>
                </c:pt>
                <c:pt idx="232">
                  <c:v>398</c:v>
                </c:pt>
                <c:pt idx="233">
                  <c:v>396</c:v>
                </c:pt>
                <c:pt idx="234">
                  <c:v>397</c:v>
                </c:pt>
                <c:pt idx="235">
                  <c:v>397</c:v>
                </c:pt>
                <c:pt idx="236">
                  <c:v>396</c:v>
                </c:pt>
                <c:pt idx="237">
                  <c:v>397</c:v>
                </c:pt>
                <c:pt idx="238">
                  <c:v>397</c:v>
                </c:pt>
                <c:pt idx="239">
                  <c:v>396</c:v>
                </c:pt>
                <c:pt idx="240">
                  <c:v>399</c:v>
                </c:pt>
                <c:pt idx="241">
                  <c:v>399</c:v>
                </c:pt>
                <c:pt idx="242">
                  <c:v>398</c:v>
                </c:pt>
                <c:pt idx="243">
                  <c:v>400</c:v>
                </c:pt>
                <c:pt idx="244">
                  <c:v>401</c:v>
                </c:pt>
                <c:pt idx="245">
                  <c:v>399</c:v>
                </c:pt>
                <c:pt idx="246">
                  <c:v>400</c:v>
                </c:pt>
                <c:pt idx="247">
                  <c:v>402</c:v>
                </c:pt>
                <c:pt idx="248">
                  <c:v>398</c:v>
                </c:pt>
                <c:pt idx="249">
                  <c:v>399</c:v>
                </c:pt>
                <c:pt idx="250">
                  <c:v>401</c:v>
                </c:pt>
                <c:pt idx="251">
                  <c:v>400</c:v>
                </c:pt>
                <c:pt idx="252">
                  <c:v>398</c:v>
                </c:pt>
                <c:pt idx="253">
                  <c:v>399</c:v>
                </c:pt>
                <c:pt idx="254">
                  <c:v>402</c:v>
                </c:pt>
                <c:pt idx="255">
                  <c:v>397</c:v>
                </c:pt>
                <c:pt idx="256">
                  <c:v>398</c:v>
                </c:pt>
                <c:pt idx="257">
                  <c:v>402</c:v>
                </c:pt>
                <c:pt idx="258">
                  <c:v>400</c:v>
                </c:pt>
                <c:pt idx="259">
                  <c:v>400</c:v>
                </c:pt>
                <c:pt idx="260">
                  <c:v>403</c:v>
                </c:pt>
                <c:pt idx="261">
                  <c:v>403</c:v>
                </c:pt>
                <c:pt idx="262">
                  <c:v>403</c:v>
                </c:pt>
                <c:pt idx="263">
                  <c:v>406</c:v>
                </c:pt>
                <c:pt idx="264">
                  <c:v>403</c:v>
                </c:pt>
                <c:pt idx="265">
                  <c:v>403</c:v>
                </c:pt>
                <c:pt idx="266">
                  <c:v>406</c:v>
                </c:pt>
                <c:pt idx="267">
                  <c:v>405</c:v>
                </c:pt>
                <c:pt idx="268">
                  <c:v>400</c:v>
                </c:pt>
                <c:pt idx="269">
                  <c:v>403</c:v>
                </c:pt>
                <c:pt idx="270">
                  <c:v>401</c:v>
                </c:pt>
                <c:pt idx="271">
                  <c:v>398</c:v>
                </c:pt>
                <c:pt idx="272">
                  <c:v>400</c:v>
                </c:pt>
                <c:pt idx="273">
                  <c:v>402</c:v>
                </c:pt>
                <c:pt idx="274">
                  <c:v>399</c:v>
                </c:pt>
                <c:pt idx="275">
                  <c:v>398</c:v>
                </c:pt>
                <c:pt idx="276">
                  <c:v>405</c:v>
                </c:pt>
                <c:pt idx="277">
                  <c:v>402</c:v>
                </c:pt>
                <c:pt idx="278">
                  <c:v>402</c:v>
                </c:pt>
                <c:pt idx="279">
                  <c:v>404</c:v>
                </c:pt>
                <c:pt idx="280">
                  <c:v>402</c:v>
                </c:pt>
                <c:pt idx="281">
                  <c:v>401</c:v>
                </c:pt>
                <c:pt idx="282">
                  <c:v>405</c:v>
                </c:pt>
                <c:pt idx="283">
                  <c:v>404</c:v>
                </c:pt>
                <c:pt idx="284">
                  <c:v>402</c:v>
                </c:pt>
                <c:pt idx="285">
                  <c:v>404</c:v>
                </c:pt>
                <c:pt idx="286">
                  <c:v>408</c:v>
                </c:pt>
                <c:pt idx="287">
                  <c:v>405</c:v>
                </c:pt>
                <c:pt idx="288">
                  <c:v>405</c:v>
                </c:pt>
                <c:pt idx="289">
                  <c:v>412</c:v>
                </c:pt>
                <c:pt idx="290">
                  <c:v>407</c:v>
                </c:pt>
                <c:pt idx="291">
                  <c:v>406</c:v>
                </c:pt>
                <c:pt idx="292">
                  <c:v>409</c:v>
                </c:pt>
                <c:pt idx="293">
                  <c:v>408</c:v>
                </c:pt>
                <c:pt idx="294">
                  <c:v>406</c:v>
                </c:pt>
                <c:pt idx="295">
                  <c:v>410</c:v>
                </c:pt>
                <c:pt idx="296">
                  <c:v>410</c:v>
                </c:pt>
                <c:pt idx="297">
                  <c:v>409</c:v>
                </c:pt>
                <c:pt idx="298">
                  <c:v>410</c:v>
                </c:pt>
                <c:pt idx="299">
                  <c:v>412</c:v>
                </c:pt>
                <c:pt idx="300">
                  <c:v>413</c:v>
                </c:pt>
                <c:pt idx="301">
                  <c:v>415</c:v>
                </c:pt>
                <c:pt idx="302">
                  <c:v>414</c:v>
                </c:pt>
                <c:pt idx="303">
                  <c:v>413</c:v>
                </c:pt>
                <c:pt idx="304">
                  <c:v>414</c:v>
                </c:pt>
                <c:pt idx="305">
                  <c:v>416</c:v>
                </c:pt>
                <c:pt idx="306">
                  <c:v>414</c:v>
                </c:pt>
                <c:pt idx="307">
                  <c:v>413</c:v>
                </c:pt>
                <c:pt idx="308">
                  <c:v>416</c:v>
                </c:pt>
                <c:pt idx="309">
                  <c:v>416</c:v>
                </c:pt>
                <c:pt idx="310">
                  <c:v>413</c:v>
                </c:pt>
                <c:pt idx="311">
                  <c:v>416</c:v>
                </c:pt>
                <c:pt idx="312">
                  <c:v>416</c:v>
                </c:pt>
                <c:pt idx="313">
                  <c:v>412</c:v>
                </c:pt>
                <c:pt idx="314">
                  <c:v>417</c:v>
                </c:pt>
                <c:pt idx="315">
                  <c:v>416</c:v>
                </c:pt>
                <c:pt idx="316">
                  <c:v>413</c:v>
                </c:pt>
                <c:pt idx="317">
                  <c:v>416</c:v>
                </c:pt>
                <c:pt idx="318">
                  <c:v>419</c:v>
                </c:pt>
                <c:pt idx="319">
                  <c:v>416</c:v>
                </c:pt>
                <c:pt idx="320">
                  <c:v>417</c:v>
                </c:pt>
                <c:pt idx="321">
                  <c:v>418</c:v>
                </c:pt>
                <c:pt idx="322">
                  <c:v>418</c:v>
                </c:pt>
                <c:pt idx="323">
                  <c:v>415</c:v>
                </c:pt>
                <c:pt idx="324">
                  <c:v>418</c:v>
                </c:pt>
                <c:pt idx="325">
                  <c:v>415</c:v>
                </c:pt>
                <c:pt idx="326">
                  <c:v>411</c:v>
                </c:pt>
                <c:pt idx="327">
                  <c:v>416</c:v>
                </c:pt>
                <c:pt idx="328">
                  <c:v>415</c:v>
                </c:pt>
                <c:pt idx="329">
                  <c:v>413</c:v>
                </c:pt>
                <c:pt idx="330">
                  <c:v>415</c:v>
                </c:pt>
                <c:pt idx="331">
                  <c:v>415</c:v>
                </c:pt>
                <c:pt idx="332">
                  <c:v>413</c:v>
                </c:pt>
                <c:pt idx="333">
                  <c:v>415</c:v>
                </c:pt>
                <c:pt idx="334">
                  <c:v>417</c:v>
                </c:pt>
                <c:pt idx="335">
                  <c:v>415</c:v>
                </c:pt>
                <c:pt idx="336">
                  <c:v>414</c:v>
                </c:pt>
                <c:pt idx="337">
                  <c:v>417</c:v>
                </c:pt>
                <c:pt idx="338">
                  <c:v>415</c:v>
                </c:pt>
                <c:pt idx="339">
                  <c:v>414</c:v>
                </c:pt>
                <c:pt idx="340">
                  <c:v>417</c:v>
                </c:pt>
                <c:pt idx="341">
                  <c:v>415</c:v>
                </c:pt>
                <c:pt idx="342">
                  <c:v>413</c:v>
                </c:pt>
                <c:pt idx="343">
                  <c:v>415</c:v>
                </c:pt>
                <c:pt idx="344">
                  <c:v>415</c:v>
                </c:pt>
                <c:pt idx="345">
                  <c:v>415</c:v>
                </c:pt>
                <c:pt idx="346">
                  <c:v>416</c:v>
                </c:pt>
                <c:pt idx="347">
                  <c:v>416</c:v>
                </c:pt>
                <c:pt idx="348">
                  <c:v>415</c:v>
                </c:pt>
                <c:pt idx="349">
                  <c:v>413</c:v>
                </c:pt>
                <c:pt idx="350">
                  <c:v>417</c:v>
                </c:pt>
                <c:pt idx="351">
                  <c:v>415</c:v>
                </c:pt>
                <c:pt idx="352">
                  <c:v>412</c:v>
                </c:pt>
                <c:pt idx="353">
                  <c:v>414</c:v>
                </c:pt>
                <c:pt idx="354">
                  <c:v>413</c:v>
                </c:pt>
                <c:pt idx="355">
                  <c:v>412</c:v>
                </c:pt>
                <c:pt idx="356">
                  <c:v>412</c:v>
                </c:pt>
                <c:pt idx="357">
                  <c:v>412</c:v>
                </c:pt>
                <c:pt idx="358">
                  <c:v>411</c:v>
                </c:pt>
                <c:pt idx="359">
                  <c:v>415</c:v>
                </c:pt>
                <c:pt idx="360">
                  <c:v>416</c:v>
                </c:pt>
                <c:pt idx="361">
                  <c:v>412</c:v>
                </c:pt>
                <c:pt idx="362">
                  <c:v>413</c:v>
                </c:pt>
                <c:pt idx="363">
                  <c:v>415</c:v>
                </c:pt>
                <c:pt idx="364">
                  <c:v>413</c:v>
                </c:pt>
                <c:pt idx="365">
                  <c:v>411</c:v>
                </c:pt>
                <c:pt idx="366">
                  <c:v>415</c:v>
                </c:pt>
                <c:pt idx="367">
                  <c:v>412</c:v>
                </c:pt>
                <c:pt idx="368">
                  <c:v>412</c:v>
                </c:pt>
                <c:pt idx="369">
                  <c:v>416</c:v>
                </c:pt>
                <c:pt idx="370">
                  <c:v>415</c:v>
                </c:pt>
                <c:pt idx="371">
                  <c:v>414</c:v>
                </c:pt>
                <c:pt idx="372">
                  <c:v>415</c:v>
                </c:pt>
                <c:pt idx="373">
                  <c:v>415</c:v>
                </c:pt>
                <c:pt idx="374">
                  <c:v>415</c:v>
                </c:pt>
                <c:pt idx="375">
                  <c:v>412</c:v>
                </c:pt>
                <c:pt idx="376">
                  <c:v>416</c:v>
                </c:pt>
                <c:pt idx="377">
                  <c:v>413</c:v>
                </c:pt>
                <c:pt idx="378">
                  <c:v>412</c:v>
                </c:pt>
                <c:pt idx="379">
                  <c:v>416</c:v>
                </c:pt>
                <c:pt idx="380">
                  <c:v>414</c:v>
                </c:pt>
                <c:pt idx="381">
                  <c:v>413</c:v>
                </c:pt>
                <c:pt idx="382">
                  <c:v>418</c:v>
                </c:pt>
                <c:pt idx="383">
                  <c:v>416</c:v>
                </c:pt>
                <c:pt idx="384">
                  <c:v>415</c:v>
                </c:pt>
                <c:pt idx="385">
                  <c:v>420</c:v>
                </c:pt>
                <c:pt idx="386">
                  <c:v>419</c:v>
                </c:pt>
                <c:pt idx="387">
                  <c:v>418</c:v>
                </c:pt>
                <c:pt idx="388">
                  <c:v>419</c:v>
                </c:pt>
                <c:pt idx="389">
                  <c:v>418</c:v>
                </c:pt>
                <c:pt idx="390">
                  <c:v>416</c:v>
                </c:pt>
                <c:pt idx="391">
                  <c:v>415</c:v>
                </c:pt>
                <c:pt idx="392">
                  <c:v>419</c:v>
                </c:pt>
                <c:pt idx="393">
                  <c:v>414</c:v>
                </c:pt>
                <c:pt idx="394">
                  <c:v>414</c:v>
                </c:pt>
                <c:pt idx="395">
                  <c:v>417</c:v>
                </c:pt>
                <c:pt idx="396">
                  <c:v>417</c:v>
                </c:pt>
                <c:pt idx="397">
                  <c:v>417</c:v>
                </c:pt>
                <c:pt idx="398">
                  <c:v>422</c:v>
                </c:pt>
                <c:pt idx="399">
                  <c:v>421</c:v>
                </c:pt>
                <c:pt idx="400">
                  <c:v>422</c:v>
                </c:pt>
                <c:pt idx="401">
                  <c:v>425</c:v>
                </c:pt>
                <c:pt idx="402">
                  <c:v>426</c:v>
                </c:pt>
                <c:pt idx="403">
                  <c:v>425</c:v>
                </c:pt>
                <c:pt idx="404">
                  <c:v>426</c:v>
                </c:pt>
                <c:pt idx="405">
                  <c:v>425</c:v>
                </c:pt>
                <c:pt idx="406">
                  <c:v>424</c:v>
                </c:pt>
                <c:pt idx="407">
                  <c:v>423</c:v>
                </c:pt>
                <c:pt idx="408">
                  <c:v>425</c:v>
                </c:pt>
                <c:pt idx="409">
                  <c:v>425</c:v>
                </c:pt>
                <c:pt idx="410">
                  <c:v>422</c:v>
                </c:pt>
                <c:pt idx="411">
                  <c:v>427</c:v>
                </c:pt>
                <c:pt idx="412">
                  <c:v>426</c:v>
                </c:pt>
                <c:pt idx="413">
                  <c:v>426</c:v>
                </c:pt>
                <c:pt idx="414">
                  <c:v>426</c:v>
                </c:pt>
                <c:pt idx="415">
                  <c:v>428</c:v>
                </c:pt>
                <c:pt idx="416">
                  <c:v>427</c:v>
                </c:pt>
                <c:pt idx="417">
                  <c:v>432</c:v>
                </c:pt>
                <c:pt idx="418">
                  <c:v>440</c:v>
                </c:pt>
                <c:pt idx="419">
                  <c:v>445</c:v>
                </c:pt>
                <c:pt idx="420">
                  <c:v>450</c:v>
                </c:pt>
                <c:pt idx="421">
                  <c:v>456</c:v>
                </c:pt>
                <c:pt idx="422">
                  <c:v>455</c:v>
                </c:pt>
                <c:pt idx="423">
                  <c:v>457</c:v>
                </c:pt>
                <c:pt idx="424">
                  <c:v>462</c:v>
                </c:pt>
                <c:pt idx="425">
                  <c:v>460</c:v>
                </c:pt>
                <c:pt idx="426">
                  <c:v>459</c:v>
                </c:pt>
                <c:pt idx="427">
                  <c:v>464</c:v>
                </c:pt>
                <c:pt idx="428">
                  <c:v>463</c:v>
                </c:pt>
                <c:pt idx="429">
                  <c:v>462</c:v>
                </c:pt>
                <c:pt idx="430">
                  <c:v>465</c:v>
                </c:pt>
                <c:pt idx="431">
                  <c:v>465</c:v>
                </c:pt>
                <c:pt idx="432">
                  <c:v>462</c:v>
                </c:pt>
                <c:pt idx="433">
                  <c:v>465</c:v>
                </c:pt>
                <c:pt idx="434">
                  <c:v>467</c:v>
                </c:pt>
                <c:pt idx="435">
                  <c:v>462</c:v>
                </c:pt>
                <c:pt idx="436">
                  <c:v>465</c:v>
                </c:pt>
                <c:pt idx="437">
                  <c:v>468</c:v>
                </c:pt>
                <c:pt idx="438">
                  <c:v>464</c:v>
                </c:pt>
                <c:pt idx="439">
                  <c:v>463</c:v>
                </c:pt>
                <c:pt idx="440">
                  <c:v>467</c:v>
                </c:pt>
                <c:pt idx="441">
                  <c:v>465</c:v>
                </c:pt>
                <c:pt idx="442">
                  <c:v>461</c:v>
                </c:pt>
                <c:pt idx="443">
                  <c:v>469</c:v>
                </c:pt>
                <c:pt idx="444">
                  <c:v>466</c:v>
                </c:pt>
                <c:pt idx="445">
                  <c:v>467</c:v>
                </c:pt>
                <c:pt idx="446">
                  <c:v>472</c:v>
                </c:pt>
                <c:pt idx="447">
                  <c:v>471</c:v>
                </c:pt>
                <c:pt idx="448">
                  <c:v>472</c:v>
                </c:pt>
                <c:pt idx="449">
                  <c:v>475</c:v>
                </c:pt>
                <c:pt idx="450">
                  <c:v>478</c:v>
                </c:pt>
                <c:pt idx="451">
                  <c:v>477</c:v>
                </c:pt>
                <c:pt idx="452">
                  <c:v>482</c:v>
                </c:pt>
                <c:pt idx="453">
                  <c:v>488</c:v>
                </c:pt>
                <c:pt idx="454">
                  <c:v>490</c:v>
                </c:pt>
                <c:pt idx="455">
                  <c:v>494</c:v>
                </c:pt>
                <c:pt idx="456">
                  <c:v>503</c:v>
                </c:pt>
                <c:pt idx="457">
                  <c:v>506</c:v>
                </c:pt>
                <c:pt idx="458">
                  <c:v>515</c:v>
                </c:pt>
                <c:pt idx="459">
                  <c:v>533</c:v>
                </c:pt>
                <c:pt idx="460">
                  <c:v>551</c:v>
                </c:pt>
                <c:pt idx="461">
                  <c:v>567</c:v>
                </c:pt>
                <c:pt idx="462">
                  <c:v>584</c:v>
                </c:pt>
                <c:pt idx="463">
                  <c:v>597</c:v>
                </c:pt>
                <c:pt idx="464">
                  <c:v>607</c:v>
                </c:pt>
                <c:pt idx="465">
                  <c:v>616</c:v>
                </c:pt>
                <c:pt idx="466">
                  <c:v>622</c:v>
                </c:pt>
                <c:pt idx="467">
                  <c:v>626</c:v>
                </c:pt>
                <c:pt idx="468">
                  <c:v>627</c:v>
                </c:pt>
                <c:pt idx="469">
                  <c:v>628</c:v>
                </c:pt>
                <c:pt idx="470">
                  <c:v>627</c:v>
                </c:pt>
                <c:pt idx="471">
                  <c:v>627</c:v>
                </c:pt>
                <c:pt idx="472">
                  <c:v>627</c:v>
                </c:pt>
                <c:pt idx="473">
                  <c:v>627</c:v>
                </c:pt>
                <c:pt idx="474">
                  <c:v>628</c:v>
                </c:pt>
                <c:pt idx="475">
                  <c:v>629</c:v>
                </c:pt>
                <c:pt idx="476">
                  <c:v>630</c:v>
                </c:pt>
                <c:pt idx="477">
                  <c:v>631</c:v>
                </c:pt>
                <c:pt idx="478">
                  <c:v>633</c:v>
                </c:pt>
                <c:pt idx="479">
                  <c:v>633</c:v>
                </c:pt>
                <c:pt idx="480">
                  <c:v>634</c:v>
                </c:pt>
                <c:pt idx="481">
                  <c:v>634</c:v>
                </c:pt>
                <c:pt idx="482">
                  <c:v>634</c:v>
                </c:pt>
                <c:pt idx="483">
                  <c:v>633</c:v>
                </c:pt>
                <c:pt idx="484">
                  <c:v>634</c:v>
                </c:pt>
                <c:pt idx="485">
                  <c:v>634</c:v>
                </c:pt>
                <c:pt idx="486">
                  <c:v>633</c:v>
                </c:pt>
                <c:pt idx="487">
                  <c:v>634</c:v>
                </c:pt>
                <c:pt idx="488">
                  <c:v>636</c:v>
                </c:pt>
                <c:pt idx="489">
                  <c:v>635</c:v>
                </c:pt>
                <c:pt idx="490">
                  <c:v>636</c:v>
                </c:pt>
                <c:pt idx="491">
                  <c:v>636</c:v>
                </c:pt>
                <c:pt idx="492">
                  <c:v>636</c:v>
                </c:pt>
                <c:pt idx="493">
                  <c:v>635</c:v>
                </c:pt>
                <c:pt idx="494">
                  <c:v>635</c:v>
                </c:pt>
                <c:pt idx="495">
                  <c:v>634</c:v>
                </c:pt>
                <c:pt idx="496">
                  <c:v>635</c:v>
                </c:pt>
                <c:pt idx="497">
                  <c:v>634</c:v>
                </c:pt>
                <c:pt idx="498">
                  <c:v>634</c:v>
                </c:pt>
                <c:pt idx="499">
                  <c:v>635</c:v>
                </c:pt>
                <c:pt idx="500">
                  <c:v>635</c:v>
                </c:pt>
                <c:pt idx="501">
                  <c:v>637</c:v>
                </c:pt>
                <c:pt idx="502">
                  <c:v>636</c:v>
                </c:pt>
                <c:pt idx="503">
                  <c:v>636</c:v>
                </c:pt>
                <c:pt idx="504">
                  <c:v>636</c:v>
                </c:pt>
                <c:pt idx="505">
                  <c:v>636</c:v>
                </c:pt>
                <c:pt idx="506">
                  <c:v>636</c:v>
                </c:pt>
                <c:pt idx="507">
                  <c:v>637</c:v>
                </c:pt>
                <c:pt idx="508">
                  <c:v>635</c:v>
                </c:pt>
                <c:pt idx="509">
                  <c:v>635</c:v>
                </c:pt>
                <c:pt idx="510">
                  <c:v>635</c:v>
                </c:pt>
                <c:pt idx="511">
                  <c:v>635</c:v>
                </c:pt>
                <c:pt idx="512">
                  <c:v>636</c:v>
                </c:pt>
                <c:pt idx="513">
                  <c:v>636</c:v>
                </c:pt>
                <c:pt idx="514">
                  <c:v>637</c:v>
                </c:pt>
                <c:pt idx="515">
                  <c:v>637</c:v>
                </c:pt>
                <c:pt idx="516">
                  <c:v>637</c:v>
                </c:pt>
                <c:pt idx="517">
                  <c:v>638</c:v>
                </c:pt>
                <c:pt idx="518">
                  <c:v>638</c:v>
                </c:pt>
                <c:pt idx="519">
                  <c:v>637</c:v>
                </c:pt>
                <c:pt idx="520">
                  <c:v>637</c:v>
                </c:pt>
                <c:pt idx="521">
                  <c:v>637</c:v>
                </c:pt>
                <c:pt idx="522">
                  <c:v>637</c:v>
                </c:pt>
                <c:pt idx="523">
                  <c:v>636</c:v>
                </c:pt>
                <c:pt idx="524">
                  <c:v>636</c:v>
                </c:pt>
                <c:pt idx="525">
                  <c:v>636</c:v>
                </c:pt>
                <c:pt idx="526">
                  <c:v>636</c:v>
                </c:pt>
                <c:pt idx="527">
                  <c:v>637</c:v>
                </c:pt>
                <c:pt idx="528">
                  <c:v>639</c:v>
                </c:pt>
                <c:pt idx="529">
                  <c:v>637</c:v>
                </c:pt>
                <c:pt idx="530">
                  <c:v>638</c:v>
                </c:pt>
                <c:pt idx="531">
                  <c:v>637</c:v>
                </c:pt>
                <c:pt idx="532">
                  <c:v>637</c:v>
                </c:pt>
                <c:pt idx="533">
                  <c:v>638</c:v>
                </c:pt>
                <c:pt idx="534">
                  <c:v>636</c:v>
                </c:pt>
                <c:pt idx="535">
                  <c:v>637</c:v>
                </c:pt>
                <c:pt idx="536">
                  <c:v>638</c:v>
                </c:pt>
                <c:pt idx="537">
                  <c:v>636</c:v>
                </c:pt>
                <c:pt idx="538">
                  <c:v>636</c:v>
                </c:pt>
                <c:pt idx="539">
                  <c:v>635</c:v>
                </c:pt>
                <c:pt idx="540">
                  <c:v>631</c:v>
                </c:pt>
                <c:pt idx="541">
                  <c:v>627</c:v>
                </c:pt>
                <c:pt idx="542">
                  <c:v>612</c:v>
                </c:pt>
                <c:pt idx="543">
                  <c:v>571</c:v>
                </c:pt>
                <c:pt idx="544">
                  <c:v>528</c:v>
                </c:pt>
                <c:pt idx="545">
                  <c:v>489</c:v>
                </c:pt>
                <c:pt idx="546">
                  <c:v>457</c:v>
                </c:pt>
                <c:pt idx="547">
                  <c:v>436</c:v>
                </c:pt>
                <c:pt idx="548">
                  <c:v>426</c:v>
                </c:pt>
                <c:pt idx="549">
                  <c:v>420</c:v>
                </c:pt>
                <c:pt idx="550">
                  <c:v>414</c:v>
                </c:pt>
                <c:pt idx="551">
                  <c:v>409</c:v>
                </c:pt>
                <c:pt idx="552">
                  <c:v>404</c:v>
                </c:pt>
                <c:pt idx="553">
                  <c:v>403</c:v>
                </c:pt>
                <c:pt idx="554">
                  <c:v>401</c:v>
                </c:pt>
                <c:pt idx="555">
                  <c:v>399</c:v>
                </c:pt>
                <c:pt idx="556">
                  <c:v>400</c:v>
                </c:pt>
                <c:pt idx="557">
                  <c:v>399</c:v>
                </c:pt>
                <c:pt idx="558">
                  <c:v>394</c:v>
                </c:pt>
                <c:pt idx="559">
                  <c:v>396</c:v>
                </c:pt>
                <c:pt idx="560">
                  <c:v>396</c:v>
                </c:pt>
                <c:pt idx="561">
                  <c:v>393</c:v>
                </c:pt>
                <c:pt idx="562">
                  <c:v>393</c:v>
                </c:pt>
                <c:pt idx="563">
                  <c:v>395</c:v>
                </c:pt>
                <c:pt idx="564">
                  <c:v>392</c:v>
                </c:pt>
                <c:pt idx="565">
                  <c:v>392</c:v>
                </c:pt>
                <c:pt idx="566">
                  <c:v>396</c:v>
                </c:pt>
                <c:pt idx="567">
                  <c:v>394</c:v>
                </c:pt>
                <c:pt idx="568">
                  <c:v>395</c:v>
                </c:pt>
                <c:pt idx="569">
                  <c:v>397</c:v>
                </c:pt>
                <c:pt idx="570">
                  <c:v>397</c:v>
                </c:pt>
                <c:pt idx="571">
                  <c:v>397</c:v>
                </c:pt>
                <c:pt idx="572">
                  <c:v>403</c:v>
                </c:pt>
                <c:pt idx="573">
                  <c:v>402</c:v>
                </c:pt>
                <c:pt idx="574">
                  <c:v>399</c:v>
                </c:pt>
                <c:pt idx="575">
                  <c:v>404</c:v>
                </c:pt>
                <c:pt idx="576">
                  <c:v>402</c:v>
                </c:pt>
                <c:pt idx="577">
                  <c:v>402</c:v>
                </c:pt>
                <c:pt idx="578">
                  <c:v>403</c:v>
                </c:pt>
                <c:pt idx="579">
                  <c:v>404</c:v>
                </c:pt>
                <c:pt idx="580">
                  <c:v>402</c:v>
                </c:pt>
                <c:pt idx="581">
                  <c:v>403</c:v>
                </c:pt>
                <c:pt idx="582">
                  <c:v>408</c:v>
                </c:pt>
                <c:pt idx="583">
                  <c:v>405</c:v>
                </c:pt>
                <c:pt idx="584">
                  <c:v>405</c:v>
                </c:pt>
                <c:pt idx="585">
                  <c:v>409</c:v>
                </c:pt>
                <c:pt idx="586">
                  <c:v>408</c:v>
                </c:pt>
                <c:pt idx="587">
                  <c:v>407</c:v>
                </c:pt>
                <c:pt idx="588">
                  <c:v>410</c:v>
                </c:pt>
                <c:pt idx="589">
                  <c:v>409</c:v>
                </c:pt>
                <c:pt idx="590">
                  <c:v>408</c:v>
                </c:pt>
                <c:pt idx="591">
                  <c:v>410</c:v>
                </c:pt>
                <c:pt idx="592">
                  <c:v>410</c:v>
                </c:pt>
                <c:pt idx="593">
                  <c:v>410</c:v>
                </c:pt>
                <c:pt idx="594">
                  <c:v>410</c:v>
                </c:pt>
                <c:pt idx="595">
                  <c:v>412</c:v>
                </c:pt>
                <c:pt idx="596">
                  <c:v>411</c:v>
                </c:pt>
                <c:pt idx="597">
                  <c:v>411</c:v>
                </c:pt>
                <c:pt idx="598">
                  <c:v>412</c:v>
                </c:pt>
                <c:pt idx="599">
                  <c:v>412</c:v>
                </c:pt>
                <c:pt idx="600">
                  <c:v>414</c:v>
                </c:pt>
                <c:pt idx="601">
                  <c:v>418</c:v>
                </c:pt>
                <c:pt idx="602">
                  <c:v>415</c:v>
                </c:pt>
                <c:pt idx="603">
                  <c:v>417</c:v>
                </c:pt>
                <c:pt idx="604">
                  <c:v>420</c:v>
                </c:pt>
                <c:pt idx="605">
                  <c:v>417</c:v>
                </c:pt>
                <c:pt idx="606">
                  <c:v>420</c:v>
                </c:pt>
                <c:pt idx="607">
                  <c:v>422</c:v>
                </c:pt>
                <c:pt idx="608">
                  <c:v>420</c:v>
                </c:pt>
                <c:pt idx="609">
                  <c:v>422</c:v>
                </c:pt>
                <c:pt idx="610">
                  <c:v>421</c:v>
                </c:pt>
                <c:pt idx="611">
                  <c:v>426</c:v>
                </c:pt>
                <c:pt idx="612">
                  <c:v>422</c:v>
                </c:pt>
                <c:pt idx="613">
                  <c:v>423</c:v>
                </c:pt>
                <c:pt idx="614">
                  <c:v>423</c:v>
                </c:pt>
                <c:pt idx="615">
                  <c:v>423</c:v>
                </c:pt>
                <c:pt idx="616">
                  <c:v>423</c:v>
                </c:pt>
                <c:pt idx="617">
                  <c:v>425</c:v>
                </c:pt>
                <c:pt idx="618">
                  <c:v>426</c:v>
                </c:pt>
                <c:pt idx="619">
                  <c:v>427</c:v>
                </c:pt>
                <c:pt idx="620">
                  <c:v>429</c:v>
                </c:pt>
                <c:pt idx="621">
                  <c:v>431</c:v>
                </c:pt>
                <c:pt idx="622">
                  <c:v>432</c:v>
                </c:pt>
                <c:pt idx="623">
                  <c:v>432</c:v>
                </c:pt>
                <c:pt idx="624">
                  <c:v>432</c:v>
                </c:pt>
                <c:pt idx="625">
                  <c:v>432</c:v>
                </c:pt>
                <c:pt idx="626">
                  <c:v>432</c:v>
                </c:pt>
                <c:pt idx="627">
                  <c:v>433</c:v>
                </c:pt>
                <c:pt idx="628">
                  <c:v>432</c:v>
                </c:pt>
                <c:pt idx="629">
                  <c:v>431</c:v>
                </c:pt>
                <c:pt idx="630">
                  <c:v>433</c:v>
                </c:pt>
                <c:pt idx="631">
                  <c:v>433</c:v>
                </c:pt>
                <c:pt idx="632">
                  <c:v>433</c:v>
                </c:pt>
                <c:pt idx="633">
                  <c:v>437</c:v>
                </c:pt>
                <c:pt idx="634">
                  <c:v>437</c:v>
                </c:pt>
                <c:pt idx="635">
                  <c:v>436</c:v>
                </c:pt>
                <c:pt idx="636">
                  <c:v>439</c:v>
                </c:pt>
                <c:pt idx="637">
                  <c:v>441</c:v>
                </c:pt>
                <c:pt idx="638">
                  <c:v>438</c:v>
                </c:pt>
                <c:pt idx="639">
                  <c:v>439</c:v>
                </c:pt>
                <c:pt idx="640">
                  <c:v>443</c:v>
                </c:pt>
                <c:pt idx="641">
                  <c:v>440</c:v>
                </c:pt>
                <c:pt idx="642">
                  <c:v>441</c:v>
                </c:pt>
                <c:pt idx="643">
                  <c:v>444</c:v>
                </c:pt>
                <c:pt idx="644">
                  <c:v>442</c:v>
                </c:pt>
                <c:pt idx="645">
                  <c:v>440</c:v>
                </c:pt>
                <c:pt idx="646">
                  <c:v>444</c:v>
                </c:pt>
                <c:pt idx="647">
                  <c:v>444</c:v>
                </c:pt>
                <c:pt idx="648">
                  <c:v>444</c:v>
                </c:pt>
                <c:pt idx="649">
                  <c:v>443</c:v>
                </c:pt>
                <c:pt idx="650">
                  <c:v>443</c:v>
                </c:pt>
                <c:pt idx="651">
                  <c:v>441</c:v>
                </c:pt>
                <c:pt idx="652">
                  <c:v>442</c:v>
                </c:pt>
                <c:pt idx="653">
                  <c:v>443</c:v>
                </c:pt>
                <c:pt idx="654">
                  <c:v>441</c:v>
                </c:pt>
                <c:pt idx="655">
                  <c:v>441</c:v>
                </c:pt>
                <c:pt idx="656">
                  <c:v>441</c:v>
                </c:pt>
                <c:pt idx="657">
                  <c:v>441</c:v>
                </c:pt>
                <c:pt idx="658">
                  <c:v>442</c:v>
                </c:pt>
                <c:pt idx="659">
                  <c:v>443</c:v>
                </c:pt>
                <c:pt idx="660">
                  <c:v>441</c:v>
                </c:pt>
                <c:pt idx="661">
                  <c:v>441</c:v>
                </c:pt>
                <c:pt idx="662">
                  <c:v>443</c:v>
                </c:pt>
                <c:pt idx="663">
                  <c:v>441</c:v>
                </c:pt>
                <c:pt idx="664">
                  <c:v>441</c:v>
                </c:pt>
                <c:pt idx="665">
                  <c:v>442</c:v>
                </c:pt>
                <c:pt idx="666">
                  <c:v>441</c:v>
                </c:pt>
                <c:pt idx="667">
                  <c:v>440</c:v>
                </c:pt>
                <c:pt idx="668">
                  <c:v>442</c:v>
                </c:pt>
                <c:pt idx="669">
                  <c:v>443</c:v>
                </c:pt>
                <c:pt idx="670">
                  <c:v>441</c:v>
                </c:pt>
                <c:pt idx="671">
                  <c:v>443</c:v>
                </c:pt>
                <c:pt idx="672">
                  <c:v>444</c:v>
                </c:pt>
                <c:pt idx="673">
                  <c:v>443</c:v>
                </c:pt>
                <c:pt idx="674">
                  <c:v>442</c:v>
                </c:pt>
                <c:pt idx="675">
                  <c:v>441</c:v>
                </c:pt>
                <c:pt idx="676">
                  <c:v>439</c:v>
                </c:pt>
                <c:pt idx="677">
                  <c:v>438</c:v>
                </c:pt>
                <c:pt idx="678">
                  <c:v>437</c:v>
                </c:pt>
                <c:pt idx="679">
                  <c:v>437</c:v>
                </c:pt>
                <c:pt idx="680">
                  <c:v>435</c:v>
                </c:pt>
                <c:pt idx="681">
                  <c:v>432</c:v>
                </c:pt>
                <c:pt idx="682">
                  <c:v>432</c:v>
                </c:pt>
                <c:pt idx="683">
                  <c:v>430</c:v>
                </c:pt>
                <c:pt idx="684">
                  <c:v>429</c:v>
                </c:pt>
                <c:pt idx="685">
                  <c:v>430</c:v>
                </c:pt>
                <c:pt idx="686">
                  <c:v>430</c:v>
                </c:pt>
                <c:pt idx="687">
                  <c:v>430</c:v>
                </c:pt>
                <c:pt idx="688">
                  <c:v>431</c:v>
                </c:pt>
                <c:pt idx="689">
                  <c:v>431</c:v>
                </c:pt>
                <c:pt idx="690">
                  <c:v>429</c:v>
                </c:pt>
                <c:pt idx="691">
                  <c:v>430</c:v>
                </c:pt>
                <c:pt idx="692">
                  <c:v>430</c:v>
                </c:pt>
                <c:pt idx="693">
                  <c:v>428</c:v>
                </c:pt>
                <c:pt idx="694">
                  <c:v>429</c:v>
                </c:pt>
                <c:pt idx="695">
                  <c:v>428</c:v>
                </c:pt>
                <c:pt idx="696">
                  <c:v>429</c:v>
                </c:pt>
                <c:pt idx="697">
                  <c:v>427</c:v>
                </c:pt>
                <c:pt idx="698">
                  <c:v>431</c:v>
                </c:pt>
                <c:pt idx="699">
                  <c:v>430</c:v>
                </c:pt>
                <c:pt idx="700">
                  <c:v>427</c:v>
                </c:pt>
                <c:pt idx="701">
                  <c:v>430</c:v>
                </c:pt>
                <c:pt idx="702">
                  <c:v>430</c:v>
                </c:pt>
                <c:pt idx="703">
                  <c:v>428</c:v>
                </c:pt>
                <c:pt idx="704">
                  <c:v>429</c:v>
                </c:pt>
                <c:pt idx="705">
                  <c:v>430</c:v>
                </c:pt>
                <c:pt idx="706">
                  <c:v>425</c:v>
                </c:pt>
                <c:pt idx="707">
                  <c:v>425</c:v>
                </c:pt>
                <c:pt idx="708">
                  <c:v>425</c:v>
                </c:pt>
                <c:pt idx="709">
                  <c:v>422</c:v>
                </c:pt>
                <c:pt idx="710">
                  <c:v>422</c:v>
                </c:pt>
                <c:pt idx="711">
                  <c:v>425</c:v>
                </c:pt>
                <c:pt idx="712">
                  <c:v>423</c:v>
                </c:pt>
                <c:pt idx="713">
                  <c:v>420</c:v>
                </c:pt>
                <c:pt idx="714">
                  <c:v>424</c:v>
                </c:pt>
                <c:pt idx="715">
                  <c:v>422</c:v>
                </c:pt>
                <c:pt idx="716">
                  <c:v>421</c:v>
                </c:pt>
                <c:pt idx="717">
                  <c:v>425</c:v>
                </c:pt>
                <c:pt idx="718">
                  <c:v>422</c:v>
                </c:pt>
                <c:pt idx="719">
                  <c:v>421</c:v>
                </c:pt>
                <c:pt idx="720">
                  <c:v>425</c:v>
                </c:pt>
                <c:pt idx="721">
                  <c:v>423</c:v>
                </c:pt>
                <c:pt idx="722">
                  <c:v>421</c:v>
                </c:pt>
                <c:pt idx="723">
                  <c:v>425</c:v>
                </c:pt>
                <c:pt idx="724">
                  <c:v>424</c:v>
                </c:pt>
                <c:pt idx="725">
                  <c:v>420</c:v>
                </c:pt>
                <c:pt idx="726">
                  <c:v>421</c:v>
                </c:pt>
                <c:pt idx="727">
                  <c:v>425</c:v>
                </c:pt>
                <c:pt idx="728">
                  <c:v>423</c:v>
                </c:pt>
                <c:pt idx="729">
                  <c:v>424</c:v>
                </c:pt>
                <c:pt idx="730">
                  <c:v>427</c:v>
                </c:pt>
                <c:pt idx="731">
                  <c:v>426</c:v>
                </c:pt>
                <c:pt idx="732">
                  <c:v>422</c:v>
                </c:pt>
                <c:pt idx="733">
                  <c:v>425</c:v>
                </c:pt>
                <c:pt idx="734">
                  <c:v>425</c:v>
                </c:pt>
                <c:pt idx="735">
                  <c:v>420</c:v>
                </c:pt>
                <c:pt idx="736">
                  <c:v>425</c:v>
                </c:pt>
                <c:pt idx="737">
                  <c:v>427</c:v>
                </c:pt>
                <c:pt idx="738">
                  <c:v>423</c:v>
                </c:pt>
                <c:pt idx="739">
                  <c:v>425</c:v>
                </c:pt>
                <c:pt idx="740">
                  <c:v>428</c:v>
                </c:pt>
                <c:pt idx="741">
                  <c:v>426</c:v>
                </c:pt>
                <c:pt idx="742">
                  <c:v>425</c:v>
                </c:pt>
                <c:pt idx="743">
                  <c:v>428</c:v>
                </c:pt>
                <c:pt idx="744">
                  <c:v>428</c:v>
                </c:pt>
                <c:pt idx="745">
                  <c:v>435</c:v>
                </c:pt>
                <c:pt idx="746">
                  <c:v>450</c:v>
                </c:pt>
                <c:pt idx="747">
                  <c:v>469</c:v>
                </c:pt>
                <c:pt idx="748">
                  <c:v>502</c:v>
                </c:pt>
                <c:pt idx="749">
                  <c:v>538</c:v>
                </c:pt>
                <c:pt idx="750">
                  <c:v>566</c:v>
                </c:pt>
                <c:pt idx="751">
                  <c:v>585</c:v>
                </c:pt>
                <c:pt idx="752">
                  <c:v>597</c:v>
                </c:pt>
                <c:pt idx="753">
                  <c:v>602</c:v>
                </c:pt>
                <c:pt idx="754">
                  <c:v>605</c:v>
                </c:pt>
                <c:pt idx="755">
                  <c:v>604</c:v>
                </c:pt>
                <c:pt idx="756">
                  <c:v>606</c:v>
                </c:pt>
                <c:pt idx="757">
                  <c:v>605</c:v>
                </c:pt>
                <c:pt idx="758">
                  <c:v>606</c:v>
                </c:pt>
                <c:pt idx="759">
                  <c:v>610</c:v>
                </c:pt>
                <c:pt idx="760">
                  <c:v>611</c:v>
                </c:pt>
                <c:pt idx="761">
                  <c:v>611</c:v>
                </c:pt>
                <c:pt idx="762">
                  <c:v>614</c:v>
                </c:pt>
                <c:pt idx="763">
                  <c:v>615</c:v>
                </c:pt>
                <c:pt idx="764">
                  <c:v>615</c:v>
                </c:pt>
                <c:pt idx="765">
                  <c:v>618</c:v>
                </c:pt>
                <c:pt idx="766">
                  <c:v>619</c:v>
                </c:pt>
                <c:pt idx="767">
                  <c:v>620</c:v>
                </c:pt>
                <c:pt idx="768">
                  <c:v>619</c:v>
                </c:pt>
                <c:pt idx="769">
                  <c:v>621</c:v>
                </c:pt>
                <c:pt idx="770">
                  <c:v>621</c:v>
                </c:pt>
                <c:pt idx="771">
                  <c:v>621</c:v>
                </c:pt>
                <c:pt idx="772">
                  <c:v>621</c:v>
                </c:pt>
                <c:pt idx="773">
                  <c:v>622</c:v>
                </c:pt>
                <c:pt idx="774">
                  <c:v>621</c:v>
                </c:pt>
                <c:pt idx="775">
                  <c:v>622</c:v>
                </c:pt>
                <c:pt idx="776">
                  <c:v>623</c:v>
                </c:pt>
                <c:pt idx="777">
                  <c:v>622</c:v>
                </c:pt>
                <c:pt idx="778">
                  <c:v>624</c:v>
                </c:pt>
                <c:pt idx="779">
                  <c:v>623</c:v>
                </c:pt>
                <c:pt idx="780">
                  <c:v>624</c:v>
                </c:pt>
                <c:pt idx="781">
                  <c:v>624</c:v>
                </c:pt>
                <c:pt idx="782">
                  <c:v>624</c:v>
                </c:pt>
                <c:pt idx="783">
                  <c:v>624</c:v>
                </c:pt>
                <c:pt idx="784">
                  <c:v>623</c:v>
                </c:pt>
                <c:pt idx="785">
                  <c:v>624</c:v>
                </c:pt>
                <c:pt idx="786">
                  <c:v>624</c:v>
                </c:pt>
                <c:pt idx="787">
                  <c:v>623</c:v>
                </c:pt>
                <c:pt idx="788">
                  <c:v>626</c:v>
                </c:pt>
                <c:pt idx="789">
                  <c:v>625</c:v>
                </c:pt>
                <c:pt idx="790">
                  <c:v>626</c:v>
                </c:pt>
                <c:pt idx="791">
                  <c:v>627</c:v>
                </c:pt>
                <c:pt idx="792">
                  <c:v>626</c:v>
                </c:pt>
                <c:pt idx="793">
                  <c:v>625</c:v>
                </c:pt>
                <c:pt idx="794">
                  <c:v>627</c:v>
                </c:pt>
                <c:pt idx="795">
                  <c:v>627</c:v>
                </c:pt>
                <c:pt idx="796">
                  <c:v>626</c:v>
                </c:pt>
                <c:pt idx="797">
                  <c:v>626</c:v>
                </c:pt>
                <c:pt idx="798">
                  <c:v>627</c:v>
                </c:pt>
                <c:pt idx="799">
                  <c:v>627</c:v>
                </c:pt>
                <c:pt idx="800">
                  <c:v>625</c:v>
                </c:pt>
                <c:pt idx="801">
                  <c:v>626</c:v>
                </c:pt>
                <c:pt idx="802">
                  <c:v>627</c:v>
                </c:pt>
                <c:pt idx="803">
                  <c:v>627</c:v>
                </c:pt>
                <c:pt idx="804">
                  <c:v>628</c:v>
                </c:pt>
                <c:pt idx="805">
                  <c:v>627</c:v>
                </c:pt>
                <c:pt idx="806">
                  <c:v>627</c:v>
                </c:pt>
                <c:pt idx="807">
                  <c:v>628</c:v>
                </c:pt>
                <c:pt idx="808">
                  <c:v>627</c:v>
                </c:pt>
                <c:pt idx="809">
                  <c:v>627</c:v>
                </c:pt>
                <c:pt idx="810">
                  <c:v>628</c:v>
                </c:pt>
                <c:pt idx="811">
                  <c:v>626</c:v>
                </c:pt>
                <c:pt idx="812">
                  <c:v>627</c:v>
                </c:pt>
                <c:pt idx="813">
                  <c:v>627</c:v>
                </c:pt>
                <c:pt idx="814">
                  <c:v>629</c:v>
                </c:pt>
                <c:pt idx="815">
                  <c:v>630</c:v>
                </c:pt>
                <c:pt idx="816">
                  <c:v>630</c:v>
                </c:pt>
                <c:pt idx="817">
                  <c:v>629</c:v>
                </c:pt>
                <c:pt idx="818">
                  <c:v>623</c:v>
                </c:pt>
                <c:pt idx="819">
                  <c:v>605</c:v>
                </c:pt>
                <c:pt idx="820">
                  <c:v>572</c:v>
                </c:pt>
                <c:pt idx="821">
                  <c:v>533</c:v>
                </c:pt>
                <c:pt idx="822">
                  <c:v>502</c:v>
                </c:pt>
                <c:pt idx="823">
                  <c:v>478</c:v>
                </c:pt>
                <c:pt idx="824">
                  <c:v>459</c:v>
                </c:pt>
                <c:pt idx="825">
                  <c:v>449</c:v>
                </c:pt>
                <c:pt idx="826">
                  <c:v>443</c:v>
                </c:pt>
                <c:pt idx="827">
                  <c:v>440</c:v>
                </c:pt>
                <c:pt idx="828">
                  <c:v>435</c:v>
                </c:pt>
                <c:pt idx="829">
                  <c:v>434</c:v>
                </c:pt>
                <c:pt idx="830">
                  <c:v>432</c:v>
                </c:pt>
                <c:pt idx="831">
                  <c:v>431</c:v>
                </c:pt>
                <c:pt idx="832">
                  <c:v>429</c:v>
                </c:pt>
                <c:pt idx="833">
                  <c:v>429</c:v>
                </c:pt>
                <c:pt idx="834">
                  <c:v>428</c:v>
                </c:pt>
                <c:pt idx="835">
                  <c:v>427</c:v>
                </c:pt>
                <c:pt idx="836">
                  <c:v>429</c:v>
                </c:pt>
                <c:pt idx="837">
                  <c:v>426</c:v>
                </c:pt>
                <c:pt idx="838">
                  <c:v>424</c:v>
                </c:pt>
                <c:pt idx="839">
                  <c:v>424</c:v>
                </c:pt>
                <c:pt idx="840">
                  <c:v>418</c:v>
                </c:pt>
                <c:pt idx="841">
                  <c:v>421</c:v>
                </c:pt>
                <c:pt idx="842">
                  <c:v>423</c:v>
                </c:pt>
                <c:pt idx="843">
                  <c:v>422</c:v>
                </c:pt>
                <c:pt idx="844">
                  <c:v>420</c:v>
                </c:pt>
                <c:pt idx="845">
                  <c:v>419</c:v>
                </c:pt>
                <c:pt idx="846">
                  <c:v>419</c:v>
                </c:pt>
                <c:pt idx="847">
                  <c:v>416</c:v>
                </c:pt>
                <c:pt idx="848">
                  <c:v>416</c:v>
                </c:pt>
                <c:pt idx="849">
                  <c:v>417</c:v>
                </c:pt>
                <c:pt idx="850">
                  <c:v>414</c:v>
                </c:pt>
                <c:pt idx="851">
                  <c:v>412</c:v>
                </c:pt>
                <c:pt idx="852">
                  <c:v>413</c:v>
                </c:pt>
                <c:pt idx="853">
                  <c:v>413</c:v>
                </c:pt>
                <c:pt idx="854">
                  <c:v>410</c:v>
                </c:pt>
                <c:pt idx="855">
                  <c:v>411</c:v>
                </c:pt>
                <c:pt idx="856">
                  <c:v>413</c:v>
                </c:pt>
                <c:pt idx="857">
                  <c:v>409</c:v>
                </c:pt>
                <c:pt idx="858">
                  <c:v>408</c:v>
                </c:pt>
                <c:pt idx="859">
                  <c:v>412</c:v>
                </c:pt>
                <c:pt idx="860">
                  <c:v>408</c:v>
                </c:pt>
                <c:pt idx="861">
                  <c:v>406</c:v>
                </c:pt>
                <c:pt idx="862">
                  <c:v>409</c:v>
                </c:pt>
                <c:pt idx="863">
                  <c:v>408</c:v>
                </c:pt>
                <c:pt idx="864">
                  <c:v>405</c:v>
                </c:pt>
                <c:pt idx="865">
                  <c:v>409</c:v>
                </c:pt>
                <c:pt idx="866">
                  <c:v>407</c:v>
                </c:pt>
                <c:pt idx="867">
                  <c:v>406</c:v>
                </c:pt>
                <c:pt idx="868">
                  <c:v>411</c:v>
                </c:pt>
                <c:pt idx="869">
                  <c:v>411</c:v>
                </c:pt>
                <c:pt idx="870">
                  <c:v>410</c:v>
                </c:pt>
                <c:pt idx="871">
                  <c:v>415</c:v>
                </c:pt>
                <c:pt idx="872">
                  <c:v>417</c:v>
                </c:pt>
                <c:pt idx="873">
                  <c:v>413</c:v>
                </c:pt>
                <c:pt idx="874">
                  <c:v>416</c:v>
                </c:pt>
                <c:pt idx="875">
                  <c:v>417</c:v>
                </c:pt>
                <c:pt idx="876">
                  <c:v>415</c:v>
                </c:pt>
                <c:pt idx="877">
                  <c:v>417</c:v>
                </c:pt>
                <c:pt idx="878">
                  <c:v>419</c:v>
                </c:pt>
                <c:pt idx="879">
                  <c:v>417</c:v>
                </c:pt>
                <c:pt idx="880">
                  <c:v>417</c:v>
                </c:pt>
                <c:pt idx="881">
                  <c:v>420</c:v>
                </c:pt>
                <c:pt idx="882">
                  <c:v>419</c:v>
                </c:pt>
                <c:pt idx="883">
                  <c:v>420</c:v>
                </c:pt>
                <c:pt idx="884">
                  <c:v>420</c:v>
                </c:pt>
                <c:pt idx="885">
                  <c:v>419</c:v>
                </c:pt>
                <c:pt idx="886">
                  <c:v>421</c:v>
                </c:pt>
                <c:pt idx="887">
                  <c:v>421</c:v>
                </c:pt>
                <c:pt idx="888">
                  <c:v>422</c:v>
                </c:pt>
                <c:pt idx="889">
                  <c:v>422</c:v>
                </c:pt>
                <c:pt idx="890">
                  <c:v>422</c:v>
                </c:pt>
                <c:pt idx="891">
                  <c:v>425</c:v>
                </c:pt>
                <c:pt idx="892">
                  <c:v>426</c:v>
                </c:pt>
                <c:pt idx="893">
                  <c:v>427</c:v>
                </c:pt>
                <c:pt idx="894">
                  <c:v>429</c:v>
                </c:pt>
                <c:pt idx="895">
                  <c:v>429</c:v>
                </c:pt>
                <c:pt idx="896">
                  <c:v>428</c:v>
                </c:pt>
                <c:pt idx="897">
                  <c:v>429</c:v>
                </c:pt>
                <c:pt idx="898">
                  <c:v>430</c:v>
                </c:pt>
                <c:pt idx="899">
                  <c:v>427</c:v>
                </c:pt>
                <c:pt idx="900">
                  <c:v>427</c:v>
                </c:pt>
                <c:pt idx="901">
                  <c:v>429</c:v>
                </c:pt>
                <c:pt idx="902">
                  <c:v>426</c:v>
                </c:pt>
                <c:pt idx="903">
                  <c:v>423</c:v>
                </c:pt>
                <c:pt idx="904">
                  <c:v>428</c:v>
                </c:pt>
                <c:pt idx="905">
                  <c:v>424</c:v>
                </c:pt>
                <c:pt idx="906">
                  <c:v>424</c:v>
                </c:pt>
                <c:pt idx="907">
                  <c:v>429</c:v>
                </c:pt>
                <c:pt idx="908">
                  <c:v>427</c:v>
                </c:pt>
                <c:pt idx="909">
                  <c:v>425</c:v>
                </c:pt>
                <c:pt idx="910">
                  <c:v>430</c:v>
                </c:pt>
                <c:pt idx="911">
                  <c:v>429</c:v>
                </c:pt>
                <c:pt idx="912">
                  <c:v>428</c:v>
                </c:pt>
                <c:pt idx="913">
                  <c:v>428</c:v>
                </c:pt>
                <c:pt idx="914">
                  <c:v>430</c:v>
                </c:pt>
                <c:pt idx="915">
                  <c:v>428</c:v>
                </c:pt>
                <c:pt idx="916">
                  <c:v>427</c:v>
                </c:pt>
                <c:pt idx="917">
                  <c:v>429</c:v>
                </c:pt>
                <c:pt idx="918">
                  <c:v>426</c:v>
                </c:pt>
                <c:pt idx="919">
                  <c:v>426</c:v>
                </c:pt>
                <c:pt idx="920">
                  <c:v>430</c:v>
                </c:pt>
                <c:pt idx="921">
                  <c:v>428</c:v>
                </c:pt>
                <c:pt idx="922">
                  <c:v>427</c:v>
                </c:pt>
                <c:pt idx="923">
                  <c:v>431</c:v>
                </c:pt>
                <c:pt idx="924">
                  <c:v>429</c:v>
                </c:pt>
                <c:pt idx="925">
                  <c:v>427</c:v>
                </c:pt>
                <c:pt idx="926">
                  <c:v>431</c:v>
                </c:pt>
                <c:pt idx="927">
                  <c:v>431</c:v>
                </c:pt>
                <c:pt idx="928">
                  <c:v>429</c:v>
                </c:pt>
                <c:pt idx="929">
                  <c:v>433</c:v>
                </c:pt>
                <c:pt idx="930">
                  <c:v>432</c:v>
                </c:pt>
                <c:pt idx="931">
                  <c:v>429</c:v>
                </c:pt>
                <c:pt idx="932">
                  <c:v>431</c:v>
                </c:pt>
                <c:pt idx="933">
                  <c:v>431</c:v>
                </c:pt>
                <c:pt idx="934">
                  <c:v>428</c:v>
                </c:pt>
                <c:pt idx="935">
                  <c:v>427</c:v>
                </c:pt>
                <c:pt idx="936">
                  <c:v>429</c:v>
                </c:pt>
                <c:pt idx="937">
                  <c:v>427</c:v>
                </c:pt>
                <c:pt idx="938">
                  <c:v>426</c:v>
                </c:pt>
                <c:pt idx="939">
                  <c:v>430</c:v>
                </c:pt>
                <c:pt idx="940">
                  <c:v>429</c:v>
                </c:pt>
                <c:pt idx="941">
                  <c:v>429</c:v>
                </c:pt>
                <c:pt idx="942">
                  <c:v>434</c:v>
                </c:pt>
                <c:pt idx="943">
                  <c:v>432</c:v>
                </c:pt>
                <c:pt idx="944">
                  <c:v>432</c:v>
                </c:pt>
                <c:pt idx="945">
                  <c:v>433</c:v>
                </c:pt>
                <c:pt idx="946">
                  <c:v>436</c:v>
                </c:pt>
                <c:pt idx="947">
                  <c:v>432</c:v>
                </c:pt>
                <c:pt idx="948">
                  <c:v>432</c:v>
                </c:pt>
                <c:pt idx="949">
                  <c:v>435</c:v>
                </c:pt>
                <c:pt idx="950">
                  <c:v>435</c:v>
                </c:pt>
                <c:pt idx="951">
                  <c:v>432</c:v>
                </c:pt>
                <c:pt idx="952">
                  <c:v>434</c:v>
                </c:pt>
                <c:pt idx="953">
                  <c:v>433</c:v>
                </c:pt>
                <c:pt idx="954">
                  <c:v>433</c:v>
                </c:pt>
                <c:pt idx="955">
                  <c:v>435</c:v>
                </c:pt>
                <c:pt idx="956">
                  <c:v>437</c:v>
                </c:pt>
                <c:pt idx="957">
                  <c:v>435</c:v>
                </c:pt>
                <c:pt idx="958">
                  <c:v>437</c:v>
                </c:pt>
                <c:pt idx="959">
                  <c:v>439</c:v>
                </c:pt>
                <c:pt idx="960">
                  <c:v>438</c:v>
                </c:pt>
                <c:pt idx="961">
                  <c:v>436</c:v>
                </c:pt>
                <c:pt idx="962">
                  <c:v>437</c:v>
                </c:pt>
                <c:pt idx="963">
                  <c:v>433</c:v>
                </c:pt>
                <c:pt idx="964">
                  <c:v>432</c:v>
                </c:pt>
                <c:pt idx="965">
                  <c:v>432</c:v>
                </c:pt>
                <c:pt idx="966">
                  <c:v>433</c:v>
                </c:pt>
                <c:pt idx="967">
                  <c:v>429</c:v>
                </c:pt>
                <c:pt idx="968">
                  <c:v>434</c:v>
                </c:pt>
                <c:pt idx="969">
                  <c:v>432</c:v>
                </c:pt>
                <c:pt idx="970">
                  <c:v>431</c:v>
                </c:pt>
                <c:pt idx="971">
                  <c:v>433</c:v>
                </c:pt>
                <c:pt idx="972">
                  <c:v>436</c:v>
                </c:pt>
                <c:pt idx="973">
                  <c:v>434</c:v>
                </c:pt>
                <c:pt idx="974">
                  <c:v>434</c:v>
                </c:pt>
                <c:pt idx="975">
                  <c:v>438</c:v>
                </c:pt>
                <c:pt idx="976">
                  <c:v>435</c:v>
                </c:pt>
                <c:pt idx="977">
                  <c:v>433</c:v>
                </c:pt>
                <c:pt idx="978">
                  <c:v>435</c:v>
                </c:pt>
                <c:pt idx="979">
                  <c:v>434</c:v>
                </c:pt>
                <c:pt idx="980">
                  <c:v>432</c:v>
                </c:pt>
                <c:pt idx="981">
                  <c:v>434</c:v>
                </c:pt>
                <c:pt idx="982">
                  <c:v>434</c:v>
                </c:pt>
                <c:pt idx="983">
                  <c:v>432</c:v>
                </c:pt>
                <c:pt idx="984">
                  <c:v>436</c:v>
                </c:pt>
                <c:pt idx="985">
                  <c:v>438</c:v>
                </c:pt>
                <c:pt idx="986">
                  <c:v>436</c:v>
                </c:pt>
                <c:pt idx="987">
                  <c:v>436</c:v>
                </c:pt>
                <c:pt idx="988">
                  <c:v>441</c:v>
                </c:pt>
                <c:pt idx="989">
                  <c:v>437</c:v>
                </c:pt>
                <c:pt idx="990">
                  <c:v>438</c:v>
                </c:pt>
                <c:pt idx="991">
                  <c:v>439</c:v>
                </c:pt>
                <c:pt idx="992">
                  <c:v>436</c:v>
                </c:pt>
                <c:pt idx="993">
                  <c:v>434</c:v>
                </c:pt>
                <c:pt idx="994">
                  <c:v>438</c:v>
                </c:pt>
                <c:pt idx="995">
                  <c:v>435</c:v>
                </c:pt>
                <c:pt idx="996">
                  <c:v>432</c:v>
                </c:pt>
                <c:pt idx="997">
                  <c:v>438</c:v>
                </c:pt>
                <c:pt idx="998">
                  <c:v>437</c:v>
                </c:pt>
                <c:pt idx="999">
                  <c:v>435</c:v>
                </c:pt>
                <c:pt idx="1000">
                  <c:v>439</c:v>
                </c:pt>
                <c:pt idx="1001">
                  <c:v>442</c:v>
                </c:pt>
                <c:pt idx="1002">
                  <c:v>438</c:v>
                </c:pt>
                <c:pt idx="1003">
                  <c:v>438</c:v>
                </c:pt>
                <c:pt idx="1004">
                  <c:v>440</c:v>
                </c:pt>
                <c:pt idx="1005">
                  <c:v>438</c:v>
                </c:pt>
                <c:pt idx="1006">
                  <c:v>434</c:v>
                </c:pt>
                <c:pt idx="1007">
                  <c:v>437</c:v>
                </c:pt>
                <c:pt idx="1008">
                  <c:v>436</c:v>
                </c:pt>
                <c:pt idx="1009">
                  <c:v>433</c:v>
                </c:pt>
                <c:pt idx="1010">
                  <c:v>438</c:v>
                </c:pt>
                <c:pt idx="1011">
                  <c:v>438</c:v>
                </c:pt>
                <c:pt idx="1012">
                  <c:v>436</c:v>
                </c:pt>
                <c:pt idx="1013">
                  <c:v>440</c:v>
                </c:pt>
                <c:pt idx="1014">
                  <c:v>439</c:v>
                </c:pt>
                <c:pt idx="1015">
                  <c:v>438</c:v>
                </c:pt>
                <c:pt idx="1016">
                  <c:v>439</c:v>
                </c:pt>
                <c:pt idx="1017">
                  <c:v>440</c:v>
                </c:pt>
                <c:pt idx="1018">
                  <c:v>437</c:v>
                </c:pt>
                <c:pt idx="1019">
                  <c:v>437</c:v>
                </c:pt>
                <c:pt idx="1020">
                  <c:v>439</c:v>
                </c:pt>
                <c:pt idx="1021">
                  <c:v>436</c:v>
                </c:pt>
                <c:pt idx="1022">
                  <c:v>434</c:v>
                </c:pt>
                <c:pt idx="1023">
                  <c:v>440</c:v>
                </c:pt>
                <c:pt idx="1024">
                  <c:v>438</c:v>
                </c:pt>
                <c:pt idx="1025">
                  <c:v>436</c:v>
                </c:pt>
                <c:pt idx="1026">
                  <c:v>441</c:v>
                </c:pt>
                <c:pt idx="1027">
                  <c:v>439</c:v>
                </c:pt>
                <c:pt idx="1028">
                  <c:v>436</c:v>
                </c:pt>
                <c:pt idx="1029">
                  <c:v>440</c:v>
                </c:pt>
                <c:pt idx="1030">
                  <c:v>439</c:v>
                </c:pt>
                <c:pt idx="1031">
                  <c:v>437</c:v>
                </c:pt>
                <c:pt idx="1032">
                  <c:v>438</c:v>
                </c:pt>
                <c:pt idx="1033">
                  <c:v>442</c:v>
                </c:pt>
                <c:pt idx="1034">
                  <c:v>441</c:v>
                </c:pt>
                <c:pt idx="1035">
                  <c:v>444</c:v>
                </c:pt>
                <c:pt idx="1036">
                  <c:v>449</c:v>
                </c:pt>
                <c:pt idx="1037">
                  <c:v>453</c:v>
                </c:pt>
                <c:pt idx="1038">
                  <c:v>457</c:v>
                </c:pt>
                <c:pt idx="1039">
                  <c:v>468</c:v>
                </c:pt>
                <c:pt idx="1040">
                  <c:v>482</c:v>
                </c:pt>
                <c:pt idx="1041">
                  <c:v>500</c:v>
                </c:pt>
                <c:pt idx="1042">
                  <c:v>530</c:v>
                </c:pt>
                <c:pt idx="1043">
                  <c:v>557</c:v>
                </c:pt>
                <c:pt idx="1044">
                  <c:v>579</c:v>
                </c:pt>
                <c:pt idx="1045">
                  <c:v>594</c:v>
                </c:pt>
                <c:pt idx="1046">
                  <c:v>604</c:v>
                </c:pt>
                <c:pt idx="1047">
                  <c:v>610</c:v>
                </c:pt>
                <c:pt idx="1048">
                  <c:v>613</c:v>
                </c:pt>
                <c:pt idx="1049">
                  <c:v>612</c:v>
                </c:pt>
                <c:pt idx="1050">
                  <c:v>613</c:v>
                </c:pt>
                <c:pt idx="1051">
                  <c:v>613</c:v>
                </c:pt>
                <c:pt idx="1052">
                  <c:v>614</c:v>
                </c:pt>
                <c:pt idx="1053">
                  <c:v>615</c:v>
                </c:pt>
                <c:pt idx="1054">
                  <c:v>616</c:v>
                </c:pt>
                <c:pt idx="1055">
                  <c:v>617</c:v>
                </c:pt>
                <c:pt idx="1056">
                  <c:v>616</c:v>
                </c:pt>
                <c:pt idx="1057">
                  <c:v>617</c:v>
                </c:pt>
                <c:pt idx="1058">
                  <c:v>618</c:v>
                </c:pt>
                <c:pt idx="1059">
                  <c:v>618</c:v>
                </c:pt>
                <c:pt idx="1060">
                  <c:v>618</c:v>
                </c:pt>
                <c:pt idx="1061">
                  <c:v>619</c:v>
                </c:pt>
                <c:pt idx="1062">
                  <c:v>619</c:v>
                </c:pt>
                <c:pt idx="1063">
                  <c:v>620</c:v>
                </c:pt>
                <c:pt idx="1064">
                  <c:v>620</c:v>
                </c:pt>
                <c:pt idx="1065">
                  <c:v>620</c:v>
                </c:pt>
                <c:pt idx="1066">
                  <c:v>620</c:v>
                </c:pt>
                <c:pt idx="1067">
                  <c:v>620</c:v>
                </c:pt>
                <c:pt idx="1068">
                  <c:v>621</c:v>
                </c:pt>
                <c:pt idx="1069">
                  <c:v>621</c:v>
                </c:pt>
                <c:pt idx="1070">
                  <c:v>622</c:v>
                </c:pt>
                <c:pt idx="1071">
                  <c:v>621</c:v>
                </c:pt>
                <c:pt idx="1072">
                  <c:v>621</c:v>
                </c:pt>
                <c:pt idx="1073">
                  <c:v>623</c:v>
                </c:pt>
                <c:pt idx="1074">
                  <c:v>622</c:v>
                </c:pt>
                <c:pt idx="1075">
                  <c:v>621</c:v>
                </c:pt>
                <c:pt idx="1076">
                  <c:v>625</c:v>
                </c:pt>
                <c:pt idx="1077">
                  <c:v>625</c:v>
                </c:pt>
                <c:pt idx="1078">
                  <c:v>624</c:v>
                </c:pt>
                <c:pt idx="1079">
                  <c:v>619</c:v>
                </c:pt>
                <c:pt idx="1080">
                  <c:v>606</c:v>
                </c:pt>
                <c:pt idx="1081">
                  <c:v>582</c:v>
                </c:pt>
                <c:pt idx="1082">
                  <c:v>551</c:v>
                </c:pt>
                <c:pt idx="1083">
                  <c:v>523</c:v>
                </c:pt>
                <c:pt idx="1084">
                  <c:v>501</c:v>
                </c:pt>
                <c:pt idx="1085">
                  <c:v>482</c:v>
                </c:pt>
                <c:pt idx="1086">
                  <c:v>467</c:v>
                </c:pt>
                <c:pt idx="1087">
                  <c:v>459</c:v>
                </c:pt>
                <c:pt idx="1088">
                  <c:v>454</c:v>
                </c:pt>
                <c:pt idx="1089">
                  <c:v>445</c:v>
                </c:pt>
                <c:pt idx="1090">
                  <c:v>437</c:v>
                </c:pt>
                <c:pt idx="1091">
                  <c:v>435</c:v>
                </c:pt>
                <c:pt idx="1092">
                  <c:v>430</c:v>
                </c:pt>
                <c:pt idx="1093">
                  <c:v>422</c:v>
                </c:pt>
                <c:pt idx="1094">
                  <c:v>420</c:v>
                </c:pt>
                <c:pt idx="1095">
                  <c:v>413</c:v>
                </c:pt>
                <c:pt idx="1096">
                  <c:v>403</c:v>
                </c:pt>
                <c:pt idx="1097">
                  <c:v>404</c:v>
                </c:pt>
                <c:pt idx="1098">
                  <c:v>397</c:v>
                </c:pt>
                <c:pt idx="1099">
                  <c:v>390</c:v>
                </c:pt>
                <c:pt idx="1100">
                  <c:v>392</c:v>
                </c:pt>
                <c:pt idx="1101">
                  <c:v>390</c:v>
                </c:pt>
                <c:pt idx="1102">
                  <c:v>386</c:v>
                </c:pt>
                <c:pt idx="1103">
                  <c:v>386</c:v>
                </c:pt>
                <c:pt idx="1104">
                  <c:v>389</c:v>
                </c:pt>
                <c:pt idx="1105">
                  <c:v>385</c:v>
                </c:pt>
                <c:pt idx="1106">
                  <c:v>387</c:v>
                </c:pt>
                <c:pt idx="1107">
                  <c:v>388</c:v>
                </c:pt>
                <c:pt idx="1108">
                  <c:v>387</c:v>
                </c:pt>
                <c:pt idx="1109">
                  <c:v>391</c:v>
                </c:pt>
                <c:pt idx="1110">
                  <c:v>392</c:v>
                </c:pt>
                <c:pt idx="1111">
                  <c:v>390</c:v>
                </c:pt>
                <c:pt idx="1112">
                  <c:v>388</c:v>
                </c:pt>
                <c:pt idx="1113">
                  <c:v>392</c:v>
                </c:pt>
                <c:pt idx="1114">
                  <c:v>391</c:v>
                </c:pt>
                <c:pt idx="1115">
                  <c:v>393</c:v>
                </c:pt>
                <c:pt idx="1116">
                  <c:v>395</c:v>
                </c:pt>
                <c:pt idx="1117">
                  <c:v>395</c:v>
                </c:pt>
                <c:pt idx="1118">
                  <c:v>394</c:v>
                </c:pt>
                <c:pt idx="1119">
                  <c:v>395</c:v>
                </c:pt>
                <c:pt idx="1120">
                  <c:v>397</c:v>
                </c:pt>
                <c:pt idx="1121">
                  <c:v>395</c:v>
                </c:pt>
                <c:pt idx="1122">
                  <c:v>395</c:v>
                </c:pt>
                <c:pt idx="1123">
                  <c:v>397</c:v>
                </c:pt>
                <c:pt idx="1124">
                  <c:v>398</c:v>
                </c:pt>
                <c:pt idx="1125">
                  <c:v>396</c:v>
                </c:pt>
                <c:pt idx="1126">
                  <c:v>400</c:v>
                </c:pt>
                <c:pt idx="1127">
                  <c:v>401</c:v>
                </c:pt>
                <c:pt idx="1128">
                  <c:v>399</c:v>
                </c:pt>
                <c:pt idx="1129">
                  <c:v>404</c:v>
                </c:pt>
                <c:pt idx="1130">
                  <c:v>406</c:v>
                </c:pt>
                <c:pt idx="1131">
                  <c:v>403</c:v>
                </c:pt>
                <c:pt idx="1132">
                  <c:v>403</c:v>
                </c:pt>
                <c:pt idx="1133">
                  <c:v>406</c:v>
                </c:pt>
                <c:pt idx="1134">
                  <c:v>404</c:v>
                </c:pt>
                <c:pt idx="1135">
                  <c:v>404</c:v>
                </c:pt>
                <c:pt idx="1136">
                  <c:v>407</c:v>
                </c:pt>
                <c:pt idx="1137">
                  <c:v>404</c:v>
                </c:pt>
                <c:pt idx="1138">
                  <c:v>403</c:v>
                </c:pt>
                <c:pt idx="1139">
                  <c:v>407</c:v>
                </c:pt>
                <c:pt idx="1140">
                  <c:v>406</c:v>
                </c:pt>
                <c:pt idx="1141">
                  <c:v>402</c:v>
                </c:pt>
                <c:pt idx="1142">
                  <c:v>409</c:v>
                </c:pt>
                <c:pt idx="1143">
                  <c:v>407</c:v>
                </c:pt>
                <c:pt idx="1144">
                  <c:v>405</c:v>
                </c:pt>
                <c:pt idx="1145">
                  <c:v>409</c:v>
                </c:pt>
                <c:pt idx="1146">
                  <c:v>410</c:v>
                </c:pt>
                <c:pt idx="1147">
                  <c:v>408</c:v>
                </c:pt>
                <c:pt idx="1148">
                  <c:v>410</c:v>
                </c:pt>
                <c:pt idx="1149">
                  <c:v>413</c:v>
                </c:pt>
                <c:pt idx="1150">
                  <c:v>411</c:v>
                </c:pt>
                <c:pt idx="1151">
                  <c:v>411</c:v>
                </c:pt>
                <c:pt idx="1152">
                  <c:v>415</c:v>
                </c:pt>
                <c:pt idx="1153">
                  <c:v>410</c:v>
                </c:pt>
                <c:pt idx="1154">
                  <c:v>409</c:v>
                </c:pt>
                <c:pt idx="1155">
                  <c:v>414</c:v>
                </c:pt>
                <c:pt idx="1156">
                  <c:v>411</c:v>
                </c:pt>
                <c:pt idx="1157">
                  <c:v>409</c:v>
                </c:pt>
                <c:pt idx="1158">
                  <c:v>412</c:v>
                </c:pt>
                <c:pt idx="1159">
                  <c:v>412</c:v>
                </c:pt>
                <c:pt idx="1160">
                  <c:v>413</c:v>
                </c:pt>
                <c:pt idx="1161">
                  <c:v>415</c:v>
                </c:pt>
                <c:pt idx="1162">
                  <c:v>412</c:v>
                </c:pt>
                <c:pt idx="1163">
                  <c:v>409</c:v>
                </c:pt>
                <c:pt idx="1164">
                  <c:v>411</c:v>
                </c:pt>
                <c:pt idx="1165">
                  <c:v>412</c:v>
                </c:pt>
                <c:pt idx="1166">
                  <c:v>414</c:v>
                </c:pt>
                <c:pt idx="1167">
                  <c:v>413</c:v>
                </c:pt>
                <c:pt idx="1168">
                  <c:v>414</c:v>
                </c:pt>
                <c:pt idx="1169">
                  <c:v>415</c:v>
                </c:pt>
                <c:pt idx="1170">
                  <c:v>417</c:v>
                </c:pt>
                <c:pt idx="1171">
                  <c:v>416</c:v>
                </c:pt>
                <c:pt idx="1172">
                  <c:v>417</c:v>
                </c:pt>
                <c:pt idx="1173">
                  <c:v>414</c:v>
                </c:pt>
                <c:pt idx="1174">
                  <c:v>415</c:v>
                </c:pt>
                <c:pt idx="1175">
                  <c:v>416</c:v>
                </c:pt>
                <c:pt idx="1176">
                  <c:v>413</c:v>
                </c:pt>
                <c:pt idx="1177">
                  <c:v>414</c:v>
                </c:pt>
                <c:pt idx="1178">
                  <c:v>417</c:v>
                </c:pt>
                <c:pt idx="1179">
                  <c:v>414</c:v>
                </c:pt>
                <c:pt idx="1180">
                  <c:v>414</c:v>
                </c:pt>
                <c:pt idx="1181">
                  <c:v>418</c:v>
                </c:pt>
                <c:pt idx="1182">
                  <c:v>416</c:v>
                </c:pt>
                <c:pt idx="1183">
                  <c:v>413</c:v>
                </c:pt>
                <c:pt idx="1184">
                  <c:v>417</c:v>
                </c:pt>
                <c:pt idx="1185">
                  <c:v>416</c:v>
                </c:pt>
                <c:pt idx="1186">
                  <c:v>413</c:v>
                </c:pt>
                <c:pt idx="1187">
                  <c:v>418</c:v>
                </c:pt>
                <c:pt idx="1188">
                  <c:v>418</c:v>
                </c:pt>
                <c:pt idx="1189">
                  <c:v>415</c:v>
                </c:pt>
                <c:pt idx="1190">
                  <c:v>416</c:v>
                </c:pt>
                <c:pt idx="1191">
                  <c:v>419</c:v>
                </c:pt>
                <c:pt idx="1192">
                  <c:v>415</c:v>
                </c:pt>
                <c:pt idx="1193">
                  <c:v>418</c:v>
                </c:pt>
                <c:pt idx="1194">
                  <c:v>419</c:v>
                </c:pt>
                <c:pt idx="1195">
                  <c:v>416</c:v>
                </c:pt>
                <c:pt idx="1196">
                  <c:v>416</c:v>
                </c:pt>
                <c:pt idx="1197">
                  <c:v>419</c:v>
                </c:pt>
                <c:pt idx="1198">
                  <c:v>418</c:v>
                </c:pt>
                <c:pt idx="1199">
                  <c:v>416</c:v>
                </c:pt>
                <c:pt idx="1200">
                  <c:v>421</c:v>
                </c:pt>
                <c:pt idx="1201">
                  <c:v>420</c:v>
                </c:pt>
                <c:pt idx="1202">
                  <c:v>420</c:v>
                </c:pt>
                <c:pt idx="1203">
                  <c:v>421</c:v>
                </c:pt>
                <c:pt idx="1204">
                  <c:v>423</c:v>
                </c:pt>
                <c:pt idx="1205">
                  <c:v>421</c:v>
                </c:pt>
                <c:pt idx="1206">
                  <c:v>422</c:v>
                </c:pt>
                <c:pt idx="1207">
                  <c:v>425</c:v>
                </c:pt>
                <c:pt idx="1208">
                  <c:v>422</c:v>
                </c:pt>
                <c:pt idx="1209">
                  <c:v>422</c:v>
                </c:pt>
                <c:pt idx="1210">
                  <c:v>423</c:v>
                </c:pt>
                <c:pt idx="1211">
                  <c:v>419</c:v>
                </c:pt>
                <c:pt idx="1212">
                  <c:v>419</c:v>
                </c:pt>
                <c:pt idx="1213">
                  <c:v>425</c:v>
                </c:pt>
                <c:pt idx="1214">
                  <c:v>421</c:v>
                </c:pt>
                <c:pt idx="1215">
                  <c:v>422</c:v>
                </c:pt>
                <c:pt idx="1216">
                  <c:v>425</c:v>
                </c:pt>
                <c:pt idx="1217">
                  <c:v>424</c:v>
                </c:pt>
                <c:pt idx="1218">
                  <c:v>423</c:v>
                </c:pt>
                <c:pt idx="1219">
                  <c:v>427</c:v>
                </c:pt>
                <c:pt idx="1220">
                  <c:v>425</c:v>
                </c:pt>
                <c:pt idx="1221">
                  <c:v>424</c:v>
                </c:pt>
                <c:pt idx="1222">
                  <c:v>424</c:v>
                </c:pt>
                <c:pt idx="1223">
                  <c:v>424</c:v>
                </c:pt>
                <c:pt idx="1224">
                  <c:v>424</c:v>
                </c:pt>
                <c:pt idx="1225">
                  <c:v>422</c:v>
                </c:pt>
                <c:pt idx="1226">
                  <c:v>424</c:v>
                </c:pt>
                <c:pt idx="1227">
                  <c:v>425</c:v>
                </c:pt>
                <c:pt idx="1228">
                  <c:v>422</c:v>
                </c:pt>
                <c:pt idx="1229">
                  <c:v>426</c:v>
                </c:pt>
                <c:pt idx="1230">
                  <c:v>423</c:v>
                </c:pt>
                <c:pt idx="1231">
                  <c:v>424</c:v>
                </c:pt>
                <c:pt idx="1232">
                  <c:v>428</c:v>
                </c:pt>
                <c:pt idx="1233">
                  <c:v>427</c:v>
                </c:pt>
                <c:pt idx="1234">
                  <c:v>427</c:v>
                </c:pt>
                <c:pt idx="1235">
                  <c:v>427</c:v>
                </c:pt>
                <c:pt idx="1236">
                  <c:v>429</c:v>
                </c:pt>
                <c:pt idx="1237">
                  <c:v>425</c:v>
                </c:pt>
                <c:pt idx="1238">
                  <c:v>425</c:v>
                </c:pt>
                <c:pt idx="1239">
                  <c:v>426</c:v>
                </c:pt>
                <c:pt idx="1240">
                  <c:v>423</c:v>
                </c:pt>
                <c:pt idx="1241">
                  <c:v>423</c:v>
                </c:pt>
                <c:pt idx="1242">
                  <c:v>426</c:v>
                </c:pt>
                <c:pt idx="1243">
                  <c:v>425</c:v>
                </c:pt>
                <c:pt idx="1244">
                  <c:v>423</c:v>
                </c:pt>
                <c:pt idx="1245">
                  <c:v>426</c:v>
                </c:pt>
                <c:pt idx="1246">
                  <c:v>427</c:v>
                </c:pt>
                <c:pt idx="1247">
                  <c:v>427</c:v>
                </c:pt>
                <c:pt idx="1248">
                  <c:v>428</c:v>
                </c:pt>
                <c:pt idx="1249">
                  <c:v>428</c:v>
                </c:pt>
                <c:pt idx="1250">
                  <c:v>425</c:v>
                </c:pt>
                <c:pt idx="1251">
                  <c:v>423</c:v>
                </c:pt>
                <c:pt idx="1252">
                  <c:v>422</c:v>
                </c:pt>
                <c:pt idx="1253">
                  <c:v>420</c:v>
                </c:pt>
                <c:pt idx="1254">
                  <c:v>420</c:v>
                </c:pt>
                <c:pt idx="1255">
                  <c:v>420</c:v>
                </c:pt>
                <c:pt idx="1256">
                  <c:v>421</c:v>
                </c:pt>
                <c:pt idx="1257">
                  <c:v>419</c:v>
                </c:pt>
                <c:pt idx="1258">
                  <c:v>423</c:v>
                </c:pt>
                <c:pt idx="1259">
                  <c:v>425</c:v>
                </c:pt>
                <c:pt idx="1260">
                  <c:v>423</c:v>
                </c:pt>
                <c:pt idx="1261">
                  <c:v>425</c:v>
                </c:pt>
                <c:pt idx="1262">
                  <c:v>425</c:v>
                </c:pt>
                <c:pt idx="1263">
                  <c:v>424</c:v>
                </c:pt>
                <c:pt idx="1264">
                  <c:v>423</c:v>
                </c:pt>
                <c:pt idx="1265">
                  <c:v>425</c:v>
                </c:pt>
                <c:pt idx="1266">
                  <c:v>426</c:v>
                </c:pt>
                <c:pt idx="1267">
                  <c:v>430</c:v>
                </c:pt>
                <c:pt idx="1268">
                  <c:v>438</c:v>
                </c:pt>
                <c:pt idx="1269">
                  <c:v>448</c:v>
                </c:pt>
                <c:pt idx="1270">
                  <c:v>462</c:v>
                </c:pt>
                <c:pt idx="1271">
                  <c:v>499</c:v>
                </c:pt>
                <c:pt idx="1272">
                  <c:v>532</c:v>
                </c:pt>
                <c:pt idx="1273">
                  <c:v>561</c:v>
                </c:pt>
                <c:pt idx="1274">
                  <c:v>584</c:v>
                </c:pt>
                <c:pt idx="1275">
                  <c:v>598</c:v>
                </c:pt>
                <c:pt idx="1276">
                  <c:v>605</c:v>
                </c:pt>
                <c:pt idx="1277">
                  <c:v>609</c:v>
                </c:pt>
                <c:pt idx="1278">
                  <c:v>614</c:v>
                </c:pt>
                <c:pt idx="1279">
                  <c:v>616</c:v>
                </c:pt>
                <c:pt idx="1280">
                  <c:v>616</c:v>
                </c:pt>
                <c:pt idx="1281">
                  <c:v>618</c:v>
                </c:pt>
                <c:pt idx="1282">
                  <c:v>618</c:v>
                </c:pt>
                <c:pt idx="1283">
                  <c:v>618</c:v>
                </c:pt>
                <c:pt idx="1284">
                  <c:v>620</c:v>
                </c:pt>
                <c:pt idx="1285">
                  <c:v>621</c:v>
                </c:pt>
                <c:pt idx="1286">
                  <c:v>621</c:v>
                </c:pt>
                <c:pt idx="1287">
                  <c:v>622</c:v>
                </c:pt>
                <c:pt idx="1288">
                  <c:v>622</c:v>
                </c:pt>
                <c:pt idx="1289">
                  <c:v>622</c:v>
                </c:pt>
                <c:pt idx="1290">
                  <c:v>624</c:v>
                </c:pt>
                <c:pt idx="1291">
                  <c:v>624</c:v>
                </c:pt>
                <c:pt idx="1292">
                  <c:v>624</c:v>
                </c:pt>
                <c:pt idx="1293">
                  <c:v>625</c:v>
                </c:pt>
                <c:pt idx="1294">
                  <c:v>625</c:v>
                </c:pt>
                <c:pt idx="1295">
                  <c:v>625</c:v>
                </c:pt>
                <c:pt idx="1296">
                  <c:v>625</c:v>
                </c:pt>
                <c:pt idx="1297">
                  <c:v>627</c:v>
                </c:pt>
                <c:pt idx="1298">
                  <c:v>626</c:v>
                </c:pt>
                <c:pt idx="1299">
                  <c:v>626</c:v>
                </c:pt>
                <c:pt idx="1300">
                  <c:v>627</c:v>
                </c:pt>
                <c:pt idx="1301">
                  <c:v>626</c:v>
                </c:pt>
                <c:pt idx="1302">
                  <c:v>626</c:v>
                </c:pt>
                <c:pt idx="1303">
                  <c:v>627</c:v>
                </c:pt>
                <c:pt idx="1304">
                  <c:v>628</c:v>
                </c:pt>
                <c:pt idx="1305">
                  <c:v>627</c:v>
                </c:pt>
                <c:pt idx="1306">
                  <c:v>628</c:v>
                </c:pt>
                <c:pt idx="1307">
                  <c:v>629</c:v>
                </c:pt>
                <c:pt idx="1308">
                  <c:v>628</c:v>
                </c:pt>
                <c:pt idx="1309">
                  <c:v>628</c:v>
                </c:pt>
                <c:pt idx="1310">
                  <c:v>629</c:v>
                </c:pt>
                <c:pt idx="1311">
                  <c:v>629</c:v>
                </c:pt>
                <c:pt idx="1312">
                  <c:v>629</c:v>
                </c:pt>
                <c:pt idx="1313">
                  <c:v>629</c:v>
                </c:pt>
                <c:pt idx="1314">
                  <c:v>629</c:v>
                </c:pt>
                <c:pt idx="1315">
                  <c:v>629</c:v>
                </c:pt>
                <c:pt idx="1316">
                  <c:v>630</c:v>
                </c:pt>
                <c:pt idx="1317">
                  <c:v>628</c:v>
                </c:pt>
                <c:pt idx="1318">
                  <c:v>629</c:v>
                </c:pt>
                <c:pt idx="1319">
                  <c:v>629</c:v>
                </c:pt>
                <c:pt idx="1320">
                  <c:v>627</c:v>
                </c:pt>
                <c:pt idx="1321">
                  <c:v>629</c:v>
                </c:pt>
                <c:pt idx="1322">
                  <c:v>629</c:v>
                </c:pt>
                <c:pt idx="1323">
                  <c:v>630</c:v>
                </c:pt>
                <c:pt idx="1324">
                  <c:v>630</c:v>
                </c:pt>
                <c:pt idx="1325">
                  <c:v>630</c:v>
                </c:pt>
                <c:pt idx="1326">
                  <c:v>630</c:v>
                </c:pt>
                <c:pt idx="1327">
                  <c:v>631</c:v>
                </c:pt>
                <c:pt idx="1328">
                  <c:v>629</c:v>
                </c:pt>
                <c:pt idx="1329">
                  <c:v>630</c:v>
                </c:pt>
                <c:pt idx="1330">
                  <c:v>629</c:v>
                </c:pt>
                <c:pt idx="1331">
                  <c:v>629</c:v>
                </c:pt>
                <c:pt idx="1332">
                  <c:v>630</c:v>
                </c:pt>
                <c:pt idx="1333">
                  <c:v>629</c:v>
                </c:pt>
                <c:pt idx="1334">
                  <c:v>629</c:v>
                </c:pt>
                <c:pt idx="1335">
                  <c:v>629</c:v>
                </c:pt>
                <c:pt idx="1336">
                  <c:v>629</c:v>
                </c:pt>
                <c:pt idx="1337">
                  <c:v>629</c:v>
                </c:pt>
                <c:pt idx="1338">
                  <c:v>629</c:v>
                </c:pt>
                <c:pt idx="1339">
                  <c:v>630</c:v>
                </c:pt>
                <c:pt idx="1340">
                  <c:v>629</c:v>
                </c:pt>
                <c:pt idx="1341">
                  <c:v>627</c:v>
                </c:pt>
                <c:pt idx="1342">
                  <c:v>630</c:v>
                </c:pt>
                <c:pt idx="1343">
                  <c:v>629</c:v>
                </c:pt>
                <c:pt idx="1344">
                  <c:v>628</c:v>
                </c:pt>
                <c:pt idx="1345">
                  <c:v>631</c:v>
                </c:pt>
                <c:pt idx="1346">
                  <c:v>629</c:v>
                </c:pt>
                <c:pt idx="1347">
                  <c:v>628</c:v>
                </c:pt>
                <c:pt idx="1348">
                  <c:v>630</c:v>
                </c:pt>
                <c:pt idx="1349">
                  <c:v>629</c:v>
                </c:pt>
                <c:pt idx="1350">
                  <c:v>630</c:v>
                </c:pt>
                <c:pt idx="1351">
                  <c:v>631</c:v>
                </c:pt>
                <c:pt idx="1352">
                  <c:v>630</c:v>
                </c:pt>
                <c:pt idx="1353">
                  <c:v>630</c:v>
                </c:pt>
                <c:pt idx="1354">
                  <c:v>630</c:v>
                </c:pt>
                <c:pt idx="1355">
                  <c:v>630</c:v>
                </c:pt>
                <c:pt idx="1356">
                  <c:v>630</c:v>
                </c:pt>
                <c:pt idx="1357">
                  <c:v>630</c:v>
                </c:pt>
                <c:pt idx="1358">
                  <c:v>630</c:v>
                </c:pt>
                <c:pt idx="1359">
                  <c:v>630</c:v>
                </c:pt>
                <c:pt idx="1360">
                  <c:v>630</c:v>
                </c:pt>
                <c:pt idx="1361">
                  <c:v>631</c:v>
                </c:pt>
                <c:pt idx="1362">
                  <c:v>630</c:v>
                </c:pt>
                <c:pt idx="1363">
                  <c:v>632</c:v>
                </c:pt>
                <c:pt idx="1364">
                  <c:v>632</c:v>
                </c:pt>
                <c:pt idx="1365">
                  <c:v>630</c:v>
                </c:pt>
                <c:pt idx="1366">
                  <c:v>628</c:v>
                </c:pt>
                <c:pt idx="1367">
                  <c:v>622</c:v>
                </c:pt>
                <c:pt idx="1368">
                  <c:v>600</c:v>
                </c:pt>
                <c:pt idx="1369">
                  <c:v>569</c:v>
                </c:pt>
                <c:pt idx="1370">
                  <c:v>542</c:v>
                </c:pt>
                <c:pt idx="1371">
                  <c:v>518</c:v>
                </c:pt>
                <c:pt idx="1372">
                  <c:v>494</c:v>
                </c:pt>
                <c:pt idx="1373">
                  <c:v>474</c:v>
                </c:pt>
                <c:pt idx="1374">
                  <c:v>465</c:v>
                </c:pt>
                <c:pt idx="1375">
                  <c:v>458</c:v>
                </c:pt>
                <c:pt idx="1376">
                  <c:v>449</c:v>
                </c:pt>
                <c:pt idx="1377">
                  <c:v>447</c:v>
                </c:pt>
                <c:pt idx="1378">
                  <c:v>443</c:v>
                </c:pt>
                <c:pt idx="1379">
                  <c:v>441</c:v>
                </c:pt>
                <c:pt idx="1380">
                  <c:v>437</c:v>
                </c:pt>
                <c:pt idx="1381">
                  <c:v>437</c:v>
                </c:pt>
                <c:pt idx="1382">
                  <c:v>431</c:v>
                </c:pt>
                <c:pt idx="1383">
                  <c:v>432</c:v>
                </c:pt>
                <c:pt idx="1384">
                  <c:v>432</c:v>
                </c:pt>
                <c:pt idx="1385">
                  <c:v>428</c:v>
                </c:pt>
                <c:pt idx="1386">
                  <c:v>428</c:v>
                </c:pt>
                <c:pt idx="1387">
                  <c:v>432</c:v>
                </c:pt>
                <c:pt idx="1388">
                  <c:v>431</c:v>
                </c:pt>
                <c:pt idx="1389">
                  <c:v>429</c:v>
                </c:pt>
                <c:pt idx="1390">
                  <c:v>432</c:v>
                </c:pt>
                <c:pt idx="1391">
                  <c:v>430</c:v>
                </c:pt>
                <c:pt idx="1392">
                  <c:v>430</c:v>
                </c:pt>
                <c:pt idx="1393">
                  <c:v>431</c:v>
                </c:pt>
                <c:pt idx="1394">
                  <c:v>430</c:v>
                </c:pt>
                <c:pt idx="1395">
                  <c:v>429</c:v>
                </c:pt>
                <c:pt idx="1396">
                  <c:v>428</c:v>
                </c:pt>
                <c:pt idx="1397">
                  <c:v>430</c:v>
                </c:pt>
                <c:pt idx="1398">
                  <c:v>426</c:v>
                </c:pt>
                <c:pt idx="1399">
                  <c:v>427</c:v>
                </c:pt>
                <c:pt idx="1400">
                  <c:v>427</c:v>
                </c:pt>
                <c:pt idx="1401">
                  <c:v>427</c:v>
                </c:pt>
                <c:pt idx="1402">
                  <c:v>426</c:v>
                </c:pt>
                <c:pt idx="1403">
                  <c:v>427</c:v>
                </c:pt>
                <c:pt idx="1404">
                  <c:v>429</c:v>
                </c:pt>
                <c:pt idx="1405">
                  <c:v>425</c:v>
                </c:pt>
                <c:pt idx="1406">
                  <c:v>424</c:v>
                </c:pt>
                <c:pt idx="1407">
                  <c:v>424</c:v>
                </c:pt>
                <c:pt idx="1408">
                  <c:v>424</c:v>
                </c:pt>
                <c:pt idx="1409">
                  <c:v>422</c:v>
                </c:pt>
                <c:pt idx="1410">
                  <c:v>425</c:v>
                </c:pt>
                <c:pt idx="1411">
                  <c:v>421</c:v>
                </c:pt>
                <c:pt idx="1412">
                  <c:v>419</c:v>
                </c:pt>
                <c:pt idx="1413">
                  <c:v>420</c:v>
                </c:pt>
                <c:pt idx="1414">
                  <c:v>420</c:v>
                </c:pt>
                <c:pt idx="1415">
                  <c:v>418</c:v>
                </c:pt>
                <c:pt idx="1416">
                  <c:v>422</c:v>
                </c:pt>
                <c:pt idx="1417">
                  <c:v>421</c:v>
                </c:pt>
                <c:pt idx="1418">
                  <c:v>419</c:v>
                </c:pt>
                <c:pt idx="1419">
                  <c:v>425</c:v>
                </c:pt>
                <c:pt idx="1420">
                  <c:v>426</c:v>
                </c:pt>
                <c:pt idx="1421">
                  <c:v>427</c:v>
                </c:pt>
                <c:pt idx="1422">
                  <c:v>433</c:v>
                </c:pt>
                <c:pt idx="1423">
                  <c:v>439</c:v>
                </c:pt>
                <c:pt idx="1424">
                  <c:v>437</c:v>
                </c:pt>
                <c:pt idx="1425">
                  <c:v>437</c:v>
                </c:pt>
                <c:pt idx="1426">
                  <c:v>443</c:v>
                </c:pt>
                <c:pt idx="1427">
                  <c:v>438</c:v>
                </c:pt>
                <c:pt idx="1428">
                  <c:v>439</c:v>
                </c:pt>
                <c:pt idx="1429">
                  <c:v>444</c:v>
                </c:pt>
                <c:pt idx="1430">
                  <c:v>443</c:v>
                </c:pt>
                <c:pt idx="1431">
                  <c:v>440</c:v>
                </c:pt>
                <c:pt idx="1432">
                  <c:v>445</c:v>
                </c:pt>
                <c:pt idx="1433">
                  <c:v>443</c:v>
                </c:pt>
                <c:pt idx="1434">
                  <c:v>442</c:v>
                </c:pt>
                <c:pt idx="1435">
                  <c:v>445</c:v>
                </c:pt>
                <c:pt idx="1436">
                  <c:v>447</c:v>
                </c:pt>
                <c:pt idx="1437">
                  <c:v>447</c:v>
                </c:pt>
                <c:pt idx="1438">
                  <c:v>450</c:v>
                </c:pt>
                <c:pt idx="1439">
                  <c:v>455</c:v>
                </c:pt>
                <c:pt idx="1440">
                  <c:v>456</c:v>
                </c:pt>
                <c:pt idx="1441">
                  <c:v>459</c:v>
                </c:pt>
                <c:pt idx="1442">
                  <c:v>460</c:v>
                </c:pt>
                <c:pt idx="1443">
                  <c:v>460</c:v>
                </c:pt>
                <c:pt idx="1444">
                  <c:v>461</c:v>
                </c:pt>
                <c:pt idx="1445">
                  <c:v>463</c:v>
                </c:pt>
                <c:pt idx="1446">
                  <c:v>461</c:v>
                </c:pt>
                <c:pt idx="1447">
                  <c:v>459</c:v>
                </c:pt>
                <c:pt idx="1448">
                  <c:v>460</c:v>
                </c:pt>
                <c:pt idx="1449">
                  <c:v>457</c:v>
                </c:pt>
                <c:pt idx="1450">
                  <c:v>458</c:v>
                </c:pt>
                <c:pt idx="1451">
                  <c:v>460</c:v>
                </c:pt>
                <c:pt idx="1452">
                  <c:v>458</c:v>
                </c:pt>
                <c:pt idx="1453">
                  <c:v>456</c:v>
                </c:pt>
                <c:pt idx="1454">
                  <c:v>457</c:v>
                </c:pt>
                <c:pt idx="1455">
                  <c:v>458</c:v>
                </c:pt>
                <c:pt idx="1456">
                  <c:v>456</c:v>
                </c:pt>
                <c:pt idx="1457">
                  <c:v>454</c:v>
                </c:pt>
                <c:pt idx="1458">
                  <c:v>458</c:v>
                </c:pt>
                <c:pt idx="1459">
                  <c:v>452</c:v>
                </c:pt>
                <c:pt idx="1460">
                  <c:v>451</c:v>
                </c:pt>
                <c:pt idx="1461">
                  <c:v>452</c:v>
                </c:pt>
                <c:pt idx="1462">
                  <c:v>449</c:v>
                </c:pt>
                <c:pt idx="1463">
                  <c:v>449</c:v>
                </c:pt>
                <c:pt idx="1464">
                  <c:v>455</c:v>
                </c:pt>
                <c:pt idx="1465">
                  <c:v>453</c:v>
                </c:pt>
                <c:pt idx="1466">
                  <c:v>453</c:v>
                </c:pt>
                <c:pt idx="1467">
                  <c:v>455</c:v>
                </c:pt>
                <c:pt idx="1468">
                  <c:v>458</c:v>
                </c:pt>
                <c:pt idx="1469">
                  <c:v>456</c:v>
                </c:pt>
                <c:pt idx="1470">
                  <c:v>458</c:v>
                </c:pt>
                <c:pt idx="1471">
                  <c:v>458</c:v>
                </c:pt>
                <c:pt idx="1472">
                  <c:v>458</c:v>
                </c:pt>
                <c:pt idx="1473">
                  <c:v>456</c:v>
                </c:pt>
                <c:pt idx="1474">
                  <c:v>457</c:v>
                </c:pt>
                <c:pt idx="1475">
                  <c:v>455</c:v>
                </c:pt>
                <c:pt idx="1476">
                  <c:v>453</c:v>
                </c:pt>
                <c:pt idx="1477">
                  <c:v>456</c:v>
                </c:pt>
                <c:pt idx="1478">
                  <c:v>457</c:v>
                </c:pt>
                <c:pt idx="1479">
                  <c:v>456</c:v>
                </c:pt>
                <c:pt idx="1480">
                  <c:v>460</c:v>
                </c:pt>
                <c:pt idx="1481">
                  <c:v>459</c:v>
                </c:pt>
                <c:pt idx="1482">
                  <c:v>458</c:v>
                </c:pt>
                <c:pt idx="1483">
                  <c:v>459</c:v>
                </c:pt>
                <c:pt idx="1484">
                  <c:v>461</c:v>
                </c:pt>
                <c:pt idx="1485">
                  <c:v>461</c:v>
                </c:pt>
                <c:pt idx="1486">
                  <c:v>460</c:v>
                </c:pt>
                <c:pt idx="1487">
                  <c:v>461</c:v>
                </c:pt>
                <c:pt idx="1488">
                  <c:v>460</c:v>
                </c:pt>
                <c:pt idx="1489">
                  <c:v>460</c:v>
                </c:pt>
                <c:pt idx="1490">
                  <c:v>462</c:v>
                </c:pt>
                <c:pt idx="1491">
                  <c:v>462</c:v>
                </c:pt>
                <c:pt idx="1492">
                  <c:v>459</c:v>
                </c:pt>
                <c:pt idx="1493">
                  <c:v>464</c:v>
                </c:pt>
                <c:pt idx="1494">
                  <c:v>464</c:v>
                </c:pt>
                <c:pt idx="1495">
                  <c:v>465</c:v>
                </c:pt>
                <c:pt idx="1496">
                  <c:v>465</c:v>
                </c:pt>
                <c:pt idx="1497">
                  <c:v>468</c:v>
                </c:pt>
                <c:pt idx="1498">
                  <c:v>467</c:v>
                </c:pt>
                <c:pt idx="1499">
                  <c:v>467</c:v>
                </c:pt>
                <c:pt idx="1500">
                  <c:v>467</c:v>
                </c:pt>
                <c:pt idx="1501">
                  <c:v>466</c:v>
                </c:pt>
                <c:pt idx="1502">
                  <c:v>464</c:v>
                </c:pt>
                <c:pt idx="1503">
                  <c:v>466</c:v>
                </c:pt>
                <c:pt idx="1504">
                  <c:v>466</c:v>
                </c:pt>
                <c:pt idx="1505">
                  <c:v>465</c:v>
                </c:pt>
                <c:pt idx="1506">
                  <c:v>469</c:v>
                </c:pt>
                <c:pt idx="1507">
                  <c:v>469</c:v>
                </c:pt>
                <c:pt idx="1508">
                  <c:v>468</c:v>
                </c:pt>
                <c:pt idx="1509">
                  <c:v>470</c:v>
                </c:pt>
                <c:pt idx="1510">
                  <c:v>471</c:v>
                </c:pt>
                <c:pt idx="1511">
                  <c:v>471</c:v>
                </c:pt>
                <c:pt idx="1512">
                  <c:v>468</c:v>
                </c:pt>
                <c:pt idx="1513">
                  <c:v>471</c:v>
                </c:pt>
                <c:pt idx="1514">
                  <c:v>469</c:v>
                </c:pt>
                <c:pt idx="1515">
                  <c:v>467</c:v>
                </c:pt>
                <c:pt idx="1516">
                  <c:v>469</c:v>
                </c:pt>
                <c:pt idx="1517">
                  <c:v>469</c:v>
                </c:pt>
                <c:pt idx="1518">
                  <c:v>467</c:v>
                </c:pt>
                <c:pt idx="1519">
                  <c:v>470</c:v>
                </c:pt>
                <c:pt idx="1520">
                  <c:v>471</c:v>
                </c:pt>
                <c:pt idx="1521">
                  <c:v>468</c:v>
                </c:pt>
                <c:pt idx="1522">
                  <c:v>471</c:v>
                </c:pt>
                <c:pt idx="1523">
                  <c:v>470</c:v>
                </c:pt>
                <c:pt idx="1524">
                  <c:v>470</c:v>
                </c:pt>
                <c:pt idx="1525">
                  <c:v>468</c:v>
                </c:pt>
                <c:pt idx="1526">
                  <c:v>470</c:v>
                </c:pt>
                <c:pt idx="1527">
                  <c:v>468</c:v>
                </c:pt>
                <c:pt idx="1528">
                  <c:v>466</c:v>
                </c:pt>
                <c:pt idx="1529">
                  <c:v>468</c:v>
                </c:pt>
                <c:pt idx="1530">
                  <c:v>465</c:v>
                </c:pt>
                <c:pt idx="1531">
                  <c:v>463</c:v>
                </c:pt>
                <c:pt idx="1532">
                  <c:v>466</c:v>
                </c:pt>
                <c:pt idx="1533">
                  <c:v>465</c:v>
                </c:pt>
                <c:pt idx="1534">
                  <c:v>463</c:v>
                </c:pt>
                <c:pt idx="1535">
                  <c:v>464</c:v>
                </c:pt>
                <c:pt idx="1536">
                  <c:v>465</c:v>
                </c:pt>
                <c:pt idx="1537">
                  <c:v>462</c:v>
                </c:pt>
                <c:pt idx="1538">
                  <c:v>465</c:v>
                </c:pt>
                <c:pt idx="1539">
                  <c:v>467</c:v>
                </c:pt>
                <c:pt idx="1540">
                  <c:v>463</c:v>
                </c:pt>
                <c:pt idx="1541">
                  <c:v>463</c:v>
                </c:pt>
                <c:pt idx="1542">
                  <c:v>465</c:v>
                </c:pt>
                <c:pt idx="1543">
                  <c:v>462</c:v>
                </c:pt>
                <c:pt idx="1544">
                  <c:v>463</c:v>
                </c:pt>
                <c:pt idx="1545">
                  <c:v>465</c:v>
                </c:pt>
                <c:pt idx="1546">
                  <c:v>464</c:v>
                </c:pt>
                <c:pt idx="1547">
                  <c:v>461</c:v>
                </c:pt>
                <c:pt idx="1548">
                  <c:v>465</c:v>
                </c:pt>
                <c:pt idx="1549">
                  <c:v>466</c:v>
                </c:pt>
                <c:pt idx="1550">
                  <c:v>463</c:v>
                </c:pt>
                <c:pt idx="1551">
                  <c:v>467</c:v>
                </c:pt>
                <c:pt idx="1552">
                  <c:v>467</c:v>
                </c:pt>
                <c:pt idx="1553">
                  <c:v>466</c:v>
                </c:pt>
                <c:pt idx="1554">
                  <c:v>469</c:v>
                </c:pt>
                <c:pt idx="1555">
                  <c:v>472</c:v>
                </c:pt>
                <c:pt idx="1556">
                  <c:v>467</c:v>
                </c:pt>
                <c:pt idx="1557">
                  <c:v>469</c:v>
                </c:pt>
                <c:pt idx="1558">
                  <c:v>471</c:v>
                </c:pt>
                <c:pt idx="1559">
                  <c:v>470</c:v>
                </c:pt>
                <c:pt idx="1560">
                  <c:v>470</c:v>
                </c:pt>
                <c:pt idx="1561">
                  <c:v>472</c:v>
                </c:pt>
                <c:pt idx="1562">
                  <c:v>469</c:v>
                </c:pt>
                <c:pt idx="1563">
                  <c:v>468</c:v>
                </c:pt>
                <c:pt idx="1564">
                  <c:v>473</c:v>
                </c:pt>
                <c:pt idx="1565">
                  <c:v>472</c:v>
                </c:pt>
                <c:pt idx="1566">
                  <c:v>470</c:v>
                </c:pt>
                <c:pt idx="1567">
                  <c:v>474</c:v>
                </c:pt>
                <c:pt idx="1568">
                  <c:v>474</c:v>
                </c:pt>
                <c:pt idx="1569">
                  <c:v>472</c:v>
                </c:pt>
                <c:pt idx="1570">
                  <c:v>476</c:v>
                </c:pt>
                <c:pt idx="1571">
                  <c:v>476</c:v>
                </c:pt>
                <c:pt idx="1572">
                  <c:v>476</c:v>
                </c:pt>
                <c:pt idx="1573">
                  <c:v>475</c:v>
                </c:pt>
                <c:pt idx="1574">
                  <c:v>475</c:v>
                </c:pt>
                <c:pt idx="1575">
                  <c:v>474</c:v>
                </c:pt>
                <c:pt idx="1576">
                  <c:v>474</c:v>
                </c:pt>
                <c:pt idx="1577">
                  <c:v>475</c:v>
                </c:pt>
                <c:pt idx="1578">
                  <c:v>474</c:v>
                </c:pt>
                <c:pt idx="1579">
                  <c:v>471</c:v>
                </c:pt>
                <c:pt idx="1580">
                  <c:v>474</c:v>
                </c:pt>
                <c:pt idx="1581">
                  <c:v>473</c:v>
                </c:pt>
                <c:pt idx="1582">
                  <c:v>475</c:v>
                </c:pt>
                <c:pt idx="1583">
                  <c:v>475</c:v>
                </c:pt>
                <c:pt idx="1584">
                  <c:v>477</c:v>
                </c:pt>
                <c:pt idx="1585">
                  <c:v>477</c:v>
                </c:pt>
                <c:pt idx="1586">
                  <c:v>476</c:v>
                </c:pt>
                <c:pt idx="1587">
                  <c:v>476</c:v>
                </c:pt>
                <c:pt idx="1588">
                  <c:v>476</c:v>
                </c:pt>
                <c:pt idx="1589">
                  <c:v>476</c:v>
                </c:pt>
                <c:pt idx="1590">
                  <c:v>476</c:v>
                </c:pt>
                <c:pt idx="1591">
                  <c:v>476</c:v>
                </c:pt>
                <c:pt idx="1592">
                  <c:v>472</c:v>
                </c:pt>
                <c:pt idx="1593">
                  <c:v>474</c:v>
                </c:pt>
                <c:pt idx="1594">
                  <c:v>473</c:v>
                </c:pt>
                <c:pt idx="1595">
                  <c:v>473</c:v>
                </c:pt>
                <c:pt idx="1596">
                  <c:v>470</c:v>
                </c:pt>
                <c:pt idx="1597">
                  <c:v>473</c:v>
                </c:pt>
                <c:pt idx="1598">
                  <c:v>470</c:v>
                </c:pt>
                <c:pt idx="1599">
                  <c:v>471</c:v>
                </c:pt>
                <c:pt idx="1600">
                  <c:v>474</c:v>
                </c:pt>
                <c:pt idx="1601">
                  <c:v>483</c:v>
                </c:pt>
                <c:pt idx="1602">
                  <c:v>489</c:v>
                </c:pt>
                <c:pt idx="1603">
                  <c:v>502</c:v>
                </c:pt>
                <c:pt idx="1604">
                  <c:v>517</c:v>
                </c:pt>
                <c:pt idx="1605">
                  <c:v>539</c:v>
                </c:pt>
                <c:pt idx="1606">
                  <c:v>565</c:v>
                </c:pt>
                <c:pt idx="1607">
                  <c:v>584</c:v>
                </c:pt>
                <c:pt idx="1608">
                  <c:v>593</c:v>
                </c:pt>
                <c:pt idx="1609">
                  <c:v>602</c:v>
                </c:pt>
                <c:pt idx="1610">
                  <c:v>604</c:v>
                </c:pt>
                <c:pt idx="1611">
                  <c:v>604</c:v>
                </c:pt>
                <c:pt idx="1612">
                  <c:v>605</c:v>
                </c:pt>
                <c:pt idx="1613">
                  <c:v>606</c:v>
                </c:pt>
                <c:pt idx="1614">
                  <c:v>607</c:v>
                </c:pt>
                <c:pt idx="1615">
                  <c:v>607</c:v>
                </c:pt>
                <c:pt idx="1616">
                  <c:v>610</c:v>
                </c:pt>
                <c:pt idx="1617">
                  <c:v>610</c:v>
                </c:pt>
                <c:pt idx="1618">
                  <c:v>611</c:v>
                </c:pt>
                <c:pt idx="1619">
                  <c:v>613</c:v>
                </c:pt>
                <c:pt idx="1620">
                  <c:v>613</c:v>
                </c:pt>
                <c:pt idx="1621">
                  <c:v>614</c:v>
                </c:pt>
                <c:pt idx="1622">
                  <c:v>615</c:v>
                </c:pt>
                <c:pt idx="1623">
                  <c:v>615</c:v>
                </c:pt>
                <c:pt idx="1624">
                  <c:v>616</c:v>
                </c:pt>
                <c:pt idx="1625">
                  <c:v>617</c:v>
                </c:pt>
                <c:pt idx="1626">
                  <c:v>615</c:v>
                </c:pt>
                <c:pt idx="1627">
                  <c:v>616</c:v>
                </c:pt>
                <c:pt idx="1628">
                  <c:v>615</c:v>
                </c:pt>
                <c:pt idx="1629">
                  <c:v>616</c:v>
                </c:pt>
                <c:pt idx="1630">
                  <c:v>615</c:v>
                </c:pt>
                <c:pt idx="1631">
                  <c:v>615</c:v>
                </c:pt>
                <c:pt idx="1632">
                  <c:v>616</c:v>
                </c:pt>
                <c:pt idx="1633">
                  <c:v>616</c:v>
                </c:pt>
                <c:pt idx="1634">
                  <c:v>615</c:v>
                </c:pt>
                <c:pt idx="1635">
                  <c:v>617</c:v>
                </c:pt>
                <c:pt idx="1636">
                  <c:v>617</c:v>
                </c:pt>
                <c:pt idx="1637">
                  <c:v>617</c:v>
                </c:pt>
                <c:pt idx="1638">
                  <c:v>618</c:v>
                </c:pt>
                <c:pt idx="1639">
                  <c:v>618</c:v>
                </c:pt>
                <c:pt idx="1640">
                  <c:v>618</c:v>
                </c:pt>
                <c:pt idx="1641">
                  <c:v>620</c:v>
                </c:pt>
                <c:pt idx="1642">
                  <c:v>619</c:v>
                </c:pt>
                <c:pt idx="1643">
                  <c:v>619</c:v>
                </c:pt>
                <c:pt idx="1644">
                  <c:v>619</c:v>
                </c:pt>
                <c:pt idx="1645">
                  <c:v>619</c:v>
                </c:pt>
                <c:pt idx="1646">
                  <c:v>619</c:v>
                </c:pt>
                <c:pt idx="1647">
                  <c:v>618</c:v>
                </c:pt>
                <c:pt idx="1648">
                  <c:v>620</c:v>
                </c:pt>
                <c:pt idx="1649">
                  <c:v>620</c:v>
                </c:pt>
                <c:pt idx="1650">
                  <c:v>618</c:v>
                </c:pt>
                <c:pt idx="1651">
                  <c:v>621</c:v>
                </c:pt>
                <c:pt idx="1652">
                  <c:v>620</c:v>
                </c:pt>
                <c:pt idx="1653">
                  <c:v>619</c:v>
                </c:pt>
                <c:pt idx="1654">
                  <c:v>620</c:v>
                </c:pt>
                <c:pt idx="1655">
                  <c:v>620</c:v>
                </c:pt>
                <c:pt idx="1656">
                  <c:v>620</c:v>
                </c:pt>
                <c:pt idx="1657">
                  <c:v>619</c:v>
                </c:pt>
                <c:pt idx="1658">
                  <c:v>620</c:v>
                </c:pt>
                <c:pt idx="1659">
                  <c:v>620</c:v>
                </c:pt>
                <c:pt idx="1660">
                  <c:v>620</c:v>
                </c:pt>
                <c:pt idx="1661">
                  <c:v>621</c:v>
                </c:pt>
                <c:pt idx="1662">
                  <c:v>620</c:v>
                </c:pt>
                <c:pt idx="1663">
                  <c:v>621</c:v>
                </c:pt>
                <c:pt idx="1664">
                  <c:v>623</c:v>
                </c:pt>
                <c:pt idx="1665">
                  <c:v>621</c:v>
                </c:pt>
                <c:pt idx="1666">
                  <c:v>619</c:v>
                </c:pt>
                <c:pt idx="1667">
                  <c:v>621</c:v>
                </c:pt>
                <c:pt idx="1668">
                  <c:v>619</c:v>
                </c:pt>
                <c:pt idx="1669">
                  <c:v>619</c:v>
                </c:pt>
                <c:pt idx="1670">
                  <c:v>620</c:v>
                </c:pt>
                <c:pt idx="1671">
                  <c:v>619</c:v>
                </c:pt>
                <c:pt idx="1672">
                  <c:v>619</c:v>
                </c:pt>
                <c:pt idx="1673">
                  <c:v>620</c:v>
                </c:pt>
                <c:pt idx="1674">
                  <c:v>621</c:v>
                </c:pt>
                <c:pt idx="1675">
                  <c:v>621</c:v>
                </c:pt>
                <c:pt idx="1676">
                  <c:v>621</c:v>
                </c:pt>
                <c:pt idx="1677">
                  <c:v>622</c:v>
                </c:pt>
                <c:pt idx="1678">
                  <c:v>621</c:v>
                </c:pt>
                <c:pt idx="1679">
                  <c:v>622</c:v>
                </c:pt>
                <c:pt idx="1680">
                  <c:v>622</c:v>
                </c:pt>
                <c:pt idx="1681">
                  <c:v>621</c:v>
                </c:pt>
                <c:pt idx="1682">
                  <c:v>622</c:v>
                </c:pt>
                <c:pt idx="1683">
                  <c:v>621</c:v>
                </c:pt>
                <c:pt idx="1684">
                  <c:v>620</c:v>
                </c:pt>
                <c:pt idx="1685">
                  <c:v>621</c:v>
                </c:pt>
                <c:pt idx="1686">
                  <c:v>621</c:v>
                </c:pt>
                <c:pt idx="1687">
                  <c:v>620</c:v>
                </c:pt>
                <c:pt idx="1688">
                  <c:v>620</c:v>
                </c:pt>
                <c:pt idx="1689">
                  <c:v>621</c:v>
                </c:pt>
                <c:pt idx="1690">
                  <c:v>621</c:v>
                </c:pt>
                <c:pt idx="1691">
                  <c:v>622</c:v>
                </c:pt>
                <c:pt idx="1692">
                  <c:v>622</c:v>
                </c:pt>
                <c:pt idx="1693">
                  <c:v>622</c:v>
                </c:pt>
                <c:pt idx="1694">
                  <c:v>623</c:v>
                </c:pt>
                <c:pt idx="1695">
                  <c:v>623</c:v>
                </c:pt>
                <c:pt idx="1696">
                  <c:v>625</c:v>
                </c:pt>
                <c:pt idx="1697">
                  <c:v>625</c:v>
                </c:pt>
                <c:pt idx="1698">
                  <c:v>626</c:v>
                </c:pt>
                <c:pt idx="1699">
                  <c:v>625</c:v>
                </c:pt>
                <c:pt idx="1700">
                  <c:v>621</c:v>
                </c:pt>
                <c:pt idx="1701">
                  <c:v>618</c:v>
                </c:pt>
                <c:pt idx="1702">
                  <c:v>608</c:v>
                </c:pt>
                <c:pt idx="1703">
                  <c:v>592</c:v>
                </c:pt>
                <c:pt idx="1704">
                  <c:v>569</c:v>
                </c:pt>
                <c:pt idx="1705">
                  <c:v>545</c:v>
                </c:pt>
                <c:pt idx="1706">
                  <c:v>520</c:v>
                </c:pt>
                <c:pt idx="1707">
                  <c:v>504</c:v>
                </c:pt>
                <c:pt idx="1708">
                  <c:v>490</c:v>
                </c:pt>
                <c:pt idx="1709">
                  <c:v>476</c:v>
                </c:pt>
                <c:pt idx="1710">
                  <c:v>468</c:v>
                </c:pt>
                <c:pt idx="1711">
                  <c:v>461</c:v>
                </c:pt>
                <c:pt idx="1712">
                  <c:v>456</c:v>
                </c:pt>
                <c:pt idx="1713">
                  <c:v>451</c:v>
                </c:pt>
                <c:pt idx="1714">
                  <c:v>444</c:v>
                </c:pt>
                <c:pt idx="1715">
                  <c:v>441</c:v>
                </c:pt>
                <c:pt idx="1716">
                  <c:v>437</c:v>
                </c:pt>
                <c:pt idx="1717">
                  <c:v>433</c:v>
                </c:pt>
                <c:pt idx="1718">
                  <c:v>430</c:v>
                </c:pt>
                <c:pt idx="1719">
                  <c:v>428</c:v>
                </c:pt>
                <c:pt idx="1720">
                  <c:v>426</c:v>
                </c:pt>
                <c:pt idx="1721">
                  <c:v>424</c:v>
                </c:pt>
                <c:pt idx="1722">
                  <c:v>426</c:v>
                </c:pt>
                <c:pt idx="1723">
                  <c:v>424</c:v>
                </c:pt>
                <c:pt idx="1724">
                  <c:v>421</c:v>
                </c:pt>
                <c:pt idx="1725">
                  <c:v>424</c:v>
                </c:pt>
                <c:pt idx="1726">
                  <c:v>426</c:v>
                </c:pt>
                <c:pt idx="1727">
                  <c:v>425</c:v>
                </c:pt>
                <c:pt idx="1728">
                  <c:v>427</c:v>
                </c:pt>
                <c:pt idx="1729">
                  <c:v>428</c:v>
                </c:pt>
                <c:pt idx="1730">
                  <c:v>425</c:v>
                </c:pt>
                <c:pt idx="1731">
                  <c:v>426</c:v>
                </c:pt>
                <c:pt idx="1732">
                  <c:v>429</c:v>
                </c:pt>
                <c:pt idx="1733">
                  <c:v>427</c:v>
                </c:pt>
                <c:pt idx="1734">
                  <c:v>428</c:v>
                </c:pt>
                <c:pt idx="1735">
                  <c:v>430</c:v>
                </c:pt>
                <c:pt idx="1736">
                  <c:v>431</c:v>
                </c:pt>
                <c:pt idx="1737">
                  <c:v>429</c:v>
                </c:pt>
                <c:pt idx="1738">
                  <c:v>434</c:v>
                </c:pt>
                <c:pt idx="1739">
                  <c:v>434</c:v>
                </c:pt>
                <c:pt idx="1740">
                  <c:v>433</c:v>
                </c:pt>
                <c:pt idx="1741">
                  <c:v>437</c:v>
                </c:pt>
                <c:pt idx="1742">
                  <c:v>437</c:v>
                </c:pt>
                <c:pt idx="1743">
                  <c:v>435</c:v>
                </c:pt>
                <c:pt idx="1744">
                  <c:v>436</c:v>
                </c:pt>
                <c:pt idx="1745">
                  <c:v>437</c:v>
                </c:pt>
                <c:pt idx="1746">
                  <c:v>435</c:v>
                </c:pt>
                <c:pt idx="1747">
                  <c:v>434</c:v>
                </c:pt>
                <c:pt idx="1748">
                  <c:v>435</c:v>
                </c:pt>
                <c:pt idx="1749">
                  <c:v>434</c:v>
                </c:pt>
                <c:pt idx="1750">
                  <c:v>434</c:v>
                </c:pt>
                <c:pt idx="1751">
                  <c:v>435</c:v>
                </c:pt>
                <c:pt idx="1752">
                  <c:v>434</c:v>
                </c:pt>
                <c:pt idx="1753">
                  <c:v>434</c:v>
                </c:pt>
                <c:pt idx="1754">
                  <c:v>437</c:v>
                </c:pt>
                <c:pt idx="1755">
                  <c:v>435</c:v>
                </c:pt>
                <c:pt idx="1756">
                  <c:v>435</c:v>
                </c:pt>
                <c:pt idx="1757">
                  <c:v>435</c:v>
                </c:pt>
                <c:pt idx="1758">
                  <c:v>436</c:v>
                </c:pt>
                <c:pt idx="1759">
                  <c:v>436</c:v>
                </c:pt>
                <c:pt idx="1760">
                  <c:v>436</c:v>
                </c:pt>
                <c:pt idx="1761">
                  <c:v>434</c:v>
                </c:pt>
                <c:pt idx="1762">
                  <c:v>435</c:v>
                </c:pt>
                <c:pt idx="1763">
                  <c:v>436</c:v>
                </c:pt>
                <c:pt idx="1764">
                  <c:v>436</c:v>
                </c:pt>
                <c:pt idx="1765">
                  <c:v>436</c:v>
                </c:pt>
                <c:pt idx="1766">
                  <c:v>435</c:v>
                </c:pt>
                <c:pt idx="1767">
                  <c:v>438</c:v>
                </c:pt>
                <c:pt idx="1768">
                  <c:v>439</c:v>
                </c:pt>
                <c:pt idx="1769">
                  <c:v>438</c:v>
                </c:pt>
                <c:pt idx="1770">
                  <c:v>442</c:v>
                </c:pt>
                <c:pt idx="1771">
                  <c:v>442</c:v>
                </c:pt>
                <c:pt idx="1772">
                  <c:v>444</c:v>
                </c:pt>
                <c:pt idx="1773">
                  <c:v>442</c:v>
                </c:pt>
                <c:pt idx="1774">
                  <c:v>442</c:v>
                </c:pt>
                <c:pt idx="1775">
                  <c:v>443</c:v>
                </c:pt>
                <c:pt idx="1776">
                  <c:v>442</c:v>
                </c:pt>
                <c:pt idx="1777">
                  <c:v>442</c:v>
                </c:pt>
                <c:pt idx="1778">
                  <c:v>441</c:v>
                </c:pt>
                <c:pt idx="1779">
                  <c:v>443</c:v>
                </c:pt>
                <c:pt idx="1780">
                  <c:v>442</c:v>
                </c:pt>
                <c:pt idx="1781">
                  <c:v>443</c:v>
                </c:pt>
                <c:pt idx="1782">
                  <c:v>444</c:v>
                </c:pt>
                <c:pt idx="1783">
                  <c:v>446</c:v>
                </c:pt>
                <c:pt idx="1784">
                  <c:v>446</c:v>
                </c:pt>
                <c:pt idx="1785">
                  <c:v>446</c:v>
                </c:pt>
                <c:pt idx="1786">
                  <c:v>448</c:v>
                </c:pt>
                <c:pt idx="1787">
                  <c:v>448</c:v>
                </c:pt>
                <c:pt idx="1788">
                  <c:v>448</c:v>
                </c:pt>
                <c:pt idx="1789">
                  <c:v>448</c:v>
                </c:pt>
                <c:pt idx="1790">
                  <c:v>449</c:v>
                </c:pt>
                <c:pt idx="1791">
                  <c:v>448</c:v>
                </c:pt>
                <c:pt idx="1792">
                  <c:v>447</c:v>
                </c:pt>
                <c:pt idx="1793">
                  <c:v>449</c:v>
                </c:pt>
                <c:pt idx="1794">
                  <c:v>448</c:v>
                </c:pt>
                <c:pt idx="1795">
                  <c:v>448</c:v>
                </c:pt>
                <c:pt idx="1796">
                  <c:v>448</c:v>
                </c:pt>
                <c:pt idx="1797">
                  <c:v>449</c:v>
                </c:pt>
                <c:pt idx="1798">
                  <c:v>447</c:v>
                </c:pt>
                <c:pt idx="1799">
                  <c:v>449</c:v>
                </c:pt>
                <c:pt idx="1800">
                  <c:v>450</c:v>
                </c:pt>
                <c:pt idx="1801">
                  <c:v>448</c:v>
                </c:pt>
                <c:pt idx="1802">
                  <c:v>450</c:v>
                </c:pt>
                <c:pt idx="1803">
                  <c:v>452</c:v>
                </c:pt>
                <c:pt idx="1804">
                  <c:v>449</c:v>
                </c:pt>
                <c:pt idx="1805">
                  <c:v>450</c:v>
                </c:pt>
                <c:pt idx="1806">
                  <c:v>451</c:v>
                </c:pt>
                <c:pt idx="1807">
                  <c:v>449</c:v>
                </c:pt>
                <c:pt idx="1808">
                  <c:v>447</c:v>
                </c:pt>
                <c:pt idx="1809">
                  <c:v>453</c:v>
                </c:pt>
                <c:pt idx="1810">
                  <c:v>449</c:v>
                </c:pt>
                <c:pt idx="1811">
                  <c:v>447</c:v>
                </c:pt>
                <c:pt idx="1812">
                  <c:v>450</c:v>
                </c:pt>
                <c:pt idx="1813">
                  <c:v>448</c:v>
                </c:pt>
                <c:pt idx="1814">
                  <c:v>446</c:v>
                </c:pt>
                <c:pt idx="1815">
                  <c:v>450</c:v>
                </c:pt>
                <c:pt idx="1816">
                  <c:v>449</c:v>
                </c:pt>
                <c:pt idx="1817">
                  <c:v>447</c:v>
                </c:pt>
                <c:pt idx="1818">
                  <c:v>449</c:v>
                </c:pt>
                <c:pt idx="1819">
                  <c:v>451</c:v>
                </c:pt>
                <c:pt idx="1820">
                  <c:v>449</c:v>
                </c:pt>
                <c:pt idx="1821">
                  <c:v>446</c:v>
                </c:pt>
                <c:pt idx="1822">
                  <c:v>451</c:v>
                </c:pt>
                <c:pt idx="1823">
                  <c:v>450</c:v>
                </c:pt>
                <c:pt idx="1824">
                  <c:v>450</c:v>
                </c:pt>
                <c:pt idx="1825">
                  <c:v>451</c:v>
                </c:pt>
                <c:pt idx="1826">
                  <c:v>451</c:v>
                </c:pt>
                <c:pt idx="1827">
                  <c:v>449</c:v>
                </c:pt>
                <c:pt idx="1828">
                  <c:v>451</c:v>
                </c:pt>
                <c:pt idx="1829">
                  <c:v>449</c:v>
                </c:pt>
                <c:pt idx="1830">
                  <c:v>450</c:v>
                </c:pt>
                <c:pt idx="1831">
                  <c:v>451</c:v>
                </c:pt>
                <c:pt idx="1832">
                  <c:v>450</c:v>
                </c:pt>
                <c:pt idx="1833">
                  <c:v>451</c:v>
                </c:pt>
                <c:pt idx="1834">
                  <c:v>452</c:v>
                </c:pt>
                <c:pt idx="1835">
                  <c:v>453</c:v>
                </c:pt>
                <c:pt idx="1836">
                  <c:v>453</c:v>
                </c:pt>
                <c:pt idx="1837">
                  <c:v>453</c:v>
                </c:pt>
                <c:pt idx="1838">
                  <c:v>453</c:v>
                </c:pt>
                <c:pt idx="1839">
                  <c:v>453</c:v>
                </c:pt>
                <c:pt idx="1840">
                  <c:v>452</c:v>
                </c:pt>
                <c:pt idx="1841">
                  <c:v>454</c:v>
                </c:pt>
                <c:pt idx="1842">
                  <c:v>454</c:v>
                </c:pt>
                <c:pt idx="1843">
                  <c:v>452</c:v>
                </c:pt>
                <c:pt idx="1844">
                  <c:v>453</c:v>
                </c:pt>
                <c:pt idx="1845">
                  <c:v>454</c:v>
                </c:pt>
                <c:pt idx="1846">
                  <c:v>453</c:v>
                </c:pt>
                <c:pt idx="1847">
                  <c:v>453</c:v>
                </c:pt>
                <c:pt idx="1848">
                  <c:v>455</c:v>
                </c:pt>
                <c:pt idx="1849">
                  <c:v>451</c:v>
                </c:pt>
                <c:pt idx="1850">
                  <c:v>451</c:v>
                </c:pt>
                <c:pt idx="1851">
                  <c:v>452</c:v>
                </c:pt>
                <c:pt idx="1852">
                  <c:v>450</c:v>
                </c:pt>
                <c:pt idx="1853">
                  <c:v>449</c:v>
                </c:pt>
                <c:pt idx="1854">
                  <c:v>453</c:v>
                </c:pt>
                <c:pt idx="1855">
                  <c:v>451</c:v>
                </c:pt>
                <c:pt idx="1856">
                  <c:v>449</c:v>
                </c:pt>
                <c:pt idx="1857">
                  <c:v>453</c:v>
                </c:pt>
                <c:pt idx="1858">
                  <c:v>454</c:v>
                </c:pt>
                <c:pt idx="1859">
                  <c:v>453</c:v>
                </c:pt>
                <c:pt idx="1860">
                  <c:v>454</c:v>
                </c:pt>
                <c:pt idx="1861">
                  <c:v>454</c:v>
                </c:pt>
                <c:pt idx="1862">
                  <c:v>452</c:v>
                </c:pt>
                <c:pt idx="1863">
                  <c:v>456</c:v>
                </c:pt>
                <c:pt idx="1864">
                  <c:v>459</c:v>
                </c:pt>
                <c:pt idx="1865">
                  <c:v>461</c:v>
                </c:pt>
                <c:pt idx="1866">
                  <c:v>472</c:v>
                </c:pt>
                <c:pt idx="1867">
                  <c:v>493</c:v>
                </c:pt>
                <c:pt idx="1868">
                  <c:v>525</c:v>
                </c:pt>
                <c:pt idx="1869">
                  <c:v>568</c:v>
                </c:pt>
                <c:pt idx="1870">
                  <c:v>598</c:v>
                </c:pt>
                <c:pt idx="1871">
                  <c:v>615</c:v>
                </c:pt>
                <c:pt idx="1872">
                  <c:v>624</c:v>
                </c:pt>
                <c:pt idx="1873">
                  <c:v>629</c:v>
                </c:pt>
                <c:pt idx="1874">
                  <c:v>627</c:v>
                </c:pt>
                <c:pt idx="1875">
                  <c:v>625</c:v>
                </c:pt>
                <c:pt idx="1876">
                  <c:v>625</c:v>
                </c:pt>
                <c:pt idx="1877">
                  <c:v>625</c:v>
                </c:pt>
                <c:pt idx="1878">
                  <c:v>624</c:v>
                </c:pt>
                <c:pt idx="1879">
                  <c:v>623</c:v>
                </c:pt>
                <c:pt idx="1880">
                  <c:v>624</c:v>
                </c:pt>
                <c:pt idx="1881">
                  <c:v>623</c:v>
                </c:pt>
                <c:pt idx="1882">
                  <c:v>623</c:v>
                </c:pt>
                <c:pt idx="1883">
                  <c:v>623</c:v>
                </c:pt>
                <c:pt idx="1884">
                  <c:v>623</c:v>
                </c:pt>
                <c:pt idx="1885">
                  <c:v>625</c:v>
                </c:pt>
                <c:pt idx="1886">
                  <c:v>624</c:v>
                </c:pt>
                <c:pt idx="1887">
                  <c:v>624</c:v>
                </c:pt>
                <c:pt idx="1888">
                  <c:v>625</c:v>
                </c:pt>
                <c:pt idx="1889">
                  <c:v>626</c:v>
                </c:pt>
                <c:pt idx="1890">
                  <c:v>626</c:v>
                </c:pt>
                <c:pt idx="1891">
                  <c:v>627</c:v>
                </c:pt>
                <c:pt idx="1892">
                  <c:v>627</c:v>
                </c:pt>
                <c:pt idx="1893">
                  <c:v>627</c:v>
                </c:pt>
                <c:pt idx="1894">
                  <c:v>629</c:v>
                </c:pt>
                <c:pt idx="1895">
                  <c:v>628</c:v>
                </c:pt>
                <c:pt idx="1896">
                  <c:v>631</c:v>
                </c:pt>
                <c:pt idx="1897">
                  <c:v>629</c:v>
                </c:pt>
                <c:pt idx="1898">
                  <c:v>629</c:v>
                </c:pt>
                <c:pt idx="1899">
                  <c:v>630</c:v>
                </c:pt>
                <c:pt idx="1900">
                  <c:v>632</c:v>
                </c:pt>
                <c:pt idx="1901">
                  <c:v>628</c:v>
                </c:pt>
                <c:pt idx="1902">
                  <c:v>630</c:v>
                </c:pt>
                <c:pt idx="1903">
                  <c:v>629</c:v>
                </c:pt>
                <c:pt idx="1904">
                  <c:v>628</c:v>
                </c:pt>
                <c:pt idx="1905">
                  <c:v>630</c:v>
                </c:pt>
                <c:pt idx="1906">
                  <c:v>630</c:v>
                </c:pt>
                <c:pt idx="1907">
                  <c:v>631</c:v>
                </c:pt>
                <c:pt idx="1908">
                  <c:v>629</c:v>
                </c:pt>
                <c:pt idx="1909">
                  <c:v>631</c:v>
                </c:pt>
                <c:pt idx="1910">
                  <c:v>630</c:v>
                </c:pt>
                <c:pt idx="1911">
                  <c:v>629</c:v>
                </c:pt>
                <c:pt idx="1912">
                  <c:v>631</c:v>
                </c:pt>
                <c:pt idx="1913">
                  <c:v>630</c:v>
                </c:pt>
                <c:pt idx="1914">
                  <c:v>628</c:v>
                </c:pt>
                <c:pt idx="1915">
                  <c:v>630</c:v>
                </c:pt>
                <c:pt idx="1916">
                  <c:v>629</c:v>
                </c:pt>
                <c:pt idx="1917">
                  <c:v>628</c:v>
                </c:pt>
                <c:pt idx="1918">
                  <c:v>629</c:v>
                </c:pt>
                <c:pt idx="1919">
                  <c:v>628</c:v>
                </c:pt>
                <c:pt idx="1920">
                  <c:v>627</c:v>
                </c:pt>
                <c:pt idx="1921">
                  <c:v>629</c:v>
                </c:pt>
                <c:pt idx="1922">
                  <c:v>628</c:v>
                </c:pt>
                <c:pt idx="1923">
                  <c:v>628</c:v>
                </c:pt>
                <c:pt idx="1924">
                  <c:v>630</c:v>
                </c:pt>
                <c:pt idx="1925">
                  <c:v>630</c:v>
                </c:pt>
                <c:pt idx="1926">
                  <c:v>629</c:v>
                </c:pt>
                <c:pt idx="1927">
                  <c:v>630</c:v>
                </c:pt>
                <c:pt idx="1928">
                  <c:v>630</c:v>
                </c:pt>
                <c:pt idx="1929">
                  <c:v>631</c:v>
                </c:pt>
                <c:pt idx="1930">
                  <c:v>630</c:v>
                </c:pt>
                <c:pt idx="1931">
                  <c:v>631</c:v>
                </c:pt>
                <c:pt idx="1932">
                  <c:v>630</c:v>
                </c:pt>
                <c:pt idx="1933">
                  <c:v>630</c:v>
                </c:pt>
                <c:pt idx="1934">
                  <c:v>631</c:v>
                </c:pt>
                <c:pt idx="1935">
                  <c:v>630</c:v>
                </c:pt>
                <c:pt idx="1936">
                  <c:v>630</c:v>
                </c:pt>
                <c:pt idx="1937">
                  <c:v>630</c:v>
                </c:pt>
                <c:pt idx="1938">
                  <c:v>631</c:v>
                </c:pt>
                <c:pt idx="1939">
                  <c:v>631</c:v>
                </c:pt>
                <c:pt idx="1940">
                  <c:v>628</c:v>
                </c:pt>
                <c:pt idx="1941">
                  <c:v>624</c:v>
                </c:pt>
                <c:pt idx="1942">
                  <c:v>615</c:v>
                </c:pt>
                <c:pt idx="1943">
                  <c:v>605</c:v>
                </c:pt>
                <c:pt idx="1944">
                  <c:v>595</c:v>
                </c:pt>
                <c:pt idx="1945">
                  <c:v>588</c:v>
                </c:pt>
                <c:pt idx="1946">
                  <c:v>580</c:v>
                </c:pt>
                <c:pt idx="1947">
                  <c:v>570</c:v>
                </c:pt>
                <c:pt idx="1948">
                  <c:v>558</c:v>
                </c:pt>
                <c:pt idx="1949">
                  <c:v>547</c:v>
                </c:pt>
                <c:pt idx="1950">
                  <c:v>539</c:v>
                </c:pt>
                <c:pt idx="1951">
                  <c:v>531</c:v>
                </c:pt>
                <c:pt idx="1952">
                  <c:v>524</c:v>
                </c:pt>
                <c:pt idx="1953">
                  <c:v>515</c:v>
                </c:pt>
                <c:pt idx="1954">
                  <c:v>508</c:v>
                </c:pt>
                <c:pt idx="1955">
                  <c:v>502</c:v>
                </c:pt>
                <c:pt idx="1956">
                  <c:v>493</c:v>
                </c:pt>
                <c:pt idx="1957">
                  <c:v>491</c:v>
                </c:pt>
                <c:pt idx="1958">
                  <c:v>487</c:v>
                </c:pt>
                <c:pt idx="1959">
                  <c:v>482</c:v>
                </c:pt>
                <c:pt idx="1960">
                  <c:v>480</c:v>
                </c:pt>
                <c:pt idx="1961">
                  <c:v>477</c:v>
                </c:pt>
                <c:pt idx="1962">
                  <c:v>474</c:v>
                </c:pt>
                <c:pt idx="1963">
                  <c:v>474</c:v>
                </c:pt>
                <c:pt idx="1964">
                  <c:v>469</c:v>
                </c:pt>
                <c:pt idx="1965">
                  <c:v>467</c:v>
                </c:pt>
                <c:pt idx="1966">
                  <c:v>463</c:v>
                </c:pt>
                <c:pt idx="1967">
                  <c:v>462</c:v>
                </c:pt>
                <c:pt idx="1968">
                  <c:v>456</c:v>
                </c:pt>
                <c:pt idx="1969">
                  <c:v>453</c:v>
                </c:pt>
                <c:pt idx="1970">
                  <c:v>451</c:v>
                </c:pt>
                <c:pt idx="1971">
                  <c:v>449</c:v>
                </c:pt>
                <c:pt idx="1972">
                  <c:v>445</c:v>
                </c:pt>
                <c:pt idx="1973">
                  <c:v>446</c:v>
                </c:pt>
                <c:pt idx="1974">
                  <c:v>443</c:v>
                </c:pt>
                <c:pt idx="1975">
                  <c:v>440</c:v>
                </c:pt>
                <c:pt idx="1976">
                  <c:v>442</c:v>
                </c:pt>
                <c:pt idx="1977">
                  <c:v>441</c:v>
                </c:pt>
                <c:pt idx="1978">
                  <c:v>437</c:v>
                </c:pt>
                <c:pt idx="1979">
                  <c:v>436</c:v>
                </c:pt>
                <c:pt idx="1980">
                  <c:v>436</c:v>
                </c:pt>
                <c:pt idx="1981">
                  <c:v>431</c:v>
                </c:pt>
                <c:pt idx="1982">
                  <c:v>431</c:v>
                </c:pt>
                <c:pt idx="1983">
                  <c:v>433</c:v>
                </c:pt>
                <c:pt idx="1984">
                  <c:v>429</c:v>
                </c:pt>
                <c:pt idx="1985">
                  <c:v>428</c:v>
                </c:pt>
                <c:pt idx="1986">
                  <c:v>430</c:v>
                </c:pt>
                <c:pt idx="1987">
                  <c:v>425</c:v>
                </c:pt>
                <c:pt idx="1988">
                  <c:v>425</c:v>
                </c:pt>
                <c:pt idx="1989">
                  <c:v>425</c:v>
                </c:pt>
                <c:pt idx="1990">
                  <c:v>426</c:v>
                </c:pt>
                <c:pt idx="1991">
                  <c:v>425</c:v>
                </c:pt>
                <c:pt idx="1992">
                  <c:v>427</c:v>
                </c:pt>
                <c:pt idx="1993">
                  <c:v>425</c:v>
                </c:pt>
                <c:pt idx="1994">
                  <c:v>425</c:v>
                </c:pt>
                <c:pt idx="1995">
                  <c:v>427</c:v>
                </c:pt>
                <c:pt idx="1996">
                  <c:v>428</c:v>
                </c:pt>
                <c:pt idx="1997">
                  <c:v>426</c:v>
                </c:pt>
                <c:pt idx="1998">
                  <c:v>426</c:v>
                </c:pt>
                <c:pt idx="1999">
                  <c:v>427</c:v>
                </c:pt>
                <c:pt idx="2000">
                  <c:v>424</c:v>
                </c:pt>
                <c:pt idx="2001">
                  <c:v>425</c:v>
                </c:pt>
                <c:pt idx="2002">
                  <c:v>426</c:v>
                </c:pt>
                <c:pt idx="2003">
                  <c:v>423</c:v>
                </c:pt>
                <c:pt idx="2004">
                  <c:v>423</c:v>
                </c:pt>
                <c:pt idx="2005">
                  <c:v>424</c:v>
                </c:pt>
                <c:pt idx="2006">
                  <c:v>422</c:v>
                </c:pt>
                <c:pt idx="2007">
                  <c:v>422</c:v>
                </c:pt>
                <c:pt idx="2008">
                  <c:v>423</c:v>
                </c:pt>
                <c:pt idx="2009">
                  <c:v>423</c:v>
                </c:pt>
                <c:pt idx="2010">
                  <c:v>423</c:v>
                </c:pt>
                <c:pt idx="2011">
                  <c:v>423</c:v>
                </c:pt>
                <c:pt idx="2012">
                  <c:v>425</c:v>
                </c:pt>
                <c:pt idx="2013">
                  <c:v>423</c:v>
                </c:pt>
                <c:pt idx="2014">
                  <c:v>424</c:v>
                </c:pt>
                <c:pt idx="2015">
                  <c:v>427</c:v>
                </c:pt>
                <c:pt idx="2016">
                  <c:v>426</c:v>
                </c:pt>
                <c:pt idx="2017">
                  <c:v>426</c:v>
                </c:pt>
                <c:pt idx="2018">
                  <c:v>427</c:v>
                </c:pt>
                <c:pt idx="2019">
                  <c:v>427</c:v>
                </c:pt>
                <c:pt idx="2020">
                  <c:v>427</c:v>
                </c:pt>
                <c:pt idx="2021">
                  <c:v>427</c:v>
                </c:pt>
                <c:pt idx="2022">
                  <c:v>427</c:v>
                </c:pt>
                <c:pt idx="2023">
                  <c:v>427</c:v>
                </c:pt>
                <c:pt idx="2024">
                  <c:v>428</c:v>
                </c:pt>
                <c:pt idx="2025">
                  <c:v>430</c:v>
                </c:pt>
                <c:pt idx="2026">
                  <c:v>432</c:v>
                </c:pt>
                <c:pt idx="2027">
                  <c:v>432</c:v>
                </c:pt>
                <c:pt idx="2028">
                  <c:v>436</c:v>
                </c:pt>
                <c:pt idx="2029">
                  <c:v>435</c:v>
                </c:pt>
                <c:pt idx="2030">
                  <c:v>435</c:v>
                </c:pt>
                <c:pt idx="2031">
                  <c:v>440</c:v>
                </c:pt>
                <c:pt idx="2032">
                  <c:v>439</c:v>
                </c:pt>
                <c:pt idx="2033">
                  <c:v>436</c:v>
                </c:pt>
                <c:pt idx="2034">
                  <c:v>440</c:v>
                </c:pt>
                <c:pt idx="2035">
                  <c:v>441</c:v>
                </c:pt>
                <c:pt idx="2036">
                  <c:v>437</c:v>
                </c:pt>
                <c:pt idx="2037">
                  <c:v>440</c:v>
                </c:pt>
                <c:pt idx="2038">
                  <c:v>439</c:v>
                </c:pt>
                <c:pt idx="2039">
                  <c:v>438</c:v>
                </c:pt>
                <c:pt idx="2040">
                  <c:v>440</c:v>
                </c:pt>
                <c:pt idx="2041">
                  <c:v>443</c:v>
                </c:pt>
                <c:pt idx="2042">
                  <c:v>442</c:v>
                </c:pt>
                <c:pt idx="2043">
                  <c:v>442</c:v>
                </c:pt>
                <c:pt idx="2044">
                  <c:v>445</c:v>
                </c:pt>
                <c:pt idx="2045">
                  <c:v>444</c:v>
                </c:pt>
                <c:pt idx="2046">
                  <c:v>443</c:v>
                </c:pt>
                <c:pt idx="2047">
                  <c:v>445</c:v>
                </c:pt>
                <c:pt idx="2048">
                  <c:v>443</c:v>
                </c:pt>
                <c:pt idx="2049">
                  <c:v>444</c:v>
                </c:pt>
                <c:pt idx="2050">
                  <c:v>445</c:v>
                </c:pt>
                <c:pt idx="2051">
                  <c:v>443</c:v>
                </c:pt>
                <c:pt idx="2052">
                  <c:v>442</c:v>
                </c:pt>
                <c:pt idx="2053">
                  <c:v>444</c:v>
                </c:pt>
                <c:pt idx="2054">
                  <c:v>443</c:v>
                </c:pt>
                <c:pt idx="2055">
                  <c:v>443</c:v>
                </c:pt>
                <c:pt idx="2056">
                  <c:v>444</c:v>
                </c:pt>
                <c:pt idx="2057">
                  <c:v>444</c:v>
                </c:pt>
                <c:pt idx="2058">
                  <c:v>442</c:v>
                </c:pt>
                <c:pt idx="2059">
                  <c:v>443</c:v>
                </c:pt>
                <c:pt idx="2060">
                  <c:v>444</c:v>
                </c:pt>
                <c:pt idx="2061">
                  <c:v>443</c:v>
                </c:pt>
                <c:pt idx="2062">
                  <c:v>443</c:v>
                </c:pt>
                <c:pt idx="2063">
                  <c:v>446</c:v>
                </c:pt>
                <c:pt idx="2064">
                  <c:v>446</c:v>
                </c:pt>
                <c:pt idx="2065">
                  <c:v>444</c:v>
                </c:pt>
                <c:pt idx="2066">
                  <c:v>446</c:v>
                </c:pt>
                <c:pt idx="2067">
                  <c:v>447</c:v>
                </c:pt>
                <c:pt idx="2068">
                  <c:v>446</c:v>
                </c:pt>
                <c:pt idx="2069">
                  <c:v>445</c:v>
                </c:pt>
                <c:pt idx="2070">
                  <c:v>446</c:v>
                </c:pt>
                <c:pt idx="2071">
                  <c:v>446</c:v>
                </c:pt>
                <c:pt idx="2072">
                  <c:v>444</c:v>
                </c:pt>
                <c:pt idx="2073">
                  <c:v>445</c:v>
                </c:pt>
                <c:pt idx="2074">
                  <c:v>446</c:v>
                </c:pt>
                <c:pt idx="2075">
                  <c:v>442</c:v>
                </c:pt>
                <c:pt idx="2076">
                  <c:v>446</c:v>
                </c:pt>
                <c:pt idx="2077">
                  <c:v>447</c:v>
                </c:pt>
                <c:pt idx="2078">
                  <c:v>445</c:v>
                </c:pt>
                <c:pt idx="2079">
                  <c:v>448</c:v>
                </c:pt>
                <c:pt idx="2080">
                  <c:v>447</c:v>
                </c:pt>
                <c:pt idx="2081">
                  <c:v>448</c:v>
                </c:pt>
                <c:pt idx="2082">
                  <c:v>448</c:v>
                </c:pt>
                <c:pt idx="2083">
                  <c:v>450</c:v>
                </c:pt>
                <c:pt idx="2084">
                  <c:v>447</c:v>
                </c:pt>
                <c:pt idx="2085">
                  <c:v>448</c:v>
                </c:pt>
                <c:pt idx="2086">
                  <c:v>450</c:v>
                </c:pt>
                <c:pt idx="2087">
                  <c:v>449</c:v>
                </c:pt>
                <c:pt idx="2088">
                  <c:v>447</c:v>
                </c:pt>
                <c:pt idx="2089">
                  <c:v>450</c:v>
                </c:pt>
                <c:pt idx="2090">
                  <c:v>448</c:v>
                </c:pt>
                <c:pt idx="2091">
                  <c:v>448</c:v>
                </c:pt>
                <c:pt idx="2092">
                  <c:v>450</c:v>
                </c:pt>
                <c:pt idx="2093">
                  <c:v>447</c:v>
                </c:pt>
                <c:pt idx="2094">
                  <c:v>446</c:v>
                </c:pt>
                <c:pt idx="2095">
                  <c:v>448</c:v>
                </c:pt>
                <c:pt idx="2096">
                  <c:v>449</c:v>
                </c:pt>
                <c:pt idx="2097">
                  <c:v>448</c:v>
                </c:pt>
                <c:pt idx="2098">
                  <c:v>448</c:v>
                </c:pt>
                <c:pt idx="2099">
                  <c:v>451</c:v>
                </c:pt>
                <c:pt idx="2100">
                  <c:v>449</c:v>
                </c:pt>
                <c:pt idx="2101">
                  <c:v>451</c:v>
                </c:pt>
                <c:pt idx="2102">
                  <c:v>454</c:v>
                </c:pt>
                <c:pt idx="2103">
                  <c:v>457</c:v>
                </c:pt>
                <c:pt idx="2104">
                  <c:v>462</c:v>
                </c:pt>
                <c:pt idx="2105">
                  <c:v>465</c:v>
                </c:pt>
                <c:pt idx="2106">
                  <c:v>467</c:v>
                </c:pt>
                <c:pt idx="2107">
                  <c:v>470</c:v>
                </c:pt>
                <c:pt idx="2108">
                  <c:v>471</c:v>
                </c:pt>
                <c:pt idx="2109">
                  <c:v>477</c:v>
                </c:pt>
                <c:pt idx="2110">
                  <c:v>491</c:v>
                </c:pt>
                <c:pt idx="2111">
                  <c:v>512</c:v>
                </c:pt>
                <c:pt idx="2112">
                  <c:v>538</c:v>
                </c:pt>
                <c:pt idx="2113">
                  <c:v>558</c:v>
                </c:pt>
                <c:pt idx="2114">
                  <c:v>571</c:v>
                </c:pt>
                <c:pt idx="2115">
                  <c:v>583</c:v>
                </c:pt>
                <c:pt idx="2116">
                  <c:v>588</c:v>
                </c:pt>
                <c:pt idx="2117">
                  <c:v>590</c:v>
                </c:pt>
                <c:pt idx="2118">
                  <c:v>591</c:v>
                </c:pt>
                <c:pt idx="2119">
                  <c:v>590</c:v>
                </c:pt>
                <c:pt idx="2120">
                  <c:v>592</c:v>
                </c:pt>
                <c:pt idx="2121">
                  <c:v>596</c:v>
                </c:pt>
                <c:pt idx="2122">
                  <c:v>599</c:v>
                </c:pt>
                <c:pt idx="2123">
                  <c:v>601</c:v>
                </c:pt>
                <c:pt idx="2124">
                  <c:v>604</c:v>
                </c:pt>
                <c:pt idx="2125">
                  <c:v>605</c:v>
                </c:pt>
                <c:pt idx="2126">
                  <c:v>605</c:v>
                </c:pt>
                <c:pt idx="2127">
                  <c:v>606</c:v>
                </c:pt>
                <c:pt idx="2128">
                  <c:v>607</c:v>
                </c:pt>
                <c:pt idx="2129">
                  <c:v>605</c:v>
                </c:pt>
                <c:pt idx="2130">
                  <c:v>605</c:v>
                </c:pt>
                <c:pt idx="2131">
                  <c:v>606</c:v>
                </c:pt>
                <c:pt idx="2132">
                  <c:v>607</c:v>
                </c:pt>
                <c:pt idx="2133">
                  <c:v>606</c:v>
                </c:pt>
                <c:pt idx="2134">
                  <c:v>608</c:v>
                </c:pt>
                <c:pt idx="2135">
                  <c:v>608</c:v>
                </c:pt>
                <c:pt idx="2136">
                  <c:v>607</c:v>
                </c:pt>
                <c:pt idx="2137">
                  <c:v>609</c:v>
                </c:pt>
                <c:pt idx="2138">
                  <c:v>608</c:v>
                </c:pt>
                <c:pt idx="2139">
                  <c:v>608</c:v>
                </c:pt>
                <c:pt idx="2140">
                  <c:v>609</c:v>
                </c:pt>
                <c:pt idx="2141">
                  <c:v>608</c:v>
                </c:pt>
                <c:pt idx="2142">
                  <c:v>610</c:v>
                </c:pt>
                <c:pt idx="2143">
                  <c:v>610</c:v>
                </c:pt>
                <c:pt idx="2144">
                  <c:v>611</c:v>
                </c:pt>
                <c:pt idx="2145">
                  <c:v>611</c:v>
                </c:pt>
                <c:pt idx="2146">
                  <c:v>611</c:v>
                </c:pt>
                <c:pt idx="2147">
                  <c:v>612</c:v>
                </c:pt>
                <c:pt idx="2148">
                  <c:v>612</c:v>
                </c:pt>
                <c:pt idx="2149">
                  <c:v>611</c:v>
                </c:pt>
                <c:pt idx="2150">
                  <c:v>612</c:v>
                </c:pt>
                <c:pt idx="2151">
                  <c:v>611</c:v>
                </c:pt>
                <c:pt idx="2152">
                  <c:v>611</c:v>
                </c:pt>
                <c:pt idx="2153">
                  <c:v>611</c:v>
                </c:pt>
                <c:pt idx="2154">
                  <c:v>611</c:v>
                </c:pt>
                <c:pt idx="2155">
                  <c:v>612</c:v>
                </c:pt>
                <c:pt idx="2156">
                  <c:v>613</c:v>
                </c:pt>
                <c:pt idx="2157">
                  <c:v>612</c:v>
                </c:pt>
                <c:pt idx="2158">
                  <c:v>613</c:v>
                </c:pt>
                <c:pt idx="2159">
                  <c:v>613</c:v>
                </c:pt>
                <c:pt idx="2160">
                  <c:v>614</c:v>
                </c:pt>
                <c:pt idx="2161">
                  <c:v>614</c:v>
                </c:pt>
                <c:pt idx="2162">
                  <c:v>614</c:v>
                </c:pt>
                <c:pt idx="2163">
                  <c:v>613</c:v>
                </c:pt>
                <c:pt idx="2164">
                  <c:v>615</c:v>
                </c:pt>
                <c:pt idx="2165">
                  <c:v>615</c:v>
                </c:pt>
                <c:pt idx="2166">
                  <c:v>614</c:v>
                </c:pt>
                <c:pt idx="2167">
                  <c:v>614</c:v>
                </c:pt>
                <c:pt idx="2168">
                  <c:v>613</c:v>
                </c:pt>
                <c:pt idx="2169">
                  <c:v>613</c:v>
                </c:pt>
                <c:pt idx="2170">
                  <c:v>613</c:v>
                </c:pt>
                <c:pt idx="2171">
                  <c:v>613</c:v>
                </c:pt>
                <c:pt idx="2172">
                  <c:v>614</c:v>
                </c:pt>
                <c:pt idx="2173">
                  <c:v>614</c:v>
                </c:pt>
                <c:pt idx="2174">
                  <c:v>614</c:v>
                </c:pt>
                <c:pt idx="2175">
                  <c:v>614</c:v>
                </c:pt>
                <c:pt idx="2176">
                  <c:v>615</c:v>
                </c:pt>
                <c:pt idx="2177">
                  <c:v>616</c:v>
                </c:pt>
                <c:pt idx="2178">
                  <c:v>614</c:v>
                </c:pt>
                <c:pt idx="2179">
                  <c:v>615</c:v>
                </c:pt>
                <c:pt idx="2180">
                  <c:v>615</c:v>
                </c:pt>
                <c:pt idx="2181">
                  <c:v>615</c:v>
                </c:pt>
                <c:pt idx="2182">
                  <c:v>615</c:v>
                </c:pt>
                <c:pt idx="2183">
                  <c:v>614</c:v>
                </c:pt>
                <c:pt idx="2184">
                  <c:v>615</c:v>
                </c:pt>
                <c:pt idx="2185">
                  <c:v>614</c:v>
                </c:pt>
                <c:pt idx="2186">
                  <c:v>615</c:v>
                </c:pt>
                <c:pt idx="2187">
                  <c:v>614</c:v>
                </c:pt>
                <c:pt idx="2188">
                  <c:v>614</c:v>
                </c:pt>
                <c:pt idx="2189">
                  <c:v>616</c:v>
                </c:pt>
                <c:pt idx="2190">
                  <c:v>616</c:v>
                </c:pt>
                <c:pt idx="2191">
                  <c:v>617</c:v>
                </c:pt>
                <c:pt idx="2192">
                  <c:v>620</c:v>
                </c:pt>
                <c:pt idx="2193">
                  <c:v>618</c:v>
                </c:pt>
                <c:pt idx="2194">
                  <c:v>617</c:v>
                </c:pt>
                <c:pt idx="2195">
                  <c:v>620</c:v>
                </c:pt>
                <c:pt idx="2196">
                  <c:v>619</c:v>
                </c:pt>
                <c:pt idx="2197">
                  <c:v>619</c:v>
                </c:pt>
                <c:pt idx="2198">
                  <c:v>622</c:v>
                </c:pt>
                <c:pt idx="2199">
                  <c:v>619</c:v>
                </c:pt>
                <c:pt idx="2200">
                  <c:v>618</c:v>
                </c:pt>
                <c:pt idx="2201">
                  <c:v>617</c:v>
                </c:pt>
                <c:pt idx="2202">
                  <c:v>615</c:v>
                </c:pt>
                <c:pt idx="2203">
                  <c:v>615</c:v>
                </c:pt>
                <c:pt idx="2204">
                  <c:v>610</c:v>
                </c:pt>
                <c:pt idx="2205">
                  <c:v>601</c:v>
                </c:pt>
                <c:pt idx="2206">
                  <c:v>575</c:v>
                </c:pt>
                <c:pt idx="2207">
                  <c:v>533</c:v>
                </c:pt>
                <c:pt idx="2208">
                  <c:v>493</c:v>
                </c:pt>
                <c:pt idx="2209">
                  <c:v>461</c:v>
                </c:pt>
                <c:pt idx="2210">
                  <c:v>444</c:v>
                </c:pt>
                <c:pt idx="2211">
                  <c:v>434</c:v>
                </c:pt>
                <c:pt idx="2212">
                  <c:v>427</c:v>
                </c:pt>
                <c:pt idx="2213">
                  <c:v>423</c:v>
                </c:pt>
                <c:pt idx="2214">
                  <c:v>419</c:v>
                </c:pt>
                <c:pt idx="2215">
                  <c:v>418</c:v>
                </c:pt>
                <c:pt idx="2216">
                  <c:v>416</c:v>
                </c:pt>
                <c:pt idx="2217">
                  <c:v>415</c:v>
                </c:pt>
                <c:pt idx="2218">
                  <c:v>415</c:v>
                </c:pt>
                <c:pt idx="2219">
                  <c:v>415</c:v>
                </c:pt>
                <c:pt idx="2220">
                  <c:v>414</c:v>
                </c:pt>
                <c:pt idx="2221">
                  <c:v>413</c:v>
                </c:pt>
                <c:pt idx="2222">
                  <c:v>414</c:v>
                </c:pt>
                <c:pt idx="2223">
                  <c:v>412</c:v>
                </c:pt>
                <c:pt idx="2224">
                  <c:v>414</c:v>
                </c:pt>
                <c:pt idx="2225">
                  <c:v>415</c:v>
                </c:pt>
                <c:pt idx="2226">
                  <c:v>414</c:v>
                </c:pt>
                <c:pt idx="2227">
                  <c:v>413</c:v>
                </c:pt>
                <c:pt idx="2228">
                  <c:v>416</c:v>
                </c:pt>
                <c:pt idx="2229">
                  <c:v>416</c:v>
                </c:pt>
                <c:pt idx="2230">
                  <c:v>415</c:v>
                </c:pt>
                <c:pt idx="2231">
                  <c:v>416</c:v>
                </c:pt>
                <c:pt idx="2232">
                  <c:v>413</c:v>
                </c:pt>
                <c:pt idx="2233">
                  <c:v>412</c:v>
                </c:pt>
                <c:pt idx="2234">
                  <c:v>414</c:v>
                </c:pt>
                <c:pt idx="2235">
                  <c:v>411</c:v>
                </c:pt>
                <c:pt idx="2236">
                  <c:v>411</c:v>
                </c:pt>
                <c:pt idx="2237">
                  <c:v>413</c:v>
                </c:pt>
                <c:pt idx="2238">
                  <c:v>412</c:v>
                </c:pt>
                <c:pt idx="2239">
                  <c:v>411</c:v>
                </c:pt>
                <c:pt idx="2240">
                  <c:v>415</c:v>
                </c:pt>
                <c:pt idx="2241">
                  <c:v>415</c:v>
                </c:pt>
                <c:pt idx="2242">
                  <c:v>415</c:v>
                </c:pt>
                <c:pt idx="2243">
                  <c:v>417</c:v>
                </c:pt>
                <c:pt idx="2244">
                  <c:v>419</c:v>
                </c:pt>
                <c:pt idx="2245">
                  <c:v>417</c:v>
                </c:pt>
                <c:pt idx="2246">
                  <c:v>419</c:v>
                </c:pt>
                <c:pt idx="2247">
                  <c:v>424</c:v>
                </c:pt>
                <c:pt idx="2248">
                  <c:v>421</c:v>
                </c:pt>
                <c:pt idx="2249">
                  <c:v>421</c:v>
                </c:pt>
                <c:pt idx="2250">
                  <c:v>425</c:v>
                </c:pt>
                <c:pt idx="2251">
                  <c:v>425</c:v>
                </c:pt>
                <c:pt idx="2252">
                  <c:v>423</c:v>
                </c:pt>
                <c:pt idx="2253">
                  <c:v>426</c:v>
                </c:pt>
                <c:pt idx="2254">
                  <c:v>424</c:v>
                </c:pt>
                <c:pt idx="2255">
                  <c:v>424</c:v>
                </c:pt>
                <c:pt idx="2256">
                  <c:v>425</c:v>
                </c:pt>
                <c:pt idx="2257">
                  <c:v>425</c:v>
                </c:pt>
                <c:pt idx="2258">
                  <c:v>426</c:v>
                </c:pt>
                <c:pt idx="2259">
                  <c:v>427</c:v>
                </c:pt>
                <c:pt idx="2260">
                  <c:v>429</c:v>
                </c:pt>
                <c:pt idx="2261">
                  <c:v>431</c:v>
                </c:pt>
                <c:pt idx="2262">
                  <c:v>431</c:v>
                </c:pt>
                <c:pt idx="2263">
                  <c:v>433</c:v>
                </c:pt>
                <c:pt idx="2264">
                  <c:v>434</c:v>
                </c:pt>
                <c:pt idx="2265">
                  <c:v>435</c:v>
                </c:pt>
                <c:pt idx="2266">
                  <c:v>437</c:v>
                </c:pt>
                <c:pt idx="2267">
                  <c:v>436</c:v>
                </c:pt>
                <c:pt idx="2268">
                  <c:v>438</c:v>
                </c:pt>
                <c:pt idx="2269">
                  <c:v>440</c:v>
                </c:pt>
                <c:pt idx="2270">
                  <c:v>439</c:v>
                </c:pt>
                <c:pt idx="2271">
                  <c:v>441</c:v>
                </c:pt>
                <c:pt idx="2272">
                  <c:v>442</c:v>
                </c:pt>
                <c:pt idx="2273">
                  <c:v>442</c:v>
                </c:pt>
                <c:pt idx="2274">
                  <c:v>443</c:v>
                </c:pt>
                <c:pt idx="2275">
                  <c:v>444</c:v>
                </c:pt>
                <c:pt idx="2276">
                  <c:v>446</c:v>
                </c:pt>
                <c:pt idx="2277">
                  <c:v>446</c:v>
                </c:pt>
                <c:pt idx="2278">
                  <c:v>445</c:v>
                </c:pt>
                <c:pt idx="2279">
                  <c:v>447</c:v>
                </c:pt>
                <c:pt idx="2280">
                  <c:v>447</c:v>
                </c:pt>
                <c:pt idx="2281">
                  <c:v>446</c:v>
                </c:pt>
                <c:pt idx="2282">
                  <c:v>446</c:v>
                </c:pt>
                <c:pt idx="2283">
                  <c:v>446</c:v>
                </c:pt>
                <c:pt idx="2284">
                  <c:v>443</c:v>
                </c:pt>
                <c:pt idx="2285">
                  <c:v>443</c:v>
                </c:pt>
                <c:pt idx="2286">
                  <c:v>442</c:v>
                </c:pt>
                <c:pt idx="2287">
                  <c:v>441</c:v>
                </c:pt>
                <c:pt idx="2288">
                  <c:v>439</c:v>
                </c:pt>
                <c:pt idx="2289">
                  <c:v>443</c:v>
                </c:pt>
                <c:pt idx="2290">
                  <c:v>440</c:v>
                </c:pt>
                <c:pt idx="2291">
                  <c:v>440</c:v>
                </c:pt>
                <c:pt idx="2292">
                  <c:v>439</c:v>
                </c:pt>
                <c:pt idx="2293">
                  <c:v>437</c:v>
                </c:pt>
                <c:pt idx="2294">
                  <c:v>436</c:v>
                </c:pt>
                <c:pt idx="2295">
                  <c:v>439</c:v>
                </c:pt>
                <c:pt idx="2296">
                  <c:v>437</c:v>
                </c:pt>
                <c:pt idx="2297">
                  <c:v>436</c:v>
                </c:pt>
                <c:pt idx="2298">
                  <c:v>438</c:v>
                </c:pt>
                <c:pt idx="2299">
                  <c:v>438</c:v>
                </c:pt>
                <c:pt idx="2300">
                  <c:v>436</c:v>
                </c:pt>
                <c:pt idx="2301">
                  <c:v>440</c:v>
                </c:pt>
                <c:pt idx="2302">
                  <c:v>439</c:v>
                </c:pt>
                <c:pt idx="2303">
                  <c:v>439</c:v>
                </c:pt>
                <c:pt idx="2304">
                  <c:v>439</c:v>
                </c:pt>
                <c:pt idx="2305">
                  <c:v>441</c:v>
                </c:pt>
                <c:pt idx="2306">
                  <c:v>439</c:v>
                </c:pt>
                <c:pt idx="2307">
                  <c:v>439</c:v>
                </c:pt>
                <c:pt idx="2308">
                  <c:v>441</c:v>
                </c:pt>
                <c:pt idx="2309">
                  <c:v>441</c:v>
                </c:pt>
                <c:pt idx="2310">
                  <c:v>439</c:v>
                </c:pt>
                <c:pt idx="2311">
                  <c:v>444</c:v>
                </c:pt>
                <c:pt idx="2312">
                  <c:v>443</c:v>
                </c:pt>
                <c:pt idx="2313">
                  <c:v>443</c:v>
                </c:pt>
                <c:pt idx="2314">
                  <c:v>445</c:v>
                </c:pt>
                <c:pt idx="2315">
                  <c:v>446</c:v>
                </c:pt>
                <c:pt idx="2316">
                  <c:v>448</c:v>
                </c:pt>
                <c:pt idx="2317">
                  <c:v>448</c:v>
                </c:pt>
                <c:pt idx="2318">
                  <c:v>450</c:v>
                </c:pt>
                <c:pt idx="2319">
                  <c:v>450</c:v>
                </c:pt>
                <c:pt idx="2320">
                  <c:v>450</c:v>
                </c:pt>
                <c:pt idx="2321">
                  <c:v>450</c:v>
                </c:pt>
                <c:pt idx="2322">
                  <c:v>451</c:v>
                </c:pt>
                <c:pt idx="2323">
                  <c:v>450</c:v>
                </c:pt>
                <c:pt idx="2324">
                  <c:v>451</c:v>
                </c:pt>
                <c:pt idx="2325">
                  <c:v>450</c:v>
                </c:pt>
                <c:pt idx="2326">
                  <c:v>450</c:v>
                </c:pt>
                <c:pt idx="2327">
                  <c:v>451</c:v>
                </c:pt>
                <c:pt idx="2328">
                  <c:v>449</c:v>
                </c:pt>
                <c:pt idx="2329">
                  <c:v>451</c:v>
                </c:pt>
                <c:pt idx="2330">
                  <c:v>451</c:v>
                </c:pt>
                <c:pt idx="2331">
                  <c:v>450</c:v>
                </c:pt>
                <c:pt idx="2332">
                  <c:v>451</c:v>
                </c:pt>
                <c:pt idx="2333">
                  <c:v>452</c:v>
                </c:pt>
                <c:pt idx="2334">
                  <c:v>454</c:v>
                </c:pt>
                <c:pt idx="2335">
                  <c:v>453</c:v>
                </c:pt>
                <c:pt idx="2336">
                  <c:v>452</c:v>
                </c:pt>
                <c:pt idx="2337">
                  <c:v>455</c:v>
                </c:pt>
                <c:pt idx="2338">
                  <c:v>456</c:v>
                </c:pt>
                <c:pt idx="2339">
                  <c:v>455</c:v>
                </c:pt>
                <c:pt idx="2340">
                  <c:v>457</c:v>
                </c:pt>
                <c:pt idx="2341">
                  <c:v>456</c:v>
                </c:pt>
                <c:pt idx="2342">
                  <c:v>454</c:v>
                </c:pt>
                <c:pt idx="2343">
                  <c:v>457</c:v>
                </c:pt>
                <c:pt idx="2344">
                  <c:v>457</c:v>
                </c:pt>
                <c:pt idx="2345">
                  <c:v>454</c:v>
                </c:pt>
                <c:pt idx="2346">
                  <c:v>455</c:v>
                </c:pt>
                <c:pt idx="2347">
                  <c:v>457</c:v>
                </c:pt>
                <c:pt idx="2348">
                  <c:v>455</c:v>
                </c:pt>
                <c:pt idx="2349">
                  <c:v>456</c:v>
                </c:pt>
                <c:pt idx="2350">
                  <c:v>456</c:v>
                </c:pt>
                <c:pt idx="2351">
                  <c:v>456</c:v>
                </c:pt>
                <c:pt idx="2352">
                  <c:v>455</c:v>
                </c:pt>
                <c:pt idx="2353">
                  <c:v>458</c:v>
                </c:pt>
                <c:pt idx="2354">
                  <c:v>457</c:v>
                </c:pt>
                <c:pt idx="2355">
                  <c:v>455</c:v>
                </c:pt>
                <c:pt idx="2356">
                  <c:v>460</c:v>
                </c:pt>
                <c:pt idx="2357">
                  <c:v>460</c:v>
                </c:pt>
                <c:pt idx="2358">
                  <c:v>459</c:v>
                </c:pt>
                <c:pt idx="2359">
                  <c:v>459</c:v>
                </c:pt>
                <c:pt idx="2360">
                  <c:v>459</c:v>
                </c:pt>
                <c:pt idx="2361">
                  <c:v>457</c:v>
                </c:pt>
                <c:pt idx="2362">
                  <c:v>458</c:v>
                </c:pt>
                <c:pt idx="2363">
                  <c:v>456</c:v>
                </c:pt>
                <c:pt idx="2364">
                  <c:v>456</c:v>
                </c:pt>
                <c:pt idx="2365">
                  <c:v>455</c:v>
                </c:pt>
                <c:pt idx="2366">
                  <c:v>455</c:v>
                </c:pt>
                <c:pt idx="2367">
                  <c:v>454</c:v>
                </c:pt>
                <c:pt idx="2368">
                  <c:v>454</c:v>
                </c:pt>
                <c:pt idx="2369">
                  <c:v>456</c:v>
                </c:pt>
                <c:pt idx="2370">
                  <c:v>455</c:v>
                </c:pt>
                <c:pt idx="2371">
                  <c:v>458</c:v>
                </c:pt>
                <c:pt idx="2372">
                  <c:v>464</c:v>
                </c:pt>
                <c:pt idx="2373">
                  <c:v>473</c:v>
                </c:pt>
                <c:pt idx="2374">
                  <c:v>489</c:v>
                </c:pt>
                <c:pt idx="2375">
                  <c:v>511</c:v>
                </c:pt>
                <c:pt idx="2376">
                  <c:v>537</c:v>
                </c:pt>
                <c:pt idx="2377">
                  <c:v>562</c:v>
                </c:pt>
                <c:pt idx="2378">
                  <c:v>574</c:v>
                </c:pt>
                <c:pt idx="2379">
                  <c:v>579</c:v>
                </c:pt>
                <c:pt idx="2380">
                  <c:v>582</c:v>
                </c:pt>
                <c:pt idx="2381">
                  <c:v>582</c:v>
                </c:pt>
                <c:pt idx="2382">
                  <c:v>584</c:v>
                </c:pt>
                <c:pt idx="2383">
                  <c:v>583</c:v>
                </c:pt>
                <c:pt idx="2384">
                  <c:v>583</c:v>
                </c:pt>
                <c:pt idx="2385">
                  <c:v>586</c:v>
                </c:pt>
                <c:pt idx="2386">
                  <c:v>588</c:v>
                </c:pt>
                <c:pt idx="2387">
                  <c:v>590</c:v>
                </c:pt>
                <c:pt idx="2388">
                  <c:v>591</c:v>
                </c:pt>
                <c:pt idx="2389">
                  <c:v>592</c:v>
                </c:pt>
                <c:pt idx="2390">
                  <c:v>592</c:v>
                </c:pt>
                <c:pt idx="2391">
                  <c:v>594</c:v>
                </c:pt>
                <c:pt idx="2392">
                  <c:v>595</c:v>
                </c:pt>
                <c:pt idx="2393">
                  <c:v>595</c:v>
                </c:pt>
                <c:pt idx="2394">
                  <c:v>596</c:v>
                </c:pt>
                <c:pt idx="2395">
                  <c:v>599</c:v>
                </c:pt>
                <c:pt idx="2396">
                  <c:v>597</c:v>
                </c:pt>
                <c:pt idx="2397">
                  <c:v>597</c:v>
                </c:pt>
                <c:pt idx="2398">
                  <c:v>601</c:v>
                </c:pt>
                <c:pt idx="2399">
                  <c:v>599</c:v>
                </c:pt>
                <c:pt idx="2400">
                  <c:v>600</c:v>
                </c:pt>
                <c:pt idx="2401">
                  <c:v>600</c:v>
                </c:pt>
                <c:pt idx="2402">
                  <c:v>599</c:v>
                </c:pt>
                <c:pt idx="2403">
                  <c:v>600</c:v>
                </c:pt>
                <c:pt idx="2404">
                  <c:v>601</c:v>
                </c:pt>
                <c:pt idx="2405">
                  <c:v>600</c:v>
                </c:pt>
                <c:pt idx="2406">
                  <c:v>601</c:v>
                </c:pt>
                <c:pt idx="2407">
                  <c:v>601</c:v>
                </c:pt>
                <c:pt idx="2408">
                  <c:v>602</c:v>
                </c:pt>
                <c:pt idx="2409">
                  <c:v>603</c:v>
                </c:pt>
                <c:pt idx="2410">
                  <c:v>601</c:v>
                </c:pt>
                <c:pt idx="2411">
                  <c:v>603</c:v>
                </c:pt>
                <c:pt idx="2412">
                  <c:v>602</c:v>
                </c:pt>
                <c:pt idx="2413">
                  <c:v>603</c:v>
                </c:pt>
                <c:pt idx="2414">
                  <c:v>604</c:v>
                </c:pt>
                <c:pt idx="2415">
                  <c:v>603</c:v>
                </c:pt>
                <c:pt idx="2416">
                  <c:v>604</c:v>
                </c:pt>
                <c:pt idx="2417">
                  <c:v>604</c:v>
                </c:pt>
                <c:pt idx="2418">
                  <c:v>604</c:v>
                </c:pt>
                <c:pt idx="2419">
                  <c:v>605</c:v>
                </c:pt>
                <c:pt idx="2420">
                  <c:v>604</c:v>
                </c:pt>
                <c:pt idx="2421">
                  <c:v>605</c:v>
                </c:pt>
                <c:pt idx="2422">
                  <c:v>606</c:v>
                </c:pt>
                <c:pt idx="2423">
                  <c:v>604</c:v>
                </c:pt>
                <c:pt idx="2424">
                  <c:v>605</c:v>
                </c:pt>
                <c:pt idx="2425">
                  <c:v>605</c:v>
                </c:pt>
                <c:pt idx="2426">
                  <c:v>605</c:v>
                </c:pt>
                <c:pt idx="2427">
                  <c:v>605</c:v>
                </c:pt>
                <c:pt idx="2428">
                  <c:v>606</c:v>
                </c:pt>
                <c:pt idx="2429">
                  <c:v>605</c:v>
                </c:pt>
                <c:pt idx="2430">
                  <c:v>606</c:v>
                </c:pt>
                <c:pt idx="2431">
                  <c:v>606</c:v>
                </c:pt>
                <c:pt idx="2432">
                  <c:v>607</c:v>
                </c:pt>
                <c:pt idx="2433">
                  <c:v>607</c:v>
                </c:pt>
                <c:pt idx="2434">
                  <c:v>608</c:v>
                </c:pt>
                <c:pt idx="2435">
                  <c:v>608</c:v>
                </c:pt>
                <c:pt idx="2436">
                  <c:v>607</c:v>
                </c:pt>
                <c:pt idx="2437">
                  <c:v>608</c:v>
                </c:pt>
                <c:pt idx="2438">
                  <c:v>606</c:v>
                </c:pt>
                <c:pt idx="2439">
                  <c:v>606</c:v>
                </c:pt>
                <c:pt idx="2440">
                  <c:v>607</c:v>
                </c:pt>
                <c:pt idx="2441">
                  <c:v>606</c:v>
                </c:pt>
                <c:pt idx="2442">
                  <c:v>604</c:v>
                </c:pt>
                <c:pt idx="2443">
                  <c:v>606</c:v>
                </c:pt>
                <c:pt idx="2444">
                  <c:v>605</c:v>
                </c:pt>
                <c:pt idx="2445">
                  <c:v>606</c:v>
                </c:pt>
                <c:pt idx="2446">
                  <c:v>607</c:v>
                </c:pt>
                <c:pt idx="2447">
                  <c:v>607</c:v>
                </c:pt>
                <c:pt idx="2448">
                  <c:v>608</c:v>
                </c:pt>
                <c:pt idx="2449">
                  <c:v>609</c:v>
                </c:pt>
                <c:pt idx="2450">
                  <c:v>608</c:v>
                </c:pt>
                <c:pt idx="2451">
                  <c:v>609</c:v>
                </c:pt>
                <c:pt idx="2452">
                  <c:v>610</c:v>
                </c:pt>
                <c:pt idx="2453">
                  <c:v>610</c:v>
                </c:pt>
                <c:pt idx="2454">
                  <c:v>610</c:v>
                </c:pt>
                <c:pt idx="2455">
                  <c:v>608</c:v>
                </c:pt>
                <c:pt idx="2456">
                  <c:v>602</c:v>
                </c:pt>
                <c:pt idx="2457">
                  <c:v>595</c:v>
                </c:pt>
                <c:pt idx="2458">
                  <c:v>570</c:v>
                </c:pt>
                <c:pt idx="2459">
                  <c:v>536</c:v>
                </c:pt>
                <c:pt idx="2460">
                  <c:v>505</c:v>
                </c:pt>
                <c:pt idx="2461">
                  <c:v>475</c:v>
                </c:pt>
                <c:pt idx="2462">
                  <c:v>454</c:v>
                </c:pt>
                <c:pt idx="2463">
                  <c:v>441</c:v>
                </c:pt>
                <c:pt idx="2464">
                  <c:v>434</c:v>
                </c:pt>
                <c:pt idx="2465">
                  <c:v>431</c:v>
                </c:pt>
                <c:pt idx="2466">
                  <c:v>428</c:v>
                </c:pt>
                <c:pt idx="2467">
                  <c:v>426</c:v>
                </c:pt>
                <c:pt idx="2468">
                  <c:v>423</c:v>
                </c:pt>
                <c:pt idx="2469">
                  <c:v>420</c:v>
                </c:pt>
                <c:pt idx="2470">
                  <c:v>417</c:v>
                </c:pt>
                <c:pt idx="2471">
                  <c:v>414</c:v>
                </c:pt>
                <c:pt idx="2472">
                  <c:v>414</c:v>
                </c:pt>
                <c:pt idx="2473">
                  <c:v>415</c:v>
                </c:pt>
                <c:pt idx="2474">
                  <c:v>410</c:v>
                </c:pt>
                <c:pt idx="2475">
                  <c:v>410</c:v>
                </c:pt>
                <c:pt idx="2476">
                  <c:v>411</c:v>
                </c:pt>
                <c:pt idx="2477">
                  <c:v>408</c:v>
                </c:pt>
                <c:pt idx="2478">
                  <c:v>407</c:v>
                </c:pt>
                <c:pt idx="2479">
                  <c:v>409</c:v>
                </c:pt>
                <c:pt idx="2480">
                  <c:v>409</c:v>
                </c:pt>
                <c:pt idx="2481">
                  <c:v>407</c:v>
                </c:pt>
                <c:pt idx="2482">
                  <c:v>409</c:v>
                </c:pt>
                <c:pt idx="2483">
                  <c:v>409</c:v>
                </c:pt>
                <c:pt idx="2484">
                  <c:v>408</c:v>
                </c:pt>
                <c:pt idx="2485">
                  <c:v>412</c:v>
                </c:pt>
                <c:pt idx="2486">
                  <c:v>410</c:v>
                </c:pt>
                <c:pt idx="2487">
                  <c:v>409</c:v>
                </c:pt>
                <c:pt idx="2488">
                  <c:v>414</c:v>
                </c:pt>
                <c:pt idx="2489">
                  <c:v>413</c:v>
                </c:pt>
                <c:pt idx="2490">
                  <c:v>412</c:v>
                </c:pt>
                <c:pt idx="2491">
                  <c:v>416</c:v>
                </c:pt>
                <c:pt idx="2492">
                  <c:v>418</c:v>
                </c:pt>
                <c:pt idx="2493">
                  <c:v>417</c:v>
                </c:pt>
                <c:pt idx="2494">
                  <c:v>420</c:v>
                </c:pt>
                <c:pt idx="2495">
                  <c:v>423</c:v>
                </c:pt>
                <c:pt idx="2496">
                  <c:v>420</c:v>
                </c:pt>
                <c:pt idx="2497">
                  <c:v>423</c:v>
                </c:pt>
                <c:pt idx="2498">
                  <c:v>425</c:v>
                </c:pt>
                <c:pt idx="2499">
                  <c:v>425</c:v>
                </c:pt>
                <c:pt idx="2500">
                  <c:v>426</c:v>
                </c:pt>
                <c:pt idx="2501">
                  <c:v>431</c:v>
                </c:pt>
                <c:pt idx="2502">
                  <c:v>429</c:v>
                </c:pt>
                <c:pt idx="2503">
                  <c:v>429</c:v>
                </c:pt>
                <c:pt idx="2504">
                  <c:v>428</c:v>
                </c:pt>
                <c:pt idx="2505">
                  <c:v>430</c:v>
                </c:pt>
                <c:pt idx="2506">
                  <c:v>429</c:v>
                </c:pt>
                <c:pt idx="2507">
                  <c:v>427</c:v>
                </c:pt>
                <c:pt idx="2508">
                  <c:v>426</c:v>
                </c:pt>
                <c:pt idx="2509">
                  <c:v>423</c:v>
                </c:pt>
                <c:pt idx="2510">
                  <c:v>422</c:v>
                </c:pt>
                <c:pt idx="2511">
                  <c:v>423</c:v>
                </c:pt>
                <c:pt idx="2512">
                  <c:v>420</c:v>
                </c:pt>
                <c:pt idx="2513">
                  <c:v>421</c:v>
                </c:pt>
                <c:pt idx="2514">
                  <c:v>421</c:v>
                </c:pt>
                <c:pt idx="2515">
                  <c:v>421</c:v>
                </c:pt>
                <c:pt idx="2516">
                  <c:v>418</c:v>
                </c:pt>
                <c:pt idx="2517">
                  <c:v>420</c:v>
                </c:pt>
                <c:pt idx="2518">
                  <c:v>419</c:v>
                </c:pt>
                <c:pt idx="2519">
                  <c:v>419</c:v>
                </c:pt>
                <c:pt idx="2520">
                  <c:v>420</c:v>
                </c:pt>
                <c:pt idx="2521">
                  <c:v>420</c:v>
                </c:pt>
                <c:pt idx="2522">
                  <c:v>419</c:v>
                </c:pt>
                <c:pt idx="2523">
                  <c:v>418</c:v>
                </c:pt>
                <c:pt idx="2524">
                  <c:v>418</c:v>
                </c:pt>
                <c:pt idx="2525">
                  <c:v>418</c:v>
                </c:pt>
                <c:pt idx="2526">
                  <c:v>417</c:v>
                </c:pt>
                <c:pt idx="2527">
                  <c:v>418</c:v>
                </c:pt>
                <c:pt idx="2528">
                  <c:v>416</c:v>
                </c:pt>
                <c:pt idx="2529">
                  <c:v>414</c:v>
                </c:pt>
                <c:pt idx="2530">
                  <c:v>417</c:v>
                </c:pt>
                <c:pt idx="2531">
                  <c:v>416</c:v>
                </c:pt>
                <c:pt idx="2532">
                  <c:v>415</c:v>
                </c:pt>
                <c:pt idx="2533">
                  <c:v>417</c:v>
                </c:pt>
                <c:pt idx="2534">
                  <c:v>417</c:v>
                </c:pt>
                <c:pt idx="2535">
                  <c:v>417</c:v>
                </c:pt>
                <c:pt idx="2536">
                  <c:v>419</c:v>
                </c:pt>
                <c:pt idx="2537">
                  <c:v>422</c:v>
                </c:pt>
                <c:pt idx="2538">
                  <c:v>422</c:v>
                </c:pt>
                <c:pt idx="2539">
                  <c:v>422</c:v>
                </c:pt>
                <c:pt idx="2540">
                  <c:v>426</c:v>
                </c:pt>
                <c:pt idx="2541">
                  <c:v>425</c:v>
                </c:pt>
                <c:pt idx="2542">
                  <c:v>424</c:v>
                </c:pt>
                <c:pt idx="2543">
                  <c:v>426</c:v>
                </c:pt>
                <c:pt idx="2544">
                  <c:v>425</c:v>
                </c:pt>
                <c:pt idx="2545">
                  <c:v>423</c:v>
                </c:pt>
                <c:pt idx="2546">
                  <c:v>426</c:v>
                </c:pt>
                <c:pt idx="2547">
                  <c:v>428</c:v>
                </c:pt>
                <c:pt idx="2548">
                  <c:v>425</c:v>
                </c:pt>
                <c:pt idx="2549">
                  <c:v>427</c:v>
                </c:pt>
                <c:pt idx="2550">
                  <c:v>428</c:v>
                </c:pt>
                <c:pt idx="2551">
                  <c:v>427</c:v>
                </c:pt>
                <c:pt idx="2552">
                  <c:v>428</c:v>
                </c:pt>
                <c:pt idx="2553">
                  <c:v>430</c:v>
                </c:pt>
                <c:pt idx="2554">
                  <c:v>430</c:v>
                </c:pt>
                <c:pt idx="2555">
                  <c:v>430</c:v>
                </c:pt>
                <c:pt idx="2556">
                  <c:v>432</c:v>
                </c:pt>
                <c:pt idx="2557">
                  <c:v>430</c:v>
                </c:pt>
                <c:pt idx="2558">
                  <c:v>431</c:v>
                </c:pt>
                <c:pt idx="2559">
                  <c:v>434</c:v>
                </c:pt>
                <c:pt idx="2560">
                  <c:v>431</c:v>
                </c:pt>
                <c:pt idx="2561">
                  <c:v>430</c:v>
                </c:pt>
                <c:pt idx="2562">
                  <c:v>433</c:v>
                </c:pt>
                <c:pt idx="2563">
                  <c:v>432</c:v>
                </c:pt>
                <c:pt idx="2564">
                  <c:v>431</c:v>
                </c:pt>
                <c:pt idx="2565">
                  <c:v>435</c:v>
                </c:pt>
                <c:pt idx="2566">
                  <c:v>434</c:v>
                </c:pt>
                <c:pt idx="2567">
                  <c:v>435</c:v>
                </c:pt>
                <c:pt idx="2568">
                  <c:v>436</c:v>
                </c:pt>
                <c:pt idx="2569">
                  <c:v>438</c:v>
                </c:pt>
                <c:pt idx="2570">
                  <c:v>436</c:v>
                </c:pt>
                <c:pt idx="2571">
                  <c:v>437</c:v>
                </c:pt>
                <c:pt idx="2572">
                  <c:v>439</c:v>
                </c:pt>
                <c:pt idx="2573">
                  <c:v>439</c:v>
                </c:pt>
                <c:pt idx="2574">
                  <c:v>439</c:v>
                </c:pt>
                <c:pt idx="2575">
                  <c:v>441</c:v>
                </c:pt>
                <c:pt idx="2576">
                  <c:v>441</c:v>
                </c:pt>
                <c:pt idx="2577">
                  <c:v>441</c:v>
                </c:pt>
                <c:pt idx="2578">
                  <c:v>443</c:v>
                </c:pt>
                <c:pt idx="2579">
                  <c:v>442</c:v>
                </c:pt>
                <c:pt idx="2580">
                  <c:v>441</c:v>
                </c:pt>
                <c:pt idx="2581">
                  <c:v>442</c:v>
                </c:pt>
                <c:pt idx="2582">
                  <c:v>442</c:v>
                </c:pt>
                <c:pt idx="2583">
                  <c:v>442</c:v>
                </c:pt>
                <c:pt idx="2584">
                  <c:v>441</c:v>
                </c:pt>
                <c:pt idx="2585">
                  <c:v>443</c:v>
                </c:pt>
                <c:pt idx="2586">
                  <c:v>443</c:v>
                </c:pt>
                <c:pt idx="2587">
                  <c:v>443</c:v>
                </c:pt>
                <c:pt idx="2588">
                  <c:v>446</c:v>
                </c:pt>
                <c:pt idx="2589">
                  <c:v>443</c:v>
                </c:pt>
                <c:pt idx="2590">
                  <c:v>444</c:v>
                </c:pt>
                <c:pt idx="2591">
                  <c:v>448</c:v>
                </c:pt>
                <c:pt idx="2592">
                  <c:v>447</c:v>
                </c:pt>
                <c:pt idx="2593">
                  <c:v>446</c:v>
                </c:pt>
                <c:pt idx="2594">
                  <c:v>447</c:v>
                </c:pt>
                <c:pt idx="2595">
                  <c:v>449</c:v>
                </c:pt>
                <c:pt idx="2596">
                  <c:v>448</c:v>
                </c:pt>
                <c:pt idx="2597">
                  <c:v>447</c:v>
                </c:pt>
                <c:pt idx="2598">
                  <c:v>449</c:v>
                </c:pt>
                <c:pt idx="2599">
                  <c:v>447</c:v>
                </c:pt>
                <c:pt idx="2600">
                  <c:v>445</c:v>
                </c:pt>
                <c:pt idx="2601">
                  <c:v>448</c:v>
                </c:pt>
                <c:pt idx="2602">
                  <c:v>448</c:v>
                </c:pt>
                <c:pt idx="2603">
                  <c:v>445</c:v>
                </c:pt>
                <c:pt idx="2604">
                  <c:v>448</c:v>
                </c:pt>
                <c:pt idx="2605">
                  <c:v>449</c:v>
                </c:pt>
                <c:pt idx="2606">
                  <c:v>446</c:v>
                </c:pt>
                <c:pt idx="2607">
                  <c:v>448</c:v>
                </c:pt>
                <c:pt idx="2608">
                  <c:v>448</c:v>
                </c:pt>
                <c:pt idx="2609">
                  <c:v>445</c:v>
                </c:pt>
                <c:pt idx="2610">
                  <c:v>444</c:v>
                </c:pt>
                <c:pt idx="2611">
                  <c:v>443</c:v>
                </c:pt>
                <c:pt idx="2612">
                  <c:v>441</c:v>
                </c:pt>
                <c:pt idx="2613">
                  <c:v>440</c:v>
                </c:pt>
                <c:pt idx="2614">
                  <c:v>439</c:v>
                </c:pt>
                <c:pt idx="2615">
                  <c:v>434</c:v>
                </c:pt>
                <c:pt idx="2616">
                  <c:v>434</c:v>
                </c:pt>
                <c:pt idx="2617">
                  <c:v>436</c:v>
                </c:pt>
                <c:pt idx="2618">
                  <c:v>433</c:v>
                </c:pt>
                <c:pt idx="2619">
                  <c:v>432</c:v>
                </c:pt>
                <c:pt idx="2620">
                  <c:v>433</c:v>
                </c:pt>
                <c:pt idx="2621">
                  <c:v>431</c:v>
                </c:pt>
                <c:pt idx="2622">
                  <c:v>431</c:v>
                </c:pt>
                <c:pt idx="2623">
                  <c:v>433</c:v>
                </c:pt>
                <c:pt idx="2624">
                  <c:v>431</c:v>
                </c:pt>
                <c:pt idx="2625">
                  <c:v>432</c:v>
                </c:pt>
                <c:pt idx="2626">
                  <c:v>435</c:v>
                </c:pt>
                <c:pt idx="2627">
                  <c:v>437</c:v>
                </c:pt>
                <c:pt idx="2628">
                  <c:v>436</c:v>
                </c:pt>
                <c:pt idx="2629">
                  <c:v>437</c:v>
                </c:pt>
                <c:pt idx="2630">
                  <c:v>438</c:v>
                </c:pt>
                <c:pt idx="2631">
                  <c:v>438</c:v>
                </c:pt>
                <c:pt idx="2632">
                  <c:v>437</c:v>
                </c:pt>
                <c:pt idx="2633">
                  <c:v>440</c:v>
                </c:pt>
                <c:pt idx="2634">
                  <c:v>439</c:v>
                </c:pt>
                <c:pt idx="2635">
                  <c:v>439</c:v>
                </c:pt>
                <c:pt idx="2636">
                  <c:v>440</c:v>
                </c:pt>
                <c:pt idx="2637">
                  <c:v>441</c:v>
                </c:pt>
                <c:pt idx="2638">
                  <c:v>441</c:v>
                </c:pt>
                <c:pt idx="2639">
                  <c:v>443</c:v>
                </c:pt>
                <c:pt idx="2640">
                  <c:v>446</c:v>
                </c:pt>
                <c:pt idx="2641">
                  <c:v>444</c:v>
                </c:pt>
                <c:pt idx="2642">
                  <c:v>446</c:v>
                </c:pt>
                <c:pt idx="2643">
                  <c:v>447</c:v>
                </c:pt>
                <c:pt idx="2644">
                  <c:v>446</c:v>
                </c:pt>
                <c:pt idx="2645">
                  <c:v>445</c:v>
                </c:pt>
                <c:pt idx="2646">
                  <c:v>449</c:v>
                </c:pt>
                <c:pt idx="2647">
                  <c:v>447</c:v>
                </c:pt>
                <c:pt idx="2648">
                  <c:v>444</c:v>
                </c:pt>
                <c:pt idx="2649">
                  <c:v>447</c:v>
                </c:pt>
                <c:pt idx="2650">
                  <c:v>446</c:v>
                </c:pt>
                <c:pt idx="2651">
                  <c:v>443</c:v>
                </c:pt>
                <c:pt idx="2652">
                  <c:v>445</c:v>
                </c:pt>
                <c:pt idx="2653">
                  <c:v>445</c:v>
                </c:pt>
                <c:pt idx="2654">
                  <c:v>442</c:v>
                </c:pt>
                <c:pt idx="2655">
                  <c:v>443</c:v>
                </c:pt>
                <c:pt idx="2656">
                  <c:v>446</c:v>
                </c:pt>
                <c:pt idx="2657">
                  <c:v>444</c:v>
                </c:pt>
                <c:pt idx="2658">
                  <c:v>444</c:v>
                </c:pt>
                <c:pt idx="2659">
                  <c:v>446</c:v>
                </c:pt>
                <c:pt idx="2660">
                  <c:v>445</c:v>
                </c:pt>
                <c:pt idx="2661">
                  <c:v>445</c:v>
                </c:pt>
                <c:pt idx="2662">
                  <c:v>449</c:v>
                </c:pt>
                <c:pt idx="2663">
                  <c:v>447</c:v>
                </c:pt>
                <c:pt idx="2664">
                  <c:v>446</c:v>
                </c:pt>
                <c:pt idx="2665">
                  <c:v>448</c:v>
                </c:pt>
                <c:pt idx="2666">
                  <c:v>447</c:v>
                </c:pt>
                <c:pt idx="2667">
                  <c:v>448</c:v>
                </c:pt>
                <c:pt idx="2668">
                  <c:v>448</c:v>
                </c:pt>
                <c:pt idx="2669">
                  <c:v>449</c:v>
                </c:pt>
                <c:pt idx="2670">
                  <c:v>446</c:v>
                </c:pt>
                <c:pt idx="2671">
                  <c:v>448</c:v>
                </c:pt>
                <c:pt idx="2672">
                  <c:v>447</c:v>
                </c:pt>
                <c:pt idx="2673">
                  <c:v>446</c:v>
                </c:pt>
                <c:pt idx="2674">
                  <c:v>446</c:v>
                </c:pt>
                <c:pt idx="2675">
                  <c:v>450</c:v>
                </c:pt>
                <c:pt idx="2676">
                  <c:v>447</c:v>
                </c:pt>
                <c:pt idx="2677">
                  <c:v>447</c:v>
                </c:pt>
                <c:pt idx="2678">
                  <c:v>449</c:v>
                </c:pt>
                <c:pt idx="2679">
                  <c:v>447</c:v>
                </c:pt>
                <c:pt idx="2680">
                  <c:v>448</c:v>
                </c:pt>
                <c:pt idx="2681">
                  <c:v>450</c:v>
                </c:pt>
                <c:pt idx="2682">
                  <c:v>450</c:v>
                </c:pt>
                <c:pt idx="2683">
                  <c:v>448</c:v>
                </c:pt>
                <c:pt idx="2684">
                  <c:v>448</c:v>
                </c:pt>
                <c:pt idx="2685">
                  <c:v>448</c:v>
                </c:pt>
                <c:pt idx="2686">
                  <c:v>448</c:v>
                </c:pt>
                <c:pt idx="2687">
                  <c:v>446</c:v>
                </c:pt>
                <c:pt idx="2688">
                  <c:v>448</c:v>
                </c:pt>
                <c:pt idx="2689">
                  <c:v>447</c:v>
                </c:pt>
                <c:pt idx="2690">
                  <c:v>444</c:v>
                </c:pt>
                <c:pt idx="2691">
                  <c:v>446</c:v>
                </c:pt>
                <c:pt idx="2692">
                  <c:v>446</c:v>
                </c:pt>
                <c:pt idx="2693">
                  <c:v>445</c:v>
                </c:pt>
                <c:pt idx="2694">
                  <c:v>449</c:v>
                </c:pt>
                <c:pt idx="2695">
                  <c:v>448</c:v>
                </c:pt>
                <c:pt idx="2696">
                  <c:v>447</c:v>
                </c:pt>
                <c:pt idx="2697">
                  <c:v>451</c:v>
                </c:pt>
                <c:pt idx="2698">
                  <c:v>459</c:v>
                </c:pt>
                <c:pt idx="2699">
                  <c:v>469</c:v>
                </c:pt>
                <c:pt idx="2700">
                  <c:v>490</c:v>
                </c:pt>
                <c:pt idx="2701">
                  <c:v>517</c:v>
                </c:pt>
                <c:pt idx="2702">
                  <c:v>540</c:v>
                </c:pt>
                <c:pt idx="2703">
                  <c:v>556</c:v>
                </c:pt>
                <c:pt idx="2704">
                  <c:v>570</c:v>
                </c:pt>
                <c:pt idx="2705">
                  <c:v>575</c:v>
                </c:pt>
                <c:pt idx="2706">
                  <c:v>577</c:v>
                </c:pt>
                <c:pt idx="2707">
                  <c:v>582</c:v>
                </c:pt>
                <c:pt idx="2708">
                  <c:v>581</c:v>
                </c:pt>
                <c:pt idx="2709">
                  <c:v>579</c:v>
                </c:pt>
                <c:pt idx="2710">
                  <c:v>584</c:v>
                </c:pt>
                <c:pt idx="2711">
                  <c:v>589</c:v>
                </c:pt>
                <c:pt idx="2712">
                  <c:v>588</c:v>
                </c:pt>
                <c:pt idx="2713">
                  <c:v>591</c:v>
                </c:pt>
                <c:pt idx="2714">
                  <c:v>593</c:v>
                </c:pt>
                <c:pt idx="2715">
                  <c:v>593</c:v>
                </c:pt>
                <c:pt idx="2716">
                  <c:v>594</c:v>
                </c:pt>
                <c:pt idx="2717">
                  <c:v>594</c:v>
                </c:pt>
                <c:pt idx="2718">
                  <c:v>595</c:v>
                </c:pt>
                <c:pt idx="2719">
                  <c:v>595</c:v>
                </c:pt>
                <c:pt idx="2720">
                  <c:v>597</c:v>
                </c:pt>
                <c:pt idx="2721">
                  <c:v>598</c:v>
                </c:pt>
                <c:pt idx="2722">
                  <c:v>598</c:v>
                </c:pt>
                <c:pt idx="2723">
                  <c:v>598</c:v>
                </c:pt>
                <c:pt idx="2724">
                  <c:v>598</c:v>
                </c:pt>
                <c:pt idx="2725">
                  <c:v>598</c:v>
                </c:pt>
                <c:pt idx="2726">
                  <c:v>600</c:v>
                </c:pt>
                <c:pt idx="2727">
                  <c:v>599</c:v>
                </c:pt>
                <c:pt idx="2728">
                  <c:v>599</c:v>
                </c:pt>
                <c:pt idx="2729">
                  <c:v>600</c:v>
                </c:pt>
                <c:pt idx="2730">
                  <c:v>600</c:v>
                </c:pt>
                <c:pt idx="2731">
                  <c:v>601</c:v>
                </c:pt>
                <c:pt idx="2732">
                  <c:v>601</c:v>
                </c:pt>
                <c:pt idx="2733">
                  <c:v>602</c:v>
                </c:pt>
                <c:pt idx="2734">
                  <c:v>603</c:v>
                </c:pt>
                <c:pt idx="2735">
                  <c:v>603</c:v>
                </c:pt>
                <c:pt idx="2736">
                  <c:v>604</c:v>
                </c:pt>
                <c:pt idx="2737">
                  <c:v>603</c:v>
                </c:pt>
                <c:pt idx="2738">
                  <c:v>604</c:v>
                </c:pt>
                <c:pt idx="2739">
                  <c:v>605</c:v>
                </c:pt>
                <c:pt idx="2740">
                  <c:v>603</c:v>
                </c:pt>
                <c:pt idx="2741">
                  <c:v>597</c:v>
                </c:pt>
                <c:pt idx="2742">
                  <c:v>581</c:v>
                </c:pt>
                <c:pt idx="2743">
                  <c:v>559</c:v>
                </c:pt>
                <c:pt idx="2744">
                  <c:v>535</c:v>
                </c:pt>
                <c:pt idx="2745">
                  <c:v>522</c:v>
                </c:pt>
                <c:pt idx="2746">
                  <c:v>507</c:v>
                </c:pt>
                <c:pt idx="2747">
                  <c:v>492</c:v>
                </c:pt>
                <c:pt idx="2748">
                  <c:v>478</c:v>
                </c:pt>
                <c:pt idx="2749">
                  <c:v>470</c:v>
                </c:pt>
                <c:pt idx="2750">
                  <c:v>465</c:v>
                </c:pt>
                <c:pt idx="2751">
                  <c:v>459</c:v>
                </c:pt>
                <c:pt idx="2752">
                  <c:v>455</c:v>
                </c:pt>
                <c:pt idx="2753">
                  <c:v>453</c:v>
                </c:pt>
                <c:pt idx="2754">
                  <c:v>451</c:v>
                </c:pt>
                <c:pt idx="2755">
                  <c:v>447</c:v>
                </c:pt>
                <c:pt idx="2756">
                  <c:v>448</c:v>
                </c:pt>
                <c:pt idx="2757">
                  <c:v>446</c:v>
                </c:pt>
                <c:pt idx="2758">
                  <c:v>447</c:v>
                </c:pt>
                <c:pt idx="2759">
                  <c:v>451</c:v>
                </c:pt>
                <c:pt idx="2760">
                  <c:v>453</c:v>
                </c:pt>
                <c:pt idx="2761">
                  <c:v>450</c:v>
                </c:pt>
                <c:pt idx="2762">
                  <c:v>453</c:v>
                </c:pt>
                <c:pt idx="2763">
                  <c:v>453</c:v>
                </c:pt>
                <c:pt idx="2764">
                  <c:v>452</c:v>
                </c:pt>
                <c:pt idx="2765">
                  <c:v>456</c:v>
                </c:pt>
                <c:pt idx="2766">
                  <c:v>455</c:v>
                </c:pt>
                <c:pt idx="2767">
                  <c:v>457</c:v>
                </c:pt>
                <c:pt idx="2768">
                  <c:v>458</c:v>
                </c:pt>
                <c:pt idx="2769">
                  <c:v>460</c:v>
                </c:pt>
                <c:pt idx="2770">
                  <c:v>460</c:v>
                </c:pt>
                <c:pt idx="2771">
                  <c:v>463</c:v>
                </c:pt>
                <c:pt idx="2772">
                  <c:v>466</c:v>
                </c:pt>
                <c:pt idx="2773">
                  <c:v>467</c:v>
                </c:pt>
                <c:pt idx="2774">
                  <c:v>468</c:v>
                </c:pt>
                <c:pt idx="2775">
                  <c:v>470</c:v>
                </c:pt>
                <c:pt idx="2776">
                  <c:v>469</c:v>
                </c:pt>
                <c:pt idx="2777">
                  <c:v>468</c:v>
                </c:pt>
                <c:pt idx="2778">
                  <c:v>471</c:v>
                </c:pt>
                <c:pt idx="2779">
                  <c:v>469</c:v>
                </c:pt>
                <c:pt idx="2780">
                  <c:v>469</c:v>
                </c:pt>
                <c:pt idx="2781">
                  <c:v>471</c:v>
                </c:pt>
                <c:pt idx="2782">
                  <c:v>468</c:v>
                </c:pt>
                <c:pt idx="2783">
                  <c:v>468</c:v>
                </c:pt>
                <c:pt idx="2784">
                  <c:v>468</c:v>
                </c:pt>
                <c:pt idx="2785">
                  <c:v>468</c:v>
                </c:pt>
                <c:pt idx="2786">
                  <c:v>468</c:v>
                </c:pt>
                <c:pt idx="2787">
                  <c:v>468</c:v>
                </c:pt>
                <c:pt idx="2788">
                  <c:v>468</c:v>
                </c:pt>
                <c:pt idx="2789">
                  <c:v>467</c:v>
                </c:pt>
                <c:pt idx="2790">
                  <c:v>467</c:v>
                </c:pt>
                <c:pt idx="2791">
                  <c:v>467</c:v>
                </c:pt>
                <c:pt idx="2792">
                  <c:v>467</c:v>
                </c:pt>
                <c:pt idx="2793">
                  <c:v>467</c:v>
                </c:pt>
                <c:pt idx="2794">
                  <c:v>467</c:v>
                </c:pt>
                <c:pt idx="2795">
                  <c:v>467</c:v>
                </c:pt>
                <c:pt idx="2796">
                  <c:v>468</c:v>
                </c:pt>
                <c:pt idx="2797">
                  <c:v>471</c:v>
                </c:pt>
                <c:pt idx="2798">
                  <c:v>470</c:v>
                </c:pt>
                <c:pt idx="2799">
                  <c:v>472</c:v>
                </c:pt>
                <c:pt idx="2800">
                  <c:v>472</c:v>
                </c:pt>
                <c:pt idx="2801">
                  <c:v>474</c:v>
                </c:pt>
                <c:pt idx="2802">
                  <c:v>476</c:v>
                </c:pt>
                <c:pt idx="2803">
                  <c:v>472</c:v>
                </c:pt>
                <c:pt idx="2804">
                  <c:v>475</c:v>
                </c:pt>
                <c:pt idx="2805">
                  <c:v>475</c:v>
                </c:pt>
                <c:pt idx="2806">
                  <c:v>473</c:v>
                </c:pt>
                <c:pt idx="2807">
                  <c:v>475</c:v>
                </c:pt>
                <c:pt idx="2808">
                  <c:v>475</c:v>
                </c:pt>
                <c:pt idx="2809">
                  <c:v>473</c:v>
                </c:pt>
                <c:pt idx="2810">
                  <c:v>474</c:v>
                </c:pt>
                <c:pt idx="2811">
                  <c:v>475</c:v>
                </c:pt>
                <c:pt idx="2812">
                  <c:v>475</c:v>
                </c:pt>
                <c:pt idx="2813">
                  <c:v>477</c:v>
                </c:pt>
                <c:pt idx="2814">
                  <c:v>478</c:v>
                </c:pt>
                <c:pt idx="2815">
                  <c:v>477</c:v>
                </c:pt>
                <c:pt idx="2816">
                  <c:v>476</c:v>
                </c:pt>
                <c:pt idx="2817">
                  <c:v>480</c:v>
                </c:pt>
                <c:pt idx="2818">
                  <c:v>477</c:v>
                </c:pt>
                <c:pt idx="2819">
                  <c:v>478</c:v>
                </c:pt>
                <c:pt idx="2820">
                  <c:v>479</c:v>
                </c:pt>
                <c:pt idx="2821">
                  <c:v>479</c:v>
                </c:pt>
                <c:pt idx="2822">
                  <c:v>477</c:v>
                </c:pt>
                <c:pt idx="2823">
                  <c:v>480</c:v>
                </c:pt>
                <c:pt idx="2824">
                  <c:v>480</c:v>
                </c:pt>
                <c:pt idx="2825">
                  <c:v>478</c:v>
                </c:pt>
                <c:pt idx="2826">
                  <c:v>480</c:v>
                </c:pt>
                <c:pt idx="2827">
                  <c:v>479</c:v>
                </c:pt>
                <c:pt idx="2828">
                  <c:v>477</c:v>
                </c:pt>
                <c:pt idx="2829">
                  <c:v>479</c:v>
                </c:pt>
                <c:pt idx="2830">
                  <c:v>478</c:v>
                </c:pt>
                <c:pt idx="2831">
                  <c:v>477</c:v>
                </c:pt>
                <c:pt idx="2832">
                  <c:v>478</c:v>
                </c:pt>
                <c:pt idx="2833">
                  <c:v>481</c:v>
                </c:pt>
                <c:pt idx="2834">
                  <c:v>479</c:v>
                </c:pt>
                <c:pt idx="2835">
                  <c:v>478</c:v>
                </c:pt>
                <c:pt idx="2836">
                  <c:v>480</c:v>
                </c:pt>
                <c:pt idx="2837">
                  <c:v>479</c:v>
                </c:pt>
                <c:pt idx="2838">
                  <c:v>479</c:v>
                </c:pt>
                <c:pt idx="2839">
                  <c:v>481</c:v>
                </c:pt>
                <c:pt idx="2840">
                  <c:v>480</c:v>
                </c:pt>
                <c:pt idx="2841">
                  <c:v>478</c:v>
                </c:pt>
                <c:pt idx="2842">
                  <c:v>480</c:v>
                </c:pt>
                <c:pt idx="2843">
                  <c:v>478</c:v>
                </c:pt>
                <c:pt idx="2844">
                  <c:v>479</c:v>
                </c:pt>
                <c:pt idx="2845">
                  <c:v>480</c:v>
                </c:pt>
                <c:pt idx="2846">
                  <c:v>478</c:v>
                </c:pt>
                <c:pt idx="2847">
                  <c:v>477</c:v>
                </c:pt>
                <c:pt idx="2848">
                  <c:v>477</c:v>
                </c:pt>
                <c:pt idx="2849">
                  <c:v>478</c:v>
                </c:pt>
                <c:pt idx="2850">
                  <c:v>478</c:v>
                </c:pt>
                <c:pt idx="2851">
                  <c:v>479</c:v>
                </c:pt>
                <c:pt idx="2852">
                  <c:v>482</c:v>
                </c:pt>
                <c:pt idx="2853">
                  <c:v>481</c:v>
                </c:pt>
                <c:pt idx="2854">
                  <c:v>480</c:v>
                </c:pt>
                <c:pt idx="2855">
                  <c:v>483</c:v>
                </c:pt>
                <c:pt idx="2856">
                  <c:v>480</c:v>
                </c:pt>
                <c:pt idx="2857">
                  <c:v>480</c:v>
                </c:pt>
                <c:pt idx="2858">
                  <c:v>479</c:v>
                </c:pt>
                <c:pt idx="2859">
                  <c:v>479</c:v>
                </c:pt>
                <c:pt idx="2860">
                  <c:v>481</c:v>
                </c:pt>
                <c:pt idx="2861">
                  <c:v>479</c:v>
                </c:pt>
                <c:pt idx="2862">
                  <c:v>481</c:v>
                </c:pt>
                <c:pt idx="2863">
                  <c:v>480</c:v>
                </c:pt>
                <c:pt idx="2864">
                  <c:v>480</c:v>
                </c:pt>
                <c:pt idx="2865">
                  <c:v>481</c:v>
                </c:pt>
                <c:pt idx="2866">
                  <c:v>480</c:v>
                </c:pt>
                <c:pt idx="2867">
                  <c:v>480</c:v>
                </c:pt>
                <c:pt idx="2868">
                  <c:v>481</c:v>
                </c:pt>
                <c:pt idx="2869">
                  <c:v>481</c:v>
                </c:pt>
                <c:pt idx="2870">
                  <c:v>480</c:v>
                </c:pt>
                <c:pt idx="2871">
                  <c:v>481</c:v>
                </c:pt>
                <c:pt idx="2872">
                  <c:v>481</c:v>
                </c:pt>
                <c:pt idx="2873">
                  <c:v>481</c:v>
                </c:pt>
                <c:pt idx="2874">
                  <c:v>479</c:v>
                </c:pt>
                <c:pt idx="2875">
                  <c:v>482</c:v>
                </c:pt>
                <c:pt idx="2876">
                  <c:v>485</c:v>
                </c:pt>
                <c:pt idx="2877">
                  <c:v>490</c:v>
                </c:pt>
                <c:pt idx="2878">
                  <c:v>506</c:v>
                </c:pt>
                <c:pt idx="2879">
                  <c:v>524</c:v>
                </c:pt>
                <c:pt idx="2880">
                  <c:v>547</c:v>
                </c:pt>
                <c:pt idx="2881">
                  <c:v>569</c:v>
                </c:pt>
                <c:pt idx="2882">
                  <c:v>586</c:v>
                </c:pt>
                <c:pt idx="2883">
                  <c:v>602</c:v>
                </c:pt>
                <c:pt idx="2884">
                  <c:v>612</c:v>
                </c:pt>
                <c:pt idx="2885">
                  <c:v>615</c:v>
                </c:pt>
                <c:pt idx="2886">
                  <c:v>614</c:v>
                </c:pt>
                <c:pt idx="2887">
                  <c:v>614</c:v>
                </c:pt>
                <c:pt idx="2888">
                  <c:v>616</c:v>
                </c:pt>
                <c:pt idx="2889">
                  <c:v>615</c:v>
                </c:pt>
                <c:pt idx="2890">
                  <c:v>617</c:v>
                </c:pt>
                <c:pt idx="2891">
                  <c:v>620</c:v>
                </c:pt>
                <c:pt idx="2892">
                  <c:v>617</c:v>
                </c:pt>
                <c:pt idx="2893">
                  <c:v>615</c:v>
                </c:pt>
                <c:pt idx="2894">
                  <c:v>619</c:v>
                </c:pt>
                <c:pt idx="2895">
                  <c:v>617</c:v>
                </c:pt>
                <c:pt idx="2896">
                  <c:v>614</c:v>
                </c:pt>
                <c:pt idx="2897">
                  <c:v>619</c:v>
                </c:pt>
                <c:pt idx="2898">
                  <c:v>617</c:v>
                </c:pt>
                <c:pt idx="2899">
                  <c:v>617</c:v>
                </c:pt>
                <c:pt idx="2900">
                  <c:v>620</c:v>
                </c:pt>
                <c:pt idx="2901">
                  <c:v>620</c:v>
                </c:pt>
                <c:pt idx="2902">
                  <c:v>620</c:v>
                </c:pt>
                <c:pt idx="2903">
                  <c:v>621</c:v>
                </c:pt>
                <c:pt idx="2904">
                  <c:v>623</c:v>
                </c:pt>
                <c:pt idx="2905">
                  <c:v>620</c:v>
                </c:pt>
                <c:pt idx="2906">
                  <c:v>620</c:v>
                </c:pt>
                <c:pt idx="2907">
                  <c:v>622</c:v>
                </c:pt>
                <c:pt idx="2908">
                  <c:v>622</c:v>
                </c:pt>
                <c:pt idx="2909">
                  <c:v>620</c:v>
                </c:pt>
                <c:pt idx="2910">
                  <c:v>622</c:v>
                </c:pt>
                <c:pt idx="2911">
                  <c:v>621</c:v>
                </c:pt>
                <c:pt idx="2912">
                  <c:v>620</c:v>
                </c:pt>
                <c:pt idx="2913">
                  <c:v>622</c:v>
                </c:pt>
                <c:pt idx="2914">
                  <c:v>621</c:v>
                </c:pt>
                <c:pt idx="2915">
                  <c:v>621</c:v>
                </c:pt>
                <c:pt idx="2916">
                  <c:v>622</c:v>
                </c:pt>
                <c:pt idx="2917">
                  <c:v>623</c:v>
                </c:pt>
                <c:pt idx="2918">
                  <c:v>622</c:v>
                </c:pt>
                <c:pt idx="2919">
                  <c:v>622</c:v>
                </c:pt>
                <c:pt idx="2920">
                  <c:v>624</c:v>
                </c:pt>
                <c:pt idx="2921">
                  <c:v>624</c:v>
                </c:pt>
                <c:pt idx="2922">
                  <c:v>623</c:v>
                </c:pt>
                <c:pt idx="2923">
                  <c:v>625</c:v>
                </c:pt>
                <c:pt idx="2924">
                  <c:v>625</c:v>
                </c:pt>
                <c:pt idx="2925">
                  <c:v>623</c:v>
                </c:pt>
                <c:pt idx="2926">
                  <c:v>625</c:v>
                </c:pt>
                <c:pt idx="2927">
                  <c:v>625</c:v>
                </c:pt>
                <c:pt idx="2928">
                  <c:v>625</c:v>
                </c:pt>
                <c:pt idx="2929">
                  <c:v>626</c:v>
                </c:pt>
                <c:pt idx="2930">
                  <c:v>626</c:v>
                </c:pt>
                <c:pt idx="2931">
                  <c:v>626</c:v>
                </c:pt>
                <c:pt idx="2932">
                  <c:v>626</c:v>
                </c:pt>
                <c:pt idx="2933">
                  <c:v>627</c:v>
                </c:pt>
                <c:pt idx="2934">
                  <c:v>625</c:v>
                </c:pt>
                <c:pt idx="2935">
                  <c:v>625</c:v>
                </c:pt>
                <c:pt idx="2936">
                  <c:v>626</c:v>
                </c:pt>
                <c:pt idx="2937">
                  <c:v>626</c:v>
                </c:pt>
                <c:pt idx="2938">
                  <c:v>625</c:v>
                </c:pt>
                <c:pt idx="2939">
                  <c:v>627</c:v>
                </c:pt>
                <c:pt idx="2940">
                  <c:v>626</c:v>
                </c:pt>
                <c:pt idx="2941">
                  <c:v>625</c:v>
                </c:pt>
                <c:pt idx="2942">
                  <c:v>628</c:v>
                </c:pt>
                <c:pt idx="2943">
                  <c:v>628</c:v>
                </c:pt>
                <c:pt idx="2944">
                  <c:v>626</c:v>
                </c:pt>
                <c:pt idx="2945">
                  <c:v>628</c:v>
                </c:pt>
                <c:pt idx="2946">
                  <c:v>627</c:v>
                </c:pt>
                <c:pt idx="2947">
                  <c:v>626</c:v>
                </c:pt>
                <c:pt idx="2948">
                  <c:v>627</c:v>
                </c:pt>
                <c:pt idx="2949">
                  <c:v>626</c:v>
                </c:pt>
                <c:pt idx="2950">
                  <c:v>626</c:v>
                </c:pt>
                <c:pt idx="2951">
                  <c:v>625</c:v>
                </c:pt>
                <c:pt idx="2952">
                  <c:v>627</c:v>
                </c:pt>
                <c:pt idx="2953">
                  <c:v>626</c:v>
                </c:pt>
                <c:pt idx="2954">
                  <c:v>626</c:v>
                </c:pt>
                <c:pt idx="2955">
                  <c:v>628</c:v>
                </c:pt>
                <c:pt idx="2956">
                  <c:v>627</c:v>
                </c:pt>
                <c:pt idx="2957">
                  <c:v>627</c:v>
                </c:pt>
                <c:pt idx="2958">
                  <c:v>627</c:v>
                </c:pt>
                <c:pt idx="2959">
                  <c:v>627</c:v>
                </c:pt>
                <c:pt idx="2960">
                  <c:v>626</c:v>
                </c:pt>
                <c:pt idx="2961">
                  <c:v>626</c:v>
                </c:pt>
                <c:pt idx="2962">
                  <c:v>628</c:v>
                </c:pt>
                <c:pt idx="2963">
                  <c:v>628</c:v>
                </c:pt>
                <c:pt idx="2964">
                  <c:v>627</c:v>
                </c:pt>
                <c:pt idx="2965">
                  <c:v>628</c:v>
                </c:pt>
                <c:pt idx="2966">
                  <c:v>628</c:v>
                </c:pt>
                <c:pt idx="2967">
                  <c:v>627</c:v>
                </c:pt>
                <c:pt idx="2968">
                  <c:v>629</c:v>
                </c:pt>
                <c:pt idx="2969">
                  <c:v>629</c:v>
                </c:pt>
                <c:pt idx="2970">
                  <c:v>628</c:v>
                </c:pt>
                <c:pt idx="2971">
                  <c:v>630</c:v>
                </c:pt>
                <c:pt idx="2972">
                  <c:v>629</c:v>
                </c:pt>
                <c:pt idx="2973">
                  <c:v>630</c:v>
                </c:pt>
                <c:pt idx="2974">
                  <c:v>628</c:v>
                </c:pt>
                <c:pt idx="2975">
                  <c:v>629</c:v>
                </c:pt>
                <c:pt idx="2976">
                  <c:v>626</c:v>
                </c:pt>
                <c:pt idx="2977">
                  <c:v>628</c:v>
                </c:pt>
                <c:pt idx="2978">
                  <c:v>628</c:v>
                </c:pt>
                <c:pt idx="2979">
                  <c:v>627</c:v>
                </c:pt>
                <c:pt idx="2980">
                  <c:v>627</c:v>
                </c:pt>
                <c:pt idx="2981">
                  <c:v>631</c:v>
                </c:pt>
                <c:pt idx="2982">
                  <c:v>630</c:v>
                </c:pt>
                <c:pt idx="2983">
                  <c:v>630</c:v>
                </c:pt>
                <c:pt idx="2984">
                  <c:v>633</c:v>
                </c:pt>
                <c:pt idx="2985">
                  <c:v>630</c:v>
                </c:pt>
                <c:pt idx="2986">
                  <c:v>630</c:v>
                </c:pt>
                <c:pt idx="2987">
                  <c:v>630</c:v>
                </c:pt>
                <c:pt idx="2988">
                  <c:v>627</c:v>
                </c:pt>
                <c:pt idx="2989">
                  <c:v>628</c:v>
                </c:pt>
                <c:pt idx="2990">
                  <c:v>628</c:v>
                </c:pt>
                <c:pt idx="2991">
                  <c:v>628</c:v>
                </c:pt>
                <c:pt idx="2992">
                  <c:v>628</c:v>
                </c:pt>
                <c:pt idx="2993">
                  <c:v>627</c:v>
                </c:pt>
                <c:pt idx="2994">
                  <c:v>628</c:v>
                </c:pt>
                <c:pt idx="2995">
                  <c:v>630</c:v>
                </c:pt>
                <c:pt idx="2996">
                  <c:v>627</c:v>
                </c:pt>
                <c:pt idx="2997">
                  <c:v>626</c:v>
                </c:pt>
                <c:pt idx="2998">
                  <c:v>624</c:v>
                </c:pt>
                <c:pt idx="2999">
                  <c:v>622</c:v>
                </c:pt>
                <c:pt idx="3000">
                  <c:v>622</c:v>
                </c:pt>
                <c:pt idx="3001">
                  <c:v>621</c:v>
                </c:pt>
                <c:pt idx="3002">
                  <c:v>622</c:v>
                </c:pt>
                <c:pt idx="3003">
                  <c:v>621</c:v>
                </c:pt>
                <c:pt idx="3004">
                  <c:v>621</c:v>
                </c:pt>
                <c:pt idx="3005">
                  <c:v>621</c:v>
                </c:pt>
                <c:pt idx="3006">
                  <c:v>622</c:v>
                </c:pt>
                <c:pt idx="3007">
                  <c:v>625</c:v>
                </c:pt>
                <c:pt idx="3008">
                  <c:v>624</c:v>
                </c:pt>
                <c:pt idx="3009">
                  <c:v>625</c:v>
                </c:pt>
                <c:pt idx="3010">
                  <c:v>625</c:v>
                </c:pt>
                <c:pt idx="3011">
                  <c:v>624</c:v>
                </c:pt>
                <c:pt idx="3012">
                  <c:v>622</c:v>
                </c:pt>
                <c:pt idx="3013">
                  <c:v>624</c:v>
                </c:pt>
                <c:pt idx="3014">
                  <c:v>623</c:v>
                </c:pt>
                <c:pt idx="3015">
                  <c:v>622</c:v>
                </c:pt>
                <c:pt idx="3016">
                  <c:v>625</c:v>
                </c:pt>
                <c:pt idx="3017">
                  <c:v>624</c:v>
                </c:pt>
                <c:pt idx="3018">
                  <c:v>623</c:v>
                </c:pt>
                <c:pt idx="3019">
                  <c:v>624</c:v>
                </c:pt>
                <c:pt idx="3020">
                  <c:v>626</c:v>
                </c:pt>
                <c:pt idx="3021">
                  <c:v>625</c:v>
                </c:pt>
                <c:pt idx="3022">
                  <c:v>626</c:v>
                </c:pt>
                <c:pt idx="3023">
                  <c:v>627</c:v>
                </c:pt>
                <c:pt idx="3024">
                  <c:v>626</c:v>
                </c:pt>
                <c:pt idx="3025">
                  <c:v>625</c:v>
                </c:pt>
                <c:pt idx="3026">
                  <c:v>627</c:v>
                </c:pt>
                <c:pt idx="3027">
                  <c:v>626</c:v>
                </c:pt>
                <c:pt idx="3028">
                  <c:v>625</c:v>
                </c:pt>
                <c:pt idx="3029">
                  <c:v>626</c:v>
                </c:pt>
                <c:pt idx="3030">
                  <c:v>626</c:v>
                </c:pt>
                <c:pt idx="3031">
                  <c:v>624</c:v>
                </c:pt>
                <c:pt idx="3032">
                  <c:v>627</c:v>
                </c:pt>
                <c:pt idx="3033">
                  <c:v>626</c:v>
                </c:pt>
                <c:pt idx="3034">
                  <c:v>626</c:v>
                </c:pt>
                <c:pt idx="3035">
                  <c:v>625</c:v>
                </c:pt>
                <c:pt idx="3036">
                  <c:v>625</c:v>
                </c:pt>
                <c:pt idx="3037">
                  <c:v>626</c:v>
                </c:pt>
                <c:pt idx="3038">
                  <c:v>626</c:v>
                </c:pt>
                <c:pt idx="3039">
                  <c:v>626</c:v>
                </c:pt>
                <c:pt idx="3040">
                  <c:v>625</c:v>
                </c:pt>
                <c:pt idx="3041">
                  <c:v>624</c:v>
                </c:pt>
                <c:pt idx="3042">
                  <c:v>626</c:v>
                </c:pt>
                <c:pt idx="3043">
                  <c:v>626</c:v>
                </c:pt>
                <c:pt idx="3044">
                  <c:v>626</c:v>
                </c:pt>
                <c:pt idx="3045">
                  <c:v>626</c:v>
                </c:pt>
                <c:pt idx="3046">
                  <c:v>625</c:v>
                </c:pt>
                <c:pt idx="3047">
                  <c:v>627</c:v>
                </c:pt>
                <c:pt idx="3048">
                  <c:v>626</c:v>
                </c:pt>
                <c:pt idx="3049">
                  <c:v>627</c:v>
                </c:pt>
                <c:pt idx="3050">
                  <c:v>626</c:v>
                </c:pt>
                <c:pt idx="3051">
                  <c:v>625</c:v>
                </c:pt>
                <c:pt idx="3052">
                  <c:v>625</c:v>
                </c:pt>
                <c:pt idx="3053">
                  <c:v>625</c:v>
                </c:pt>
                <c:pt idx="3054">
                  <c:v>624</c:v>
                </c:pt>
                <c:pt idx="3055">
                  <c:v>626</c:v>
                </c:pt>
                <c:pt idx="3056">
                  <c:v>626</c:v>
                </c:pt>
                <c:pt idx="3057">
                  <c:v>624</c:v>
                </c:pt>
                <c:pt idx="3058">
                  <c:v>623</c:v>
                </c:pt>
                <c:pt idx="3059">
                  <c:v>621</c:v>
                </c:pt>
                <c:pt idx="3060">
                  <c:v>615</c:v>
                </c:pt>
                <c:pt idx="3061">
                  <c:v>601</c:v>
                </c:pt>
                <c:pt idx="3062">
                  <c:v>580</c:v>
                </c:pt>
                <c:pt idx="3063">
                  <c:v>554</c:v>
                </c:pt>
                <c:pt idx="3064">
                  <c:v>534</c:v>
                </c:pt>
                <c:pt idx="3065">
                  <c:v>519</c:v>
                </c:pt>
                <c:pt idx="3066">
                  <c:v>502</c:v>
                </c:pt>
                <c:pt idx="3067">
                  <c:v>484</c:v>
                </c:pt>
                <c:pt idx="3068">
                  <c:v>473</c:v>
                </c:pt>
                <c:pt idx="3069">
                  <c:v>460</c:v>
                </c:pt>
                <c:pt idx="3070">
                  <c:v>450</c:v>
                </c:pt>
                <c:pt idx="3071">
                  <c:v>446</c:v>
                </c:pt>
                <c:pt idx="3072">
                  <c:v>439</c:v>
                </c:pt>
                <c:pt idx="3073">
                  <c:v>434</c:v>
                </c:pt>
                <c:pt idx="3074">
                  <c:v>433</c:v>
                </c:pt>
                <c:pt idx="3075">
                  <c:v>429</c:v>
                </c:pt>
                <c:pt idx="3076">
                  <c:v>424</c:v>
                </c:pt>
                <c:pt idx="3077">
                  <c:v>423</c:v>
                </c:pt>
                <c:pt idx="3078">
                  <c:v>420</c:v>
                </c:pt>
                <c:pt idx="3079">
                  <c:v>415</c:v>
                </c:pt>
                <c:pt idx="3080">
                  <c:v>412</c:v>
                </c:pt>
                <c:pt idx="3081">
                  <c:v>413</c:v>
                </c:pt>
                <c:pt idx="3082">
                  <c:v>410</c:v>
                </c:pt>
                <c:pt idx="3083">
                  <c:v>410</c:v>
                </c:pt>
                <c:pt idx="3084">
                  <c:v>411</c:v>
                </c:pt>
                <c:pt idx="3085">
                  <c:v>409</c:v>
                </c:pt>
                <c:pt idx="3086">
                  <c:v>409</c:v>
                </c:pt>
                <c:pt idx="3087">
                  <c:v>412</c:v>
                </c:pt>
                <c:pt idx="3088">
                  <c:v>411</c:v>
                </c:pt>
                <c:pt idx="3089">
                  <c:v>412</c:v>
                </c:pt>
                <c:pt idx="3090">
                  <c:v>412</c:v>
                </c:pt>
                <c:pt idx="3091">
                  <c:v>412</c:v>
                </c:pt>
                <c:pt idx="3092">
                  <c:v>411</c:v>
                </c:pt>
                <c:pt idx="3093">
                  <c:v>411</c:v>
                </c:pt>
                <c:pt idx="3094">
                  <c:v>410</c:v>
                </c:pt>
                <c:pt idx="3095">
                  <c:v>410</c:v>
                </c:pt>
                <c:pt idx="3096">
                  <c:v>409</c:v>
                </c:pt>
                <c:pt idx="3097">
                  <c:v>411</c:v>
                </c:pt>
                <c:pt idx="3098">
                  <c:v>410</c:v>
                </c:pt>
                <c:pt idx="3099">
                  <c:v>411</c:v>
                </c:pt>
                <c:pt idx="3100">
                  <c:v>412</c:v>
                </c:pt>
                <c:pt idx="3101">
                  <c:v>412</c:v>
                </c:pt>
                <c:pt idx="3102">
                  <c:v>411</c:v>
                </c:pt>
                <c:pt idx="3103">
                  <c:v>412</c:v>
                </c:pt>
                <c:pt idx="3104">
                  <c:v>412</c:v>
                </c:pt>
                <c:pt idx="3105">
                  <c:v>413</c:v>
                </c:pt>
                <c:pt idx="3106">
                  <c:v>413</c:v>
                </c:pt>
                <c:pt idx="3107">
                  <c:v>415</c:v>
                </c:pt>
                <c:pt idx="3108">
                  <c:v>415</c:v>
                </c:pt>
                <c:pt idx="3109">
                  <c:v>416</c:v>
                </c:pt>
                <c:pt idx="3110">
                  <c:v>418</c:v>
                </c:pt>
                <c:pt idx="3111">
                  <c:v>418</c:v>
                </c:pt>
                <c:pt idx="3112">
                  <c:v>418</c:v>
                </c:pt>
                <c:pt idx="3113">
                  <c:v>420</c:v>
                </c:pt>
                <c:pt idx="3114">
                  <c:v>420</c:v>
                </c:pt>
                <c:pt idx="3115">
                  <c:v>418</c:v>
                </c:pt>
                <c:pt idx="3116">
                  <c:v>419</c:v>
                </c:pt>
                <c:pt idx="3117">
                  <c:v>419</c:v>
                </c:pt>
                <c:pt idx="3118">
                  <c:v>418</c:v>
                </c:pt>
                <c:pt idx="3119">
                  <c:v>417</c:v>
                </c:pt>
                <c:pt idx="3120">
                  <c:v>418</c:v>
                </c:pt>
                <c:pt idx="3121">
                  <c:v>418</c:v>
                </c:pt>
                <c:pt idx="3122">
                  <c:v>417</c:v>
                </c:pt>
                <c:pt idx="3123">
                  <c:v>420</c:v>
                </c:pt>
                <c:pt idx="3124">
                  <c:v>420</c:v>
                </c:pt>
                <c:pt idx="3125">
                  <c:v>420</c:v>
                </c:pt>
                <c:pt idx="3126">
                  <c:v>422</c:v>
                </c:pt>
                <c:pt idx="3127">
                  <c:v>421</c:v>
                </c:pt>
                <c:pt idx="3128">
                  <c:v>421</c:v>
                </c:pt>
                <c:pt idx="3129">
                  <c:v>423</c:v>
                </c:pt>
                <c:pt idx="3130">
                  <c:v>423</c:v>
                </c:pt>
                <c:pt idx="3131">
                  <c:v>422</c:v>
                </c:pt>
                <c:pt idx="3132">
                  <c:v>423</c:v>
                </c:pt>
                <c:pt idx="3133">
                  <c:v>422</c:v>
                </c:pt>
                <c:pt idx="3134">
                  <c:v>420</c:v>
                </c:pt>
                <c:pt idx="3135">
                  <c:v>420</c:v>
                </c:pt>
                <c:pt idx="3136">
                  <c:v>421</c:v>
                </c:pt>
                <c:pt idx="3137">
                  <c:v>420</c:v>
                </c:pt>
                <c:pt idx="3138">
                  <c:v>420</c:v>
                </c:pt>
                <c:pt idx="3139">
                  <c:v>423</c:v>
                </c:pt>
                <c:pt idx="3140">
                  <c:v>421</c:v>
                </c:pt>
                <c:pt idx="3141">
                  <c:v>422</c:v>
                </c:pt>
                <c:pt idx="3142">
                  <c:v>426</c:v>
                </c:pt>
                <c:pt idx="3143">
                  <c:v>424</c:v>
                </c:pt>
                <c:pt idx="3144">
                  <c:v>421</c:v>
                </c:pt>
                <c:pt idx="3145">
                  <c:v>426</c:v>
                </c:pt>
                <c:pt idx="3146">
                  <c:v>424</c:v>
                </c:pt>
                <c:pt idx="3147">
                  <c:v>423</c:v>
                </c:pt>
                <c:pt idx="3148">
                  <c:v>425</c:v>
                </c:pt>
                <c:pt idx="3149">
                  <c:v>425</c:v>
                </c:pt>
                <c:pt idx="3150">
                  <c:v>423</c:v>
                </c:pt>
                <c:pt idx="3151">
                  <c:v>424</c:v>
                </c:pt>
                <c:pt idx="3152">
                  <c:v>424</c:v>
                </c:pt>
                <c:pt idx="3153">
                  <c:v>424</c:v>
                </c:pt>
                <c:pt idx="3154">
                  <c:v>424</c:v>
                </c:pt>
                <c:pt idx="3155">
                  <c:v>424</c:v>
                </c:pt>
                <c:pt idx="3156">
                  <c:v>424</c:v>
                </c:pt>
                <c:pt idx="3157">
                  <c:v>423</c:v>
                </c:pt>
                <c:pt idx="3158">
                  <c:v>426</c:v>
                </c:pt>
                <c:pt idx="3159">
                  <c:v>426</c:v>
                </c:pt>
                <c:pt idx="3160">
                  <c:v>426</c:v>
                </c:pt>
                <c:pt idx="3161">
                  <c:v>429</c:v>
                </c:pt>
                <c:pt idx="3162">
                  <c:v>428</c:v>
                </c:pt>
                <c:pt idx="3163">
                  <c:v>429</c:v>
                </c:pt>
                <c:pt idx="3164">
                  <c:v>429</c:v>
                </c:pt>
                <c:pt idx="3165">
                  <c:v>428</c:v>
                </c:pt>
                <c:pt idx="3166">
                  <c:v>430</c:v>
                </c:pt>
                <c:pt idx="3167">
                  <c:v>429</c:v>
                </c:pt>
                <c:pt idx="3168">
                  <c:v>430</c:v>
                </c:pt>
                <c:pt idx="3169">
                  <c:v>429</c:v>
                </c:pt>
                <c:pt idx="3170">
                  <c:v>429</c:v>
                </c:pt>
                <c:pt idx="3171">
                  <c:v>430</c:v>
                </c:pt>
                <c:pt idx="3172">
                  <c:v>431</c:v>
                </c:pt>
                <c:pt idx="3173">
                  <c:v>430</c:v>
                </c:pt>
                <c:pt idx="3174">
                  <c:v>432</c:v>
                </c:pt>
                <c:pt idx="3175">
                  <c:v>432</c:v>
                </c:pt>
                <c:pt idx="3176">
                  <c:v>432</c:v>
                </c:pt>
                <c:pt idx="3177">
                  <c:v>434</c:v>
                </c:pt>
                <c:pt idx="3178">
                  <c:v>435</c:v>
                </c:pt>
                <c:pt idx="3179">
                  <c:v>435</c:v>
                </c:pt>
                <c:pt idx="3180">
                  <c:v>434</c:v>
                </c:pt>
                <c:pt idx="3181">
                  <c:v>436</c:v>
                </c:pt>
                <c:pt idx="3182">
                  <c:v>433</c:v>
                </c:pt>
                <c:pt idx="3183">
                  <c:v>431</c:v>
                </c:pt>
                <c:pt idx="3184">
                  <c:v>432</c:v>
                </c:pt>
                <c:pt idx="3185">
                  <c:v>430</c:v>
                </c:pt>
                <c:pt idx="3186">
                  <c:v>428</c:v>
                </c:pt>
                <c:pt idx="3187">
                  <c:v>432</c:v>
                </c:pt>
                <c:pt idx="3188">
                  <c:v>430</c:v>
                </c:pt>
                <c:pt idx="3189">
                  <c:v>429</c:v>
                </c:pt>
                <c:pt idx="3190">
                  <c:v>431</c:v>
                </c:pt>
                <c:pt idx="3191">
                  <c:v>432</c:v>
                </c:pt>
                <c:pt idx="3192">
                  <c:v>430</c:v>
                </c:pt>
                <c:pt idx="3193">
                  <c:v>432</c:v>
                </c:pt>
                <c:pt idx="3194">
                  <c:v>433</c:v>
                </c:pt>
                <c:pt idx="3195">
                  <c:v>431</c:v>
                </c:pt>
                <c:pt idx="3196">
                  <c:v>433</c:v>
                </c:pt>
                <c:pt idx="3197">
                  <c:v>432</c:v>
                </c:pt>
                <c:pt idx="3198">
                  <c:v>431</c:v>
                </c:pt>
                <c:pt idx="3199">
                  <c:v>432</c:v>
                </c:pt>
                <c:pt idx="3200">
                  <c:v>434</c:v>
                </c:pt>
                <c:pt idx="3201">
                  <c:v>435</c:v>
                </c:pt>
                <c:pt idx="3202">
                  <c:v>434</c:v>
                </c:pt>
                <c:pt idx="3203">
                  <c:v>436</c:v>
                </c:pt>
                <c:pt idx="3204">
                  <c:v>435</c:v>
                </c:pt>
                <c:pt idx="3205">
                  <c:v>435</c:v>
                </c:pt>
                <c:pt idx="3206">
                  <c:v>436</c:v>
                </c:pt>
                <c:pt idx="3207">
                  <c:v>435</c:v>
                </c:pt>
                <c:pt idx="3208">
                  <c:v>436</c:v>
                </c:pt>
                <c:pt idx="3209">
                  <c:v>435</c:v>
                </c:pt>
                <c:pt idx="3210">
                  <c:v>434</c:v>
                </c:pt>
                <c:pt idx="3211">
                  <c:v>436</c:v>
                </c:pt>
                <c:pt idx="3212">
                  <c:v>436</c:v>
                </c:pt>
                <c:pt idx="3213">
                  <c:v>436</c:v>
                </c:pt>
                <c:pt idx="3214">
                  <c:v>437</c:v>
                </c:pt>
                <c:pt idx="3215">
                  <c:v>436</c:v>
                </c:pt>
                <c:pt idx="3216">
                  <c:v>440</c:v>
                </c:pt>
                <c:pt idx="3217">
                  <c:v>439</c:v>
                </c:pt>
                <c:pt idx="3218">
                  <c:v>439</c:v>
                </c:pt>
                <c:pt idx="3219">
                  <c:v>440</c:v>
                </c:pt>
                <c:pt idx="3220">
                  <c:v>441</c:v>
                </c:pt>
                <c:pt idx="3221">
                  <c:v>439</c:v>
                </c:pt>
                <c:pt idx="3222">
                  <c:v>440</c:v>
                </c:pt>
                <c:pt idx="3223">
                  <c:v>441</c:v>
                </c:pt>
                <c:pt idx="3224">
                  <c:v>441</c:v>
                </c:pt>
                <c:pt idx="3225">
                  <c:v>439</c:v>
                </c:pt>
                <c:pt idx="3226">
                  <c:v>441</c:v>
                </c:pt>
                <c:pt idx="3227">
                  <c:v>439</c:v>
                </c:pt>
                <c:pt idx="3228">
                  <c:v>437</c:v>
                </c:pt>
                <c:pt idx="3229">
                  <c:v>443</c:v>
                </c:pt>
                <c:pt idx="3230">
                  <c:v>439</c:v>
                </c:pt>
                <c:pt idx="3231">
                  <c:v>439</c:v>
                </c:pt>
                <c:pt idx="3232">
                  <c:v>441</c:v>
                </c:pt>
                <c:pt idx="3233">
                  <c:v>441</c:v>
                </c:pt>
                <c:pt idx="3234">
                  <c:v>440</c:v>
                </c:pt>
                <c:pt idx="3235">
                  <c:v>442</c:v>
                </c:pt>
                <c:pt idx="3236">
                  <c:v>442</c:v>
                </c:pt>
                <c:pt idx="3237">
                  <c:v>440</c:v>
                </c:pt>
                <c:pt idx="3238">
                  <c:v>440</c:v>
                </c:pt>
                <c:pt idx="3239">
                  <c:v>442</c:v>
                </c:pt>
                <c:pt idx="3240">
                  <c:v>439</c:v>
                </c:pt>
                <c:pt idx="3241">
                  <c:v>439</c:v>
                </c:pt>
                <c:pt idx="3242">
                  <c:v>440</c:v>
                </c:pt>
                <c:pt idx="3243">
                  <c:v>440</c:v>
                </c:pt>
                <c:pt idx="3244">
                  <c:v>438</c:v>
                </c:pt>
                <c:pt idx="3245">
                  <c:v>440</c:v>
                </c:pt>
                <c:pt idx="3246">
                  <c:v>438</c:v>
                </c:pt>
                <c:pt idx="3247">
                  <c:v>437</c:v>
                </c:pt>
                <c:pt idx="3248">
                  <c:v>438</c:v>
                </c:pt>
                <c:pt idx="3249">
                  <c:v>438</c:v>
                </c:pt>
                <c:pt idx="3250">
                  <c:v>438</c:v>
                </c:pt>
                <c:pt idx="3251">
                  <c:v>439</c:v>
                </c:pt>
                <c:pt idx="3252">
                  <c:v>438</c:v>
                </c:pt>
                <c:pt idx="3253">
                  <c:v>438</c:v>
                </c:pt>
                <c:pt idx="3254">
                  <c:v>439</c:v>
                </c:pt>
                <c:pt idx="3255">
                  <c:v>441</c:v>
                </c:pt>
                <c:pt idx="3256">
                  <c:v>440</c:v>
                </c:pt>
                <c:pt idx="3257">
                  <c:v>440</c:v>
                </c:pt>
                <c:pt idx="3258">
                  <c:v>443</c:v>
                </c:pt>
                <c:pt idx="3259">
                  <c:v>440</c:v>
                </c:pt>
                <c:pt idx="3260">
                  <c:v>440</c:v>
                </c:pt>
                <c:pt idx="3261">
                  <c:v>441</c:v>
                </c:pt>
                <c:pt idx="3262">
                  <c:v>440</c:v>
                </c:pt>
                <c:pt idx="3263">
                  <c:v>439</c:v>
                </c:pt>
                <c:pt idx="3264">
                  <c:v>440</c:v>
                </c:pt>
                <c:pt idx="3265">
                  <c:v>440</c:v>
                </c:pt>
                <c:pt idx="3266">
                  <c:v>438</c:v>
                </c:pt>
                <c:pt idx="3267">
                  <c:v>438</c:v>
                </c:pt>
                <c:pt idx="3268">
                  <c:v>440</c:v>
                </c:pt>
                <c:pt idx="3269">
                  <c:v>439</c:v>
                </c:pt>
                <c:pt idx="3270">
                  <c:v>437</c:v>
                </c:pt>
                <c:pt idx="3271">
                  <c:v>440</c:v>
                </c:pt>
                <c:pt idx="3272">
                  <c:v>441</c:v>
                </c:pt>
                <c:pt idx="3273">
                  <c:v>437</c:v>
                </c:pt>
                <c:pt idx="3274">
                  <c:v>440</c:v>
                </c:pt>
                <c:pt idx="3275">
                  <c:v>438</c:v>
                </c:pt>
                <c:pt idx="3276">
                  <c:v>437</c:v>
                </c:pt>
                <c:pt idx="3277">
                  <c:v>439</c:v>
                </c:pt>
                <c:pt idx="3278">
                  <c:v>439</c:v>
                </c:pt>
                <c:pt idx="3279">
                  <c:v>438</c:v>
                </c:pt>
                <c:pt idx="3280">
                  <c:v>439</c:v>
                </c:pt>
                <c:pt idx="3281">
                  <c:v>440</c:v>
                </c:pt>
                <c:pt idx="3282">
                  <c:v>438</c:v>
                </c:pt>
                <c:pt idx="3283">
                  <c:v>439</c:v>
                </c:pt>
                <c:pt idx="3284">
                  <c:v>439</c:v>
                </c:pt>
                <c:pt idx="3285">
                  <c:v>437</c:v>
                </c:pt>
                <c:pt idx="3286">
                  <c:v>436</c:v>
                </c:pt>
                <c:pt idx="3287">
                  <c:v>438</c:v>
                </c:pt>
                <c:pt idx="3288">
                  <c:v>437</c:v>
                </c:pt>
                <c:pt idx="3289">
                  <c:v>436</c:v>
                </c:pt>
                <c:pt idx="3290">
                  <c:v>437</c:v>
                </c:pt>
                <c:pt idx="3291">
                  <c:v>436</c:v>
                </c:pt>
                <c:pt idx="3292">
                  <c:v>440</c:v>
                </c:pt>
                <c:pt idx="3293">
                  <c:v>446</c:v>
                </c:pt>
                <c:pt idx="3294">
                  <c:v>452</c:v>
                </c:pt>
                <c:pt idx="3295">
                  <c:v>467</c:v>
                </c:pt>
                <c:pt idx="3296">
                  <c:v>489</c:v>
                </c:pt>
                <c:pt idx="3297">
                  <c:v>514</c:v>
                </c:pt>
                <c:pt idx="3298">
                  <c:v>533</c:v>
                </c:pt>
                <c:pt idx="3299">
                  <c:v>547</c:v>
                </c:pt>
                <c:pt idx="3300">
                  <c:v>557</c:v>
                </c:pt>
                <c:pt idx="3301">
                  <c:v>563</c:v>
                </c:pt>
                <c:pt idx="3302">
                  <c:v>567</c:v>
                </c:pt>
                <c:pt idx="3303">
                  <c:v>571</c:v>
                </c:pt>
                <c:pt idx="3304">
                  <c:v>574</c:v>
                </c:pt>
                <c:pt idx="3305">
                  <c:v>574</c:v>
                </c:pt>
                <c:pt idx="3306">
                  <c:v>575</c:v>
                </c:pt>
                <c:pt idx="3307">
                  <c:v>579</c:v>
                </c:pt>
                <c:pt idx="3308">
                  <c:v>583</c:v>
                </c:pt>
                <c:pt idx="3309">
                  <c:v>585</c:v>
                </c:pt>
                <c:pt idx="3310">
                  <c:v>588</c:v>
                </c:pt>
                <c:pt idx="3311">
                  <c:v>591</c:v>
                </c:pt>
                <c:pt idx="3312">
                  <c:v>593</c:v>
                </c:pt>
                <c:pt idx="3313">
                  <c:v>595</c:v>
                </c:pt>
                <c:pt idx="3314">
                  <c:v>596</c:v>
                </c:pt>
                <c:pt idx="3315">
                  <c:v>596</c:v>
                </c:pt>
                <c:pt idx="3316">
                  <c:v>597</c:v>
                </c:pt>
                <c:pt idx="3317">
                  <c:v>598</c:v>
                </c:pt>
                <c:pt idx="3318">
                  <c:v>597</c:v>
                </c:pt>
                <c:pt idx="3319">
                  <c:v>600</c:v>
                </c:pt>
                <c:pt idx="3320">
                  <c:v>599</c:v>
                </c:pt>
                <c:pt idx="3321">
                  <c:v>600</c:v>
                </c:pt>
                <c:pt idx="3322">
                  <c:v>600</c:v>
                </c:pt>
                <c:pt idx="3323">
                  <c:v>601</c:v>
                </c:pt>
                <c:pt idx="3324">
                  <c:v>600</c:v>
                </c:pt>
                <c:pt idx="3325">
                  <c:v>600</c:v>
                </c:pt>
                <c:pt idx="3326">
                  <c:v>601</c:v>
                </c:pt>
                <c:pt idx="3327">
                  <c:v>602</c:v>
                </c:pt>
                <c:pt idx="3328">
                  <c:v>602</c:v>
                </c:pt>
                <c:pt idx="3329">
                  <c:v>603</c:v>
                </c:pt>
                <c:pt idx="3330">
                  <c:v>604</c:v>
                </c:pt>
                <c:pt idx="3331">
                  <c:v>603</c:v>
                </c:pt>
                <c:pt idx="3332">
                  <c:v>605</c:v>
                </c:pt>
                <c:pt idx="3333">
                  <c:v>604</c:v>
                </c:pt>
                <c:pt idx="3334">
                  <c:v>604</c:v>
                </c:pt>
                <c:pt idx="3335">
                  <c:v>605</c:v>
                </c:pt>
                <c:pt idx="3336">
                  <c:v>605</c:v>
                </c:pt>
                <c:pt idx="3337">
                  <c:v>605</c:v>
                </c:pt>
                <c:pt idx="3338">
                  <c:v>606</c:v>
                </c:pt>
                <c:pt idx="3339">
                  <c:v>605</c:v>
                </c:pt>
                <c:pt idx="3340">
                  <c:v>601</c:v>
                </c:pt>
                <c:pt idx="3341">
                  <c:v>598</c:v>
                </c:pt>
                <c:pt idx="3342">
                  <c:v>576</c:v>
                </c:pt>
                <c:pt idx="3343">
                  <c:v>550</c:v>
                </c:pt>
                <c:pt idx="3344">
                  <c:v>524</c:v>
                </c:pt>
                <c:pt idx="3345">
                  <c:v>502</c:v>
                </c:pt>
                <c:pt idx="3346">
                  <c:v>484</c:v>
                </c:pt>
                <c:pt idx="3347">
                  <c:v>477</c:v>
                </c:pt>
                <c:pt idx="3348">
                  <c:v>473</c:v>
                </c:pt>
                <c:pt idx="3349">
                  <c:v>469</c:v>
                </c:pt>
                <c:pt idx="3350">
                  <c:v>468</c:v>
                </c:pt>
                <c:pt idx="3351">
                  <c:v>467</c:v>
                </c:pt>
                <c:pt idx="3352">
                  <c:v>465</c:v>
                </c:pt>
                <c:pt idx="3353">
                  <c:v>465</c:v>
                </c:pt>
                <c:pt idx="3354">
                  <c:v>466</c:v>
                </c:pt>
                <c:pt idx="3355">
                  <c:v>466</c:v>
                </c:pt>
                <c:pt idx="3356">
                  <c:v>465</c:v>
                </c:pt>
                <c:pt idx="3357">
                  <c:v>467</c:v>
                </c:pt>
                <c:pt idx="3358">
                  <c:v>468</c:v>
                </c:pt>
                <c:pt idx="3359">
                  <c:v>468</c:v>
                </c:pt>
                <c:pt idx="3360">
                  <c:v>470</c:v>
                </c:pt>
                <c:pt idx="3361">
                  <c:v>472</c:v>
                </c:pt>
                <c:pt idx="3362">
                  <c:v>474</c:v>
                </c:pt>
                <c:pt idx="3363">
                  <c:v>476</c:v>
                </c:pt>
                <c:pt idx="3364">
                  <c:v>478</c:v>
                </c:pt>
                <c:pt idx="3365">
                  <c:v>479</c:v>
                </c:pt>
                <c:pt idx="3366">
                  <c:v>481</c:v>
                </c:pt>
                <c:pt idx="3367">
                  <c:v>481</c:v>
                </c:pt>
                <c:pt idx="3368">
                  <c:v>483</c:v>
                </c:pt>
                <c:pt idx="3369">
                  <c:v>482</c:v>
                </c:pt>
                <c:pt idx="3370">
                  <c:v>480</c:v>
                </c:pt>
                <c:pt idx="3371">
                  <c:v>483</c:v>
                </c:pt>
                <c:pt idx="3372">
                  <c:v>483</c:v>
                </c:pt>
                <c:pt idx="3373">
                  <c:v>484</c:v>
                </c:pt>
                <c:pt idx="3374">
                  <c:v>486</c:v>
                </c:pt>
                <c:pt idx="3375">
                  <c:v>488</c:v>
                </c:pt>
                <c:pt idx="3376">
                  <c:v>494</c:v>
                </c:pt>
                <c:pt idx="3377">
                  <c:v>515</c:v>
                </c:pt>
                <c:pt idx="3378">
                  <c:v>537</c:v>
                </c:pt>
                <c:pt idx="3379">
                  <c:v>557</c:v>
                </c:pt>
                <c:pt idx="3380">
                  <c:v>576</c:v>
                </c:pt>
                <c:pt idx="3381">
                  <c:v>587</c:v>
                </c:pt>
                <c:pt idx="3382">
                  <c:v>590</c:v>
                </c:pt>
                <c:pt idx="3383">
                  <c:v>593</c:v>
                </c:pt>
                <c:pt idx="3384">
                  <c:v>596</c:v>
                </c:pt>
                <c:pt idx="3385">
                  <c:v>599</c:v>
                </c:pt>
                <c:pt idx="3386">
                  <c:v>603</c:v>
                </c:pt>
                <c:pt idx="3387">
                  <c:v>607</c:v>
                </c:pt>
                <c:pt idx="3388">
                  <c:v>609</c:v>
                </c:pt>
                <c:pt idx="3389">
                  <c:v>611</c:v>
                </c:pt>
                <c:pt idx="3390">
                  <c:v>613</c:v>
                </c:pt>
                <c:pt idx="3391">
                  <c:v>613</c:v>
                </c:pt>
                <c:pt idx="3392">
                  <c:v>613</c:v>
                </c:pt>
                <c:pt idx="3393">
                  <c:v>615</c:v>
                </c:pt>
                <c:pt idx="3394">
                  <c:v>615</c:v>
                </c:pt>
                <c:pt idx="3395">
                  <c:v>615</c:v>
                </c:pt>
                <c:pt idx="3396">
                  <c:v>616</c:v>
                </c:pt>
                <c:pt idx="3397">
                  <c:v>616</c:v>
                </c:pt>
                <c:pt idx="3398">
                  <c:v>616</c:v>
                </c:pt>
                <c:pt idx="3399">
                  <c:v>617</c:v>
                </c:pt>
                <c:pt idx="3400">
                  <c:v>617</c:v>
                </c:pt>
                <c:pt idx="3401">
                  <c:v>617</c:v>
                </c:pt>
                <c:pt idx="3402">
                  <c:v>617</c:v>
                </c:pt>
                <c:pt idx="3403">
                  <c:v>619</c:v>
                </c:pt>
                <c:pt idx="3404">
                  <c:v>617</c:v>
                </c:pt>
                <c:pt idx="3405">
                  <c:v>617</c:v>
                </c:pt>
                <c:pt idx="3406">
                  <c:v>618</c:v>
                </c:pt>
                <c:pt idx="3407">
                  <c:v>616</c:v>
                </c:pt>
                <c:pt idx="3408">
                  <c:v>617</c:v>
                </c:pt>
                <c:pt idx="3409">
                  <c:v>617</c:v>
                </c:pt>
                <c:pt idx="3410">
                  <c:v>617</c:v>
                </c:pt>
                <c:pt idx="3411">
                  <c:v>616</c:v>
                </c:pt>
                <c:pt idx="3412">
                  <c:v>618</c:v>
                </c:pt>
                <c:pt idx="3413">
                  <c:v>617</c:v>
                </c:pt>
                <c:pt idx="3414">
                  <c:v>619</c:v>
                </c:pt>
                <c:pt idx="3415">
                  <c:v>618</c:v>
                </c:pt>
                <c:pt idx="3416">
                  <c:v>616</c:v>
                </c:pt>
                <c:pt idx="3417">
                  <c:v>612</c:v>
                </c:pt>
                <c:pt idx="3418">
                  <c:v>604</c:v>
                </c:pt>
                <c:pt idx="3419">
                  <c:v>588</c:v>
                </c:pt>
                <c:pt idx="3420">
                  <c:v>561</c:v>
                </c:pt>
                <c:pt idx="3421">
                  <c:v>528</c:v>
                </c:pt>
                <c:pt idx="3422">
                  <c:v>505</c:v>
                </c:pt>
                <c:pt idx="3423">
                  <c:v>484</c:v>
                </c:pt>
                <c:pt idx="3424">
                  <c:v>466</c:v>
                </c:pt>
                <c:pt idx="3425">
                  <c:v>456</c:v>
                </c:pt>
                <c:pt idx="3426">
                  <c:v>448</c:v>
                </c:pt>
                <c:pt idx="3427">
                  <c:v>441</c:v>
                </c:pt>
                <c:pt idx="3428">
                  <c:v>434</c:v>
                </c:pt>
                <c:pt idx="3429">
                  <c:v>431</c:v>
                </c:pt>
                <c:pt idx="3430">
                  <c:v>426</c:v>
                </c:pt>
                <c:pt idx="3431">
                  <c:v>424</c:v>
                </c:pt>
                <c:pt idx="3432">
                  <c:v>423</c:v>
                </c:pt>
                <c:pt idx="3433">
                  <c:v>422</c:v>
                </c:pt>
                <c:pt idx="3434">
                  <c:v>421</c:v>
                </c:pt>
                <c:pt idx="3435">
                  <c:v>424</c:v>
                </c:pt>
                <c:pt idx="3436">
                  <c:v>423</c:v>
                </c:pt>
                <c:pt idx="3437">
                  <c:v>425</c:v>
                </c:pt>
                <c:pt idx="3438">
                  <c:v>428</c:v>
                </c:pt>
                <c:pt idx="3439">
                  <c:v>428</c:v>
                </c:pt>
                <c:pt idx="3440">
                  <c:v>429</c:v>
                </c:pt>
                <c:pt idx="3441">
                  <c:v>430</c:v>
                </c:pt>
                <c:pt idx="3442">
                  <c:v>427</c:v>
                </c:pt>
                <c:pt idx="3443">
                  <c:v>428</c:v>
                </c:pt>
                <c:pt idx="3444">
                  <c:v>429</c:v>
                </c:pt>
                <c:pt idx="3445">
                  <c:v>429</c:v>
                </c:pt>
                <c:pt idx="3446">
                  <c:v>428</c:v>
                </c:pt>
                <c:pt idx="3447">
                  <c:v>428</c:v>
                </c:pt>
                <c:pt idx="3448">
                  <c:v>428</c:v>
                </c:pt>
                <c:pt idx="3449">
                  <c:v>430</c:v>
                </c:pt>
                <c:pt idx="3450">
                  <c:v>429</c:v>
                </c:pt>
                <c:pt idx="3451">
                  <c:v>429</c:v>
                </c:pt>
                <c:pt idx="3452">
                  <c:v>429</c:v>
                </c:pt>
                <c:pt idx="3453">
                  <c:v>429</c:v>
                </c:pt>
                <c:pt idx="3454">
                  <c:v>430</c:v>
                </c:pt>
                <c:pt idx="3455">
                  <c:v>428</c:v>
                </c:pt>
                <c:pt idx="3456">
                  <c:v>429</c:v>
                </c:pt>
                <c:pt idx="3457">
                  <c:v>429</c:v>
                </c:pt>
                <c:pt idx="3458">
                  <c:v>430</c:v>
                </c:pt>
                <c:pt idx="3459">
                  <c:v>431</c:v>
                </c:pt>
                <c:pt idx="3460">
                  <c:v>431</c:v>
                </c:pt>
                <c:pt idx="3461">
                  <c:v>433</c:v>
                </c:pt>
                <c:pt idx="3462">
                  <c:v>434</c:v>
                </c:pt>
                <c:pt idx="3463">
                  <c:v>434</c:v>
                </c:pt>
                <c:pt idx="3464">
                  <c:v>435</c:v>
                </c:pt>
                <c:pt idx="3465">
                  <c:v>437</c:v>
                </c:pt>
                <c:pt idx="3466">
                  <c:v>437</c:v>
                </c:pt>
                <c:pt idx="3467">
                  <c:v>439</c:v>
                </c:pt>
                <c:pt idx="3468">
                  <c:v>439</c:v>
                </c:pt>
                <c:pt idx="3469">
                  <c:v>438</c:v>
                </c:pt>
                <c:pt idx="3470">
                  <c:v>438</c:v>
                </c:pt>
                <c:pt idx="3471">
                  <c:v>439</c:v>
                </c:pt>
                <c:pt idx="3472">
                  <c:v>437</c:v>
                </c:pt>
                <c:pt idx="3473">
                  <c:v>439</c:v>
                </c:pt>
                <c:pt idx="3474">
                  <c:v>438</c:v>
                </c:pt>
                <c:pt idx="3475">
                  <c:v>437</c:v>
                </c:pt>
                <c:pt idx="3476">
                  <c:v>439</c:v>
                </c:pt>
                <c:pt idx="3477">
                  <c:v>439</c:v>
                </c:pt>
                <c:pt idx="3478">
                  <c:v>438</c:v>
                </c:pt>
                <c:pt idx="3479">
                  <c:v>437</c:v>
                </c:pt>
                <c:pt idx="3480">
                  <c:v>437</c:v>
                </c:pt>
                <c:pt idx="3481">
                  <c:v>434</c:v>
                </c:pt>
                <c:pt idx="3482">
                  <c:v>433</c:v>
                </c:pt>
                <c:pt idx="3483">
                  <c:v>431</c:v>
                </c:pt>
                <c:pt idx="3484">
                  <c:v>428</c:v>
                </c:pt>
                <c:pt idx="3485">
                  <c:v>426</c:v>
                </c:pt>
                <c:pt idx="3486">
                  <c:v>426</c:v>
                </c:pt>
                <c:pt idx="3487">
                  <c:v>427</c:v>
                </c:pt>
                <c:pt idx="3488">
                  <c:v>424</c:v>
                </c:pt>
                <c:pt idx="3489">
                  <c:v>423</c:v>
                </c:pt>
                <c:pt idx="3490">
                  <c:v>425</c:v>
                </c:pt>
                <c:pt idx="3491">
                  <c:v>424</c:v>
                </c:pt>
                <c:pt idx="3492">
                  <c:v>422</c:v>
                </c:pt>
                <c:pt idx="3493">
                  <c:v>423</c:v>
                </c:pt>
                <c:pt idx="3494">
                  <c:v>421</c:v>
                </c:pt>
                <c:pt idx="3495">
                  <c:v>420</c:v>
                </c:pt>
                <c:pt idx="3496">
                  <c:v>421</c:v>
                </c:pt>
                <c:pt idx="3497">
                  <c:v>421</c:v>
                </c:pt>
                <c:pt idx="3498">
                  <c:v>421</c:v>
                </c:pt>
                <c:pt idx="3499">
                  <c:v>420</c:v>
                </c:pt>
                <c:pt idx="3500">
                  <c:v>423</c:v>
                </c:pt>
                <c:pt idx="3501">
                  <c:v>420</c:v>
                </c:pt>
                <c:pt idx="3502">
                  <c:v>422</c:v>
                </c:pt>
                <c:pt idx="3503">
                  <c:v>423</c:v>
                </c:pt>
                <c:pt idx="3504">
                  <c:v>422</c:v>
                </c:pt>
                <c:pt idx="3505">
                  <c:v>422</c:v>
                </c:pt>
                <c:pt idx="3506">
                  <c:v>425</c:v>
                </c:pt>
                <c:pt idx="3507">
                  <c:v>422</c:v>
                </c:pt>
                <c:pt idx="3508">
                  <c:v>421</c:v>
                </c:pt>
                <c:pt idx="3509">
                  <c:v>422</c:v>
                </c:pt>
                <c:pt idx="3510">
                  <c:v>420</c:v>
                </c:pt>
                <c:pt idx="3511">
                  <c:v>418</c:v>
                </c:pt>
                <c:pt idx="3512">
                  <c:v>420</c:v>
                </c:pt>
                <c:pt idx="3513">
                  <c:v>418</c:v>
                </c:pt>
                <c:pt idx="3514">
                  <c:v>416</c:v>
                </c:pt>
                <c:pt idx="3515">
                  <c:v>417</c:v>
                </c:pt>
                <c:pt idx="3516">
                  <c:v>417</c:v>
                </c:pt>
                <c:pt idx="3517">
                  <c:v>417</c:v>
                </c:pt>
                <c:pt idx="3518">
                  <c:v>418</c:v>
                </c:pt>
                <c:pt idx="3519">
                  <c:v>418</c:v>
                </c:pt>
                <c:pt idx="3520">
                  <c:v>417</c:v>
                </c:pt>
                <c:pt idx="3521">
                  <c:v>416</c:v>
                </c:pt>
                <c:pt idx="3522">
                  <c:v>418</c:v>
                </c:pt>
                <c:pt idx="3523">
                  <c:v>417</c:v>
                </c:pt>
                <c:pt idx="3524">
                  <c:v>419</c:v>
                </c:pt>
                <c:pt idx="3525">
                  <c:v>418</c:v>
                </c:pt>
                <c:pt idx="3526">
                  <c:v>420</c:v>
                </c:pt>
                <c:pt idx="3527">
                  <c:v>420</c:v>
                </c:pt>
                <c:pt idx="3528">
                  <c:v>421</c:v>
                </c:pt>
                <c:pt idx="3529">
                  <c:v>424</c:v>
                </c:pt>
                <c:pt idx="3530">
                  <c:v>426</c:v>
                </c:pt>
                <c:pt idx="3531">
                  <c:v>424</c:v>
                </c:pt>
                <c:pt idx="3532">
                  <c:v>426</c:v>
                </c:pt>
                <c:pt idx="3533">
                  <c:v>425</c:v>
                </c:pt>
                <c:pt idx="3534">
                  <c:v>427</c:v>
                </c:pt>
                <c:pt idx="3535">
                  <c:v>427</c:v>
                </c:pt>
                <c:pt idx="3536">
                  <c:v>427</c:v>
                </c:pt>
                <c:pt idx="3537">
                  <c:v>426</c:v>
                </c:pt>
                <c:pt idx="3538">
                  <c:v>428</c:v>
                </c:pt>
                <c:pt idx="3539">
                  <c:v>428</c:v>
                </c:pt>
                <c:pt idx="3540">
                  <c:v>428</c:v>
                </c:pt>
                <c:pt idx="3541">
                  <c:v>430</c:v>
                </c:pt>
                <c:pt idx="3542">
                  <c:v>431</c:v>
                </c:pt>
                <c:pt idx="3543">
                  <c:v>430</c:v>
                </c:pt>
                <c:pt idx="3544">
                  <c:v>432</c:v>
                </c:pt>
                <c:pt idx="3545">
                  <c:v>433</c:v>
                </c:pt>
                <c:pt idx="3546">
                  <c:v>432</c:v>
                </c:pt>
                <c:pt idx="3547">
                  <c:v>432</c:v>
                </c:pt>
                <c:pt idx="3548">
                  <c:v>435</c:v>
                </c:pt>
                <c:pt idx="3549">
                  <c:v>431</c:v>
                </c:pt>
                <c:pt idx="3550">
                  <c:v>431</c:v>
                </c:pt>
                <c:pt idx="3551">
                  <c:v>434</c:v>
                </c:pt>
                <c:pt idx="3552">
                  <c:v>431</c:v>
                </c:pt>
                <c:pt idx="3553">
                  <c:v>428</c:v>
                </c:pt>
                <c:pt idx="3554">
                  <c:v>430</c:v>
                </c:pt>
                <c:pt idx="3555">
                  <c:v>430</c:v>
                </c:pt>
                <c:pt idx="3556">
                  <c:v>429</c:v>
                </c:pt>
                <c:pt idx="3557">
                  <c:v>430</c:v>
                </c:pt>
                <c:pt idx="3558">
                  <c:v>431</c:v>
                </c:pt>
                <c:pt idx="3559">
                  <c:v>430</c:v>
                </c:pt>
                <c:pt idx="3560">
                  <c:v>431</c:v>
                </c:pt>
                <c:pt idx="3561">
                  <c:v>433</c:v>
                </c:pt>
                <c:pt idx="3562">
                  <c:v>432</c:v>
                </c:pt>
                <c:pt idx="3563">
                  <c:v>432</c:v>
                </c:pt>
                <c:pt idx="3564">
                  <c:v>432</c:v>
                </c:pt>
                <c:pt idx="3565">
                  <c:v>431</c:v>
                </c:pt>
                <c:pt idx="3566">
                  <c:v>429</c:v>
                </c:pt>
                <c:pt idx="3567">
                  <c:v>430</c:v>
                </c:pt>
                <c:pt idx="3568">
                  <c:v>427</c:v>
                </c:pt>
                <c:pt idx="3569">
                  <c:v>426</c:v>
                </c:pt>
                <c:pt idx="3570">
                  <c:v>426</c:v>
                </c:pt>
                <c:pt idx="3571">
                  <c:v>427</c:v>
                </c:pt>
                <c:pt idx="3572">
                  <c:v>423</c:v>
                </c:pt>
                <c:pt idx="3573">
                  <c:v>425</c:v>
                </c:pt>
                <c:pt idx="3574">
                  <c:v>425</c:v>
                </c:pt>
                <c:pt idx="3575">
                  <c:v>425</c:v>
                </c:pt>
                <c:pt idx="3576">
                  <c:v>426</c:v>
                </c:pt>
                <c:pt idx="3577">
                  <c:v>428</c:v>
                </c:pt>
                <c:pt idx="3578">
                  <c:v>426</c:v>
                </c:pt>
                <c:pt idx="3579">
                  <c:v>428</c:v>
                </c:pt>
                <c:pt idx="3580">
                  <c:v>429</c:v>
                </c:pt>
                <c:pt idx="3581">
                  <c:v>428</c:v>
                </c:pt>
                <c:pt idx="3582">
                  <c:v>428</c:v>
                </c:pt>
                <c:pt idx="3583">
                  <c:v>428</c:v>
                </c:pt>
                <c:pt idx="3584">
                  <c:v>428</c:v>
                </c:pt>
                <c:pt idx="3585">
                  <c:v>428</c:v>
                </c:pt>
                <c:pt idx="3586">
                  <c:v>427</c:v>
                </c:pt>
                <c:pt idx="3587">
                  <c:v>427</c:v>
                </c:pt>
                <c:pt idx="3588">
                  <c:v>428</c:v>
                </c:pt>
                <c:pt idx="3589">
                  <c:v>428</c:v>
                </c:pt>
                <c:pt idx="3590">
                  <c:v>430</c:v>
                </c:pt>
                <c:pt idx="3591">
                  <c:v>433</c:v>
                </c:pt>
                <c:pt idx="3592">
                  <c:v>436</c:v>
                </c:pt>
                <c:pt idx="3593">
                  <c:v>442</c:v>
                </c:pt>
                <c:pt idx="3594">
                  <c:v>448</c:v>
                </c:pt>
                <c:pt idx="3595">
                  <c:v>455</c:v>
                </c:pt>
                <c:pt idx="3596">
                  <c:v>462</c:v>
                </c:pt>
                <c:pt idx="3597">
                  <c:v>471</c:v>
                </c:pt>
                <c:pt idx="3598">
                  <c:v>491</c:v>
                </c:pt>
                <c:pt idx="3599">
                  <c:v>517</c:v>
                </c:pt>
                <c:pt idx="3600">
                  <c:v>542</c:v>
                </c:pt>
                <c:pt idx="3601">
                  <c:v>561</c:v>
                </c:pt>
                <c:pt idx="3602">
                  <c:v>572</c:v>
                </c:pt>
                <c:pt idx="3603">
                  <c:v>579</c:v>
                </c:pt>
                <c:pt idx="3604">
                  <c:v>583</c:v>
                </c:pt>
                <c:pt idx="3605">
                  <c:v>583</c:v>
                </c:pt>
                <c:pt idx="3606">
                  <c:v>585</c:v>
                </c:pt>
                <c:pt idx="3607">
                  <c:v>586</c:v>
                </c:pt>
                <c:pt idx="3608">
                  <c:v>589</c:v>
                </c:pt>
                <c:pt idx="3609">
                  <c:v>592</c:v>
                </c:pt>
                <c:pt idx="3610">
                  <c:v>595</c:v>
                </c:pt>
                <c:pt idx="3611">
                  <c:v>596</c:v>
                </c:pt>
                <c:pt idx="3612">
                  <c:v>598</c:v>
                </c:pt>
                <c:pt idx="3613">
                  <c:v>599</c:v>
                </c:pt>
                <c:pt idx="3614">
                  <c:v>600</c:v>
                </c:pt>
                <c:pt idx="3615">
                  <c:v>600</c:v>
                </c:pt>
                <c:pt idx="3616">
                  <c:v>602</c:v>
                </c:pt>
                <c:pt idx="3617">
                  <c:v>602</c:v>
                </c:pt>
                <c:pt idx="3618">
                  <c:v>602</c:v>
                </c:pt>
                <c:pt idx="3619">
                  <c:v>605</c:v>
                </c:pt>
                <c:pt idx="3620">
                  <c:v>605</c:v>
                </c:pt>
                <c:pt idx="3621">
                  <c:v>606</c:v>
                </c:pt>
                <c:pt idx="3622">
                  <c:v>608</c:v>
                </c:pt>
                <c:pt idx="3623">
                  <c:v>608</c:v>
                </c:pt>
                <c:pt idx="3624">
                  <c:v>608</c:v>
                </c:pt>
                <c:pt idx="3625">
                  <c:v>610</c:v>
                </c:pt>
                <c:pt idx="3626">
                  <c:v>609</c:v>
                </c:pt>
                <c:pt idx="3627">
                  <c:v>609</c:v>
                </c:pt>
                <c:pt idx="3628">
                  <c:v>609</c:v>
                </c:pt>
                <c:pt idx="3629">
                  <c:v>609</c:v>
                </c:pt>
                <c:pt idx="3630">
                  <c:v>610</c:v>
                </c:pt>
                <c:pt idx="3631">
                  <c:v>610</c:v>
                </c:pt>
                <c:pt idx="3632">
                  <c:v>611</c:v>
                </c:pt>
                <c:pt idx="3633">
                  <c:v>611</c:v>
                </c:pt>
                <c:pt idx="3634">
                  <c:v>611</c:v>
                </c:pt>
                <c:pt idx="3635">
                  <c:v>613</c:v>
                </c:pt>
                <c:pt idx="3636">
                  <c:v>611</c:v>
                </c:pt>
                <c:pt idx="3637">
                  <c:v>611</c:v>
                </c:pt>
                <c:pt idx="3638">
                  <c:v>612</c:v>
                </c:pt>
                <c:pt idx="3639">
                  <c:v>611</c:v>
                </c:pt>
                <c:pt idx="3640">
                  <c:v>613</c:v>
                </c:pt>
                <c:pt idx="3641">
                  <c:v>614</c:v>
                </c:pt>
                <c:pt idx="3642">
                  <c:v>612</c:v>
                </c:pt>
                <c:pt idx="3643">
                  <c:v>612</c:v>
                </c:pt>
                <c:pt idx="3644">
                  <c:v>613</c:v>
                </c:pt>
                <c:pt idx="3645">
                  <c:v>612</c:v>
                </c:pt>
                <c:pt idx="3646">
                  <c:v>613</c:v>
                </c:pt>
                <c:pt idx="3647">
                  <c:v>614</c:v>
                </c:pt>
                <c:pt idx="3648">
                  <c:v>613</c:v>
                </c:pt>
                <c:pt idx="3649">
                  <c:v>614</c:v>
                </c:pt>
                <c:pt idx="3650">
                  <c:v>613</c:v>
                </c:pt>
                <c:pt idx="3651">
                  <c:v>613</c:v>
                </c:pt>
                <c:pt idx="3652">
                  <c:v>613</c:v>
                </c:pt>
                <c:pt idx="3653">
                  <c:v>612</c:v>
                </c:pt>
                <c:pt idx="3654">
                  <c:v>613</c:v>
                </c:pt>
                <c:pt idx="3655">
                  <c:v>613</c:v>
                </c:pt>
                <c:pt idx="3656">
                  <c:v>613</c:v>
                </c:pt>
                <c:pt idx="3657">
                  <c:v>613</c:v>
                </c:pt>
                <c:pt idx="3658">
                  <c:v>614</c:v>
                </c:pt>
                <c:pt idx="3659">
                  <c:v>615</c:v>
                </c:pt>
                <c:pt idx="3660">
                  <c:v>616</c:v>
                </c:pt>
                <c:pt idx="3661">
                  <c:v>615</c:v>
                </c:pt>
                <c:pt idx="3662">
                  <c:v>616</c:v>
                </c:pt>
                <c:pt idx="3663">
                  <c:v>616</c:v>
                </c:pt>
                <c:pt idx="3664">
                  <c:v>615</c:v>
                </c:pt>
                <c:pt idx="3665">
                  <c:v>616</c:v>
                </c:pt>
                <c:pt idx="3666">
                  <c:v>615</c:v>
                </c:pt>
                <c:pt idx="3667">
                  <c:v>615</c:v>
                </c:pt>
                <c:pt idx="3668">
                  <c:v>615</c:v>
                </c:pt>
                <c:pt idx="3669">
                  <c:v>614</c:v>
                </c:pt>
                <c:pt idx="3670">
                  <c:v>614</c:v>
                </c:pt>
                <c:pt idx="3671">
                  <c:v>614</c:v>
                </c:pt>
                <c:pt idx="3672">
                  <c:v>615</c:v>
                </c:pt>
                <c:pt idx="3673">
                  <c:v>616</c:v>
                </c:pt>
                <c:pt idx="3674">
                  <c:v>616</c:v>
                </c:pt>
                <c:pt idx="3675">
                  <c:v>617</c:v>
                </c:pt>
                <c:pt idx="3676">
                  <c:v>617</c:v>
                </c:pt>
                <c:pt idx="3677">
                  <c:v>613</c:v>
                </c:pt>
                <c:pt idx="3678">
                  <c:v>605</c:v>
                </c:pt>
                <c:pt idx="3679">
                  <c:v>580</c:v>
                </c:pt>
                <c:pt idx="3680">
                  <c:v>560</c:v>
                </c:pt>
                <c:pt idx="3681">
                  <c:v>538</c:v>
                </c:pt>
                <c:pt idx="3682">
                  <c:v>515</c:v>
                </c:pt>
                <c:pt idx="3683">
                  <c:v>501</c:v>
                </c:pt>
                <c:pt idx="3684">
                  <c:v>490</c:v>
                </c:pt>
                <c:pt idx="3685">
                  <c:v>486</c:v>
                </c:pt>
                <c:pt idx="3686">
                  <c:v>487</c:v>
                </c:pt>
                <c:pt idx="3687">
                  <c:v>483</c:v>
                </c:pt>
                <c:pt idx="3688">
                  <c:v>480</c:v>
                </c:pt>
                <c:pt idx="3689">
                  <c:v>477</c:v>
                </c:pt>
                <c:pt idx="3690">
                  <c:v>475</c:v>
                </c:pt>
                <c:pt idx="3691">
                  <c:v>472</c:v>
                </c:pt>
                <c:pt idx="3692">
                  <c:v>470</c:v>
                </c:pt>
                <c:pt idx="3693">
                  <c:v>466</c:v>
                </c:pt>
                <c:pt idx="3694">
                  <c:v>464</c:v>
                </c:pt>
                <c:pt idx="3695">
                  <c:v>462</c:v>
                </c:pt>
                <c:pt idx="3696">
                  <c:v>462</c:v>
                </c:pt>
                <c:pt idx="3697">
                  <c:v>462</c:v>
                </c:pt>
                <c:pt idx="3698">
                  <c:v>462</c:v>
                </c:pt>
                <c:pt idx="3699">
                  <c:v>462</c:v>
                </c:pt>
                <c:pt idx="3700">
                  <c:v>463</c:v>
                </c:pt>
                <c:pt idx="3701">
                  <c:v>465</c:v>
                </c:pt>
                <c:pt idx="3702">
                  <c:v>466</c:v>
                </c:pt>
                <c:pt idx="3703">
                  <c:v>464</c:v>
                </c:pt>
                <c:pt idx="3704">
                  <c:v>464</c:v>
                </c:pt>
                <c:pt idx="3705">
                  <c:v>463</c:v>
                </c:pt>
                <c:pt idx="3706">
                  <c:v>465</c:v>
                </c:pt>
                <c:pt idx="3707">
                  <c:v>465</c:v>
                </c:pt>
                <c:pt idx="3708">
                  <c:v>465</c:v>
                </c:pt>
                <c:pt idx="3709">
                  <c:v>466</c:v>
                </c:pt>
                <c:pt idx="3710">
                  <c:v>468</c:v>
                </c:pt>
                <c:pt idx="3711">
                  <c:v>467</c:v>
                </c:pt>
                <c:pt idx="3712">
                  <c:v>470</c:v>
                </c:pt>
                <c:pt idx="3713">
                  <c:v>471</c:v>
                </c:pt>
                <c:pt idx="3714">
                  <c:v>470</c:v>
                </c:pt>
                <c:pt idx="3715">
                  <c:v>474</c:v>
                </c:pt>
                <c:pt idx="3716">
                  <c:v>474</c:v>
                </c:pt>
                <c:pt idx="3717">
                  <c:v>474</c:v>
                </c:pt>
                <c:pt idx="3718">
                  <c:v>477</c:v>
                </c:pt>
                <c:pt idx="3719">
                  <c:v>477</c:v>
                </c:pt>
                <c:pt idx="3720">
                  <c:v>477</c:v>
                </c:pt>
                <c:pt idx="3721">
                  <c:v>478</c:v>
                </c:pt>
                <c:pt idx="3722">
                  <c:v>479</c:v>
                </c:pt>
                <c:pt idx="3723">
                  <c:v>477</c:v>
                </c:pt>
                <c:pt idx="3724">
                  <c:v>479</c:v>
                </c:pt>
                <c:pt idx="3725">
                  <c:v>480</c:v>
                </c:pt>
                <c:pt idx="3726">
                  <c:v>478</c:v>
                </c:pt>
                <c:pt idx="3727">
                  <c:v>478</c:v>
                </c:pt>
                <c:pt idx="3728">
                  <c:v>480</c:v>
                </c:pt>
                <c:pt idx="3729">
                  <c:v>479</c:v>
                </c:pt>
                <c:pt idx="3730">
                  <c:v>479</c:v>
                </c:pt>
                <c:pt idx="3731">
                  <c:v>479</c:v>
                </c:pt>
                <c:pt idx="3732">
                  <c:v>478</c:v>
                </c:pt>
                <c:pt idx="3733">
                  <c:v>478</c:v>
                </c:pt>
                <c:pt idx="3734">
                  <c:v>478</c:v>
                </c:pt>
                <c:pt idx="3735">
                  <c:v>479</c:v>
                </c:pt>
                <c:pt idx="3736">
                  <c:v>477</c:v>
                </c:pt>
                <c:pt idx="3737">
                  <c:v>479</c:v>
                </c:pt>
                <c:pt idx="3738">
                  <c:v>480</c:v>
                </c:pt>
                <c:pt idx="3739">
                  <c:v>480</c:v>
                </c:pt>
                <c:pt idx="3740">
                  <c:v>480</c:v>
                </c:pt>
                <c:pt idx="3741">
                  <c:v>478</c:v>
                </c:pt>
                <c:pt idx="3742">
                  <c:v>479</c:v>
                </c:pt>
                <c:pt idx="3743">
                  <c:v>478</c:v>
                </c:pt>
                <c:pt idx="3744">
                  <c:v>477</c:v>
                </c:pt>
                <c:pt idx="3745">
                  <c:v>477</c:v>
                </c:pt>
                <c:pt idx="3746">
                  <c:v>476</c:v>
                </c:pt>
                <c:pt idx="3747">
                  <c:v>474</c:v>
                </c:pt>
                <c:pt idx="3748">
                  <c:v>474</c:v>
                </c:pt>
                <c:pt idx="3749">
                  <c:v>473</c:v>
                </c:pt>
                <c:pt idx="3750">
                  <c:v>469</c:v>
                </c:pt>
                <c:pt idx="3751">
                  <c:v>468</c:v>
                </c:pt>
                <c:pt idx="3752">
                  <c:v>462</c:v>
                </c:pt>
                <c:pt idx="3753">
                  <c:v>454</c:v>
                </c:pt>
                <c:pt idx="3754">
                  <c:v>452</c:v>
                </c:pt>
                <c:pt idx="3755">
                  <c:v>450</c:v>
                </c:pt>
                <c:pt idx="3756">
                  <c:v>444</c:v>
                </c:pt>
                <c:pt idx="3757">
                  <c:v>444</c:v>
                </c:pt>
                <c:pt idx="3758">
                  <c:v>444</c:v>
                </c:pt>
                <c:pt idx="3759">
                  <c:v>442</c:v>
                </c:pt>
                <c:pt idx="3760">
                  <c:v>444</c:v>
                </c:pt>
                <c:pt idx="3761">
                  <c:v>443</c:v>
                </c:pt>
                <c:pt idx="3762">
                  <c:v>442</c:v>
                </c:pt>
                <c:pt idx="3763">
                  <c:v>441</c:v>
                </c:pt>
                <c:pt idx="3764">
                  <c:v>445</c:v>
                </c:pt>
                <c:pt idx="3765">
                  <c:v>441</c:v>
                </c:pt>
                <c:pt idx="3766">
                  <c:v>441</c:v>
                </c:pt>
                <c:pt idx="3767">
                  <c:v>442</c:v>
                </c:pt>
                <c:pt idx="3768">
                  <c:v>439</c:v>
                </c:pt>
                <c:pt idx="3769">
                  <c:v>439</c:v>
                </c:pt>
                <c:pt idx="3770">
                  <c:v>441</c:v>
                </c:pt>
                <c:pt idx="3771">
                  <c:v>440</c:v>
                </c:pt>
                <c:pt idx="3772">
                  <c:v>439</c:v>
                </c:pt>
                <c:pt idx="3773">
                  <c:v>442</c:v>
                </c:pt>
                <c:pt idx="3774">
                  <c:v>441</c:v>
                </c:pt>
                <c:pt idx="3775">
                  <c:v>442</c:v>
                </c:pt>
                <c:pt idx="3776">
                  <c:v>443</c:v>
                </c:pt>
                <c:pt idx="3777">
                  <c:v>444</c:v>
                </c:pt>
                <c:pt idx="3778">
                  <c:v>444</c:v>
                </c:pt>
                <c:pt idx="3779">
                  <c:v>445</c:v>
                </c:pt>
                <c:pt idx="3780">
                  <c:v>446</c:v>
                </c:pt>
                <c:pt idx="3781">
                  <c:v>444</c:v>
                </c:pt>
                <c:pt idx="3782">
                  <c:v>445</c:v>
                </c:pt>
                <c:pt idx="3783">
                  <c:v>447</c:v>
                </c:pt>
                <c:pt idx="3784">
                  <c:v>446</c:v>
                </c:pt>
                <c:pt idx="3785">
                  <c:v>445</c:v>
                </c:pt>
                <c:pt idx="3786">
                  <c:v>446</c:v>
                </c:pt>
                <c:pt idx="3787">
                  <c:v>443</c:v>
                </c:pt>
                <c:pt idx="3788">
                  <c:v>445</c:v>
                </c:pt>
                <c:pt idx="3789">
                  <c:v>449</c:v>
                </c:pt>
                <c:pt idx="3790">
                  <c:v>447</c:v>
                </c:pt>
                <c:pt idx="3791">
                  <c:v>450</c:v>
                </c:pt>
                <c:pt idx="3792">
                  <c:v>452</c:v>
                </c:pt>
                <c:pt idx="3793">
                  <c:v>453</c:v>
                </c:pt>
                <c:pt idx="3794">
                  <c:v>453</c:v>
                </c:pt>
                <c:pt idx="3795">
                  <c:v>455</c:v>
                </c:pt>
                <c:pt idx="3796">
                  <c:v>455</c:v>
                </c:pt>
                <c:pt idx="3797">
                  <c:v>455</c:v>
                </c:pt>
                <c:pt idx="3798">
                  <c:v>454</c:v>
                </c:pt>
                <c:pt idx="3799">
                  <c:v>456</c:v>
                </c:pt>
                <c:pt idx="3800">
                  <c:v>456</c:v>
                </c:pt>
                <c:pt idx="3801">
                  <c:v>454</c:v>
                </c:pt>
                <c:pt idx="3802">
                  <c:v>456</c:v>
                </c:pt>
                <c:pt idx="3803">
                  <c:v>456</c:v>
                </c:pt>
                <c:pt idx="3804">
                  <c:v>456</c:v>
                </c:pt>
                <c:pt idx="3805">
                  <c:v>458</c:v>
                </c:pt>
                <c:pt idx="3806">
                  <c:v>457</c:v>
                </c:pt>
                <c:pt idx="3807">
                  <c:v>457</c:v>
                </c:pt>
                <c:pt idx="3808">
                  <c:v>456</c:v>
                </c:pt>
                <c:pt idx="3809">
                  <c:v>457</c:v>
                </c:pt>
                <c:pt idx="3810">
                  <c:v>458</c:v>
                </c:pt>
                <c:pt idx="3811">
                  <c:v>456</c:v>
                </c:pt>
                <c:pt idx="3812">
                  <c:v>456</c:v>
                </c:pt>
                <c:pt idx="3813">
                  <c:v>456</c:v>
                </c:pt>
                <c:pt idx="3814">
                  <c:v>454</c:v>
                </c:pt>
                <c:pt idx="3815">
                  <c:v>456</c:v>
                </c:pt>
                <c:pt idx="3816">
                  <c:v>456</c:v>
                </c:pt>
                <c:pt idx="3817">
                  <c:v>456</c:v>
                </c:pt>
                <c:pt idx="3818">
                  <c:v>458</c:v>
                </c:pt>
                <c:pt idx="3819">
                  <c:v>459</c:v>
                </c:pt>
                <c:pt idx="3820">
                  <c:v>460</c:v>
                </c:pt>
                <c:pt idx="3821">
                  <c:v>462</c:v>
                </c:pt>
                <c:pt idx="3822">
                  <c:v>464</c:v>
                </c:pt>
                <c:pt idx="3823">
                  <c:v>464</c:v>
                </c:pt>
                <c:pt idx="3824">
                  <c:v>463</c:v>
                </c:pt>
                <c:pt idx="3825">
                  <c:v>465</c:v>
                </c:pt>
                <c:pt idx="3826">
                  <c:v>464</c:v>
                </c:pt>
                <c:pt idx="3827">
                  <c:v>464</c:v>
                </c:pt>
                <c:pt idx="3828">
                  <c:v>464</c:v>
                </c:pt>
                <c:pt idx="3829">
                  <c:v>464</c:v>
                </c:pt>
                <c:pt idx="3830">
                  <c:v>463</c:v>
                </c:pt>
                <c:pt idx="3831">
                  <c:v>465</c:v>
                </c:pt>
                <c:pt idx="3832">
                  <c:v>466</c:v>
                </c:pt>
                <c:pt idx="3833">
                  <c:v>465</c:v>
                </c:pt>
                <c:pt idx="3834">
                  <c:v>465</c:v>
                </c:pt>
                <c:pt idx="3835">
                  <c:v>467</c:v>
                </c:pt>
                <c:pt idx="3836">
                  <c:v>466</c:v>
                </c:pt>
                <c:pt idx="3837">
                  <c:v>465</c:v>
                </c:pt>
                <c:pt idx="3838">
                  <c:v>467</c:v>
                </c:pt>
                <c:pt idx="3839">
                  <c:v>466</c:v>
                </c:pt>
                <c:pt idx="3840">
                  <c:v>464</c:v>
                </c:pt>
                <c:pt idx="3841">
                  <c:v>466</c:v>
                </c:pt>
                <c:pt idx="3842">
                  <c:v>465</c:v>
                </c:pt>
                <c:pt idx="3843">
                  <c:v>465</c:v>
                </c:pt>
                <c:pt idx="3844">
                  <c:v>465</c:v>
                </c:pt>
                <c:pt idx="3845">
                  <c:v>466</c:v>
                </c:pt>
                <c:pt idx="3846">
                  <c:v>463</c:v>
                </c:pt>
                <c:pt idx="3847">
                  <c:v>467</c:v>
                </c:pt>
                <c:pt idx="3848">
                  <c:v>467</c:v>
                </c:pt>
                <c:pt idx="3849">
                  <c:v>467</c:v>
                </c:pt>
                <c:pt idx="3850">
                  <c:v>470</c:v>
                </c:pt>
                <c:pt idx="3851">
                  <c:v>471</c:v>
                </c:pt>
                <c:pt idx="3852">
                  <c:v>471</c:v>
                </c:pt>
                <c:pt idx="3853">
                  <c:v>472</c:v>
                </c:pt>
                <c:pt idx="3854">
                  <c:v>475</c:v>
                </c:pt>
                <c:pt idx="3855">
                  <c:v>473</c:v>
                </c:pt>
                <c:pt idx="3856">
                  <c:v>474</c:v>
                </c:pt>
                <c:pt idx="3857">
                  <c:v>476</c:v>
                </c:pt>
                <c:pt idx="3858">
                  <c:v>475</c:v>
                </c:pt>
                <c:pt idx="3859">
                  <c:v>474</c:v>
                </c:pt>
                <c:pt idx="3860">
                  <c:v>477</c:v>
                </c:pt>
                <c:pt idx="3861">
                  <c:v>476</c:v>
                </c:pt>
                <c:pt idx="3862">
                  <c:v>475</c:v>
                </c:pt>
                <c:pt idx="3863">
                  <c:v>478</c:v>
                </c:pt>
                <c:pt idx="3864">
                  <c:v>479</c:v>
                </c:pt>
                <c:pt idx="3865">
                  <c:v>480</c:v>
                </c:pt>
                <c:pt idx="3866">
                  <c:v>485</c:v>
                </c:pt>
                <c:pt idx="3867">
                  <c:v>494</c:v>
                </c:pt>
                <c:pt idx="3868">
                  <c:v>505</c:v>
                </c:pt>
                <c:pt idx="3869">
                  <c:v>515</c:v>
                </c:pt>
                <c:pt idx="3870">
                  <c:v>528</c:v>
                </c:pt>
                <c:pt idx="3871">
                  <c:v>536</c:v>
                </c:pt>
                <c:pt idx="3872">
                  <c:v>542</c:v>
                </c:pt>
                <c:pt idx="3873">
                  <c:v>547</c:v>
                </c:pt>
                <c:pt idx="3874">
                  <c:v>546</c:v>
                </c:pt>
                <c:pt idx="3875">
                  <c:v>550</c:v>
                </c:pt>
                <c:pt idx="3876">
                  <c:v>560</c:v>
                </c:pt>
                <c:pt idx="3877">
                  <c:v>569</c:v>
                </c:pt>
                <c:pt idx="3878">
                  <c:v>578</c:v>
                </c:pt>
                <c:pt idx="3879">
                  <c:v>587</c:v>
                </c:pt>
                <c:pt idx="3880">
                  <c:v>592</c:v>
                </c:pt>
                <c:pt idx="3881">
                  <c:v>596</c:v>
                </c:pt>
                <c:pt idx="3882">
                  <c:v>598</c:v>
                </c:pt>
                <c:pt idx="3883">
                  <c:v>597</c:v>
                </c:pt>
                <c:pt idx="3884">
                  <c:v>596</c:v>
                </c:pt>
                <c:pt idx="3885">
                  <c:v>595</c:v>
                </c:pt>
                <c:pt idx="3886">
                  <c:v>595</c:v>
                </c:pt>
                <c:pt idx="3887">
                  <c:v>593</c:v>
                </c:pt>
                <c:pt idx="3888">
                  <c:v>595</c:v>
                </c:pt>
                <c:pt idx="3889">
                  <c:v>597</c:v>
                </c:pt>
                <c:pt idx="3890">
                  <c:v>599</c:v>
                </c:pt>
                <c:pt idx="3891">
                  <c:v>601</c:v>
                </c:pt>
                <c:pt idx="3892">
                  <c:v>603</c:v>
                </c:pt>
                <c:pt idx="3893">
                  <c:v>605</c:v>
                </c:pt>
                <c:pt idx="3894">
                  <c:v>607</c:v>
                </c:pt>
                <c:pt idx="3895">
                  <c:v>608</c:v>
                </c:pt>
                <c:pt idx="3896">
                  <c:v>608</c:v>
                </c:pt>
                <c:pt idx="3897">
                  <c:v>611</c:v>
                </c:pt>
                <c:pt idx="3898">
                  <c:v>609</c:v>
                </c:pt>
                <c:pt idx="3899">
                  <c:v>610</c:v>
                </c:pt>
                <c:pt idx="3900">
                  <c:v>610</c:v>
                </c:pt>
                <c:pt idx="3901">
                  <c:v>610</c:v>
                </c:pt>
                <c:pt idx="3902">
                  <c:v>610</c:v>
                </c:pt>
                <c:pt idx="3903">
                  <c:v>610</c:v>
                </c:pt>
                <c:pt idx="3904">
                  <c:v>609</c:v>
                </c:pt>
                <c:pt idx="3905">
                  <c:v>609</c:v>
                </c:pt>
                <c:pt idx="3906">
                  <c:v>609</c:v>
                </c:pt>
                <c:pt idx="3907">
                  <c:v>609</c:v>
                </c:pt>
                <c:pt idx="3908">
                  <c:v>611</c:v>
                </c:pt>
                <c:pt idx="3909">
                  <c:v>611</c:v>
                </c:pt>
                <c:pt idx="3910">
                  <c:v>611</c:v>
                </c:pt>
                <c:pt idx="3911">
                  <c:v>610</c:v>
                </c:pt>
                <c:pt idx="3912">
                  <c:v>610</c:v>
                </c:pt>
                <c:pt idx="3913">
                  <c:v>612</c:v>
                </c:pt>
                <c:pt idx="3914">
                  <c:v>610</c:v>
                </c:pt>
                <c:pt idx="3915">
                  <c:v>612</c:v>
                </c:pt>
                <c:pt idx="3916">
                  <c:v>612</c:v>
                </c:pt>
                <c:pt idx="3917">
                  <c:v>611</c:v>
                </c:pt>
                <c:pt idx="3918">
                  <c:v>612</c:v>
                </c:pt>
                <c:pt idx="3919">
                  <c:v>612</c:v>
                </c:pt>
                <c:pt idx="3920">
                  <c:v>611</c:v>
                </c:pt>
                <c:pt idx="3921">
                  <c:v>613</c:v>
                </c:pt>
                <c:pt idx="3922">
                  <c:v>612</c:v>
                </c:pt>
                <c:pt idx="3923">
                  <c:v>612</c:v>
                </c:pt>
                <c:pt idx="3924">
                  <c:v>612</c:v>
                </c:pt>
                <c:pt idx="3925">
                  <c:v>612</c:v>
                </c:pt>
                <c:pt idx="3926">
                  <c:v>612</c:v>
                </c:pt>
                <c:pt idx="3927">
                  <c:v>612</c:v>
                </c:pt>
                <c:pt idx="3928">
                  <c:v>613</c:v>
                </c:pt>
                <c:pt idx="3929">
                  <c:v>613</c:v>
                </c:pt>
                <c:pt idx="3930">
                  <c:v>612</c:v>
                </c:pt>
                <c:pt idx="3931">
                  <c:v>614</c:v>
                </c:pt>
                <c:pt idx="3932">
                  <c:v>614</c:v>
                </c:pt>
                <c:pt idx="3933">
                  <c:v>614</c:v>
                </c:pt>
                <c:pt idx="3934">
                  <c:v>616</c:v>
                </c:pt>
                <c:pt idx="3935">
                  <c:v>615</c:v>
                </c:pt>
                <c:pt idx="3936">
                  <c:v>615</c:v>
                </c:pt>
                <c:pt idx="3937">
                  <c:v>616</c:v>
                </c:pt>
                <c:pt idx="3938">
                  <c:v>614</c:v>
                </c:pt>
                <c:pt idx="3939">
                  <c:v>615</c:v>
                </c:pt>
                <c:pt idx="3940">
                  <c:v>615</c:v>
                </c:pt>
                <c:pt idx="3941">
                  <c:v>613</c:v>
                </c:pt>
                <c:pt idx="3942">
                  <c:v>614</c:v>
                </c:pt>
                <c:pt idx="3943">
                  <c:v>613</c:v>
                </c:pt>
                <c:pt idx="3944">
                  <c:v>613</c:v>
                </c:pt>
                <c:pt idx="3945">
                  <c:v>612</c:v>
                </c:pt>
                <c:pt idx="3946">
                  <c:v>612</c:v>
                </c:pt>
                <c:pt idx="3947">
                  <c:v>612</c:v>
                </c:pt>
                <c:pt idx="3948">
                  <c:v>611</c:v>
                </c:pt>
                <c:pt idx="3949">
                  <c:v>608</c:v>
                </c:pt>
                <c:pt idx="3950">
                  <c:v>599</c:v>
                </c:pt>
                <c:pt idx="3951">
                  <c:v>578</c:v>
                </c:pt>
                <c:pt idx="3952">
                  <c:v>552</c:v>
                </c:pt>
                <c:pt idx="3953">
                  <c:v>526</c:v>
                </c:pt>
                <c:pt idx="3954">
                  <c:v>502</c:v>
                </c:pt>
                <c:pt idx="3955">
                  <c:v>482</c:v>
                </c:pt>
                <c:pt idx="3956">
                  <c:v>468</c:v>
                </c:pt>
                <c:pt idx="3957">
                  <c:v>459</c:v>
                </c:pt>
                <c:pt idx="3958">
                  <c:v>451</c:v>
                </c:pt>
                <c:pt idx="3959">
                  <c:v>444</c:v>
                </c:pt>
                <c:pt idx="3960">
                  <c:v>442</c:v>
                </c:pt>
                <c:pt idx="3961">
                  <c:v>440</c:v>
                </c:pt>
                <c:pt idx="3962">
                  <c:v>436</c:v>
                </c:pt>
                <c:pt idx="3963">
                  <c:v>435</c:v>
                </c:pt>
                <c:pt idx="3964">
                  <c:v>434</c:v>
                </c:pt>
                <c:pt idx="3965">
                  <c:v>430</c:v>
                </c:pt>
                <c:pt idx="3966">
                  <c:v>432</c:v>
                </c:pt>
                <c:pt idx="3967">
                  <c:v>431</c:v>
                </c:pt>
                <c:pt idx="3968">
                  <c:v>429</c:v>
                </c:pt>
                <c:pt idx="3969">
                  <c:v>431</c:v>
                </c:pt>
                <c:pt idx="3970">
                  <c:v>432</c:v>
                </c:pt>
                <c:pt idx="3971">
                  <c:v>430</c:v>
                </c:pt>
                <c:pt idx="3972">
                  <c:v>431</c:v>
                </c:pt>
                <c:pt idx="3973">
                  <c:v>433</c:v>
                </c:pt>
                <c:pt idx="3974">
                  <c:v>431</c:v>
                </c:pt>
                <c:pt idx="3975">
                  <c:v>431</c:v>
                </c:pt>
                <c:pt idx="3976">
                  <c:v>432</c:v>
                </c:pt>
                <c:pt idx="3977">
                  <c:v>431</c:v>
                </c:pt>
                <c:pt idx="3978">
                  <c:v>431</c:v>
                </c:pt>
                <c:pt idx="3979">
                  <c:v>434</c:v>
                </c:pt>
                <c:pt idx="3980">
                  <c:v>432</c:v>
                </c:pt>
                <c:pt idx="3981">
                  <c:v>433</c:v>
                </c:pt>
                <c:pt idx="3982">
                  <c:v>433</c:v>
                </c:pt>
                <c:pt idx="3983">
                  <c:v>432</c:v>
                </c:pt>
                <c:pt idx="3984">
                  <c:v>430</c:v>
                </c:pt>
                <c:pt idx="3985">
                  <c:v>429</c:v>
                </c:pt>
                <c:pt idx="3986">
                  <c:v>426</c:v>
                </c:pt>
                <c:pt idx="3987">
                  <c:v>423</c:v>
                </c:pt>
                <c:pt idx="3988">
                  <c:v>421</c:v>
                </c:pt>
                <c:pt idx="3989">
                  <c:v>420</c:v>
                </c:pt>
                <c:pt idx="3990">
                  <c:v>420</c:v>
                </c:pt>
                <c:pt idx="3991">
                  <c:v>420</c:v>
                </c:pt>
                <c:pt idx="3992">
                  <c:v>420</c:v>
                </c:pt>
                <c:pt idx="3993">
                  <c:v>421</c:v>
                </c:pt>
                <c:pt idx="3994">
                  <c:v>420</c:v>
                </c:pt>
                <c:pt idx="3995">
                  <c:v>420</c:v>
                </c:pt>
                <c:pt idx="3996">
                  <c:v>422</c:v>
                </c:pt>
                <c:pt idx="3997">
                  <c:v>422</c:v>
                </c:pt>
                <c:pt idx="3998">
                  <c:v>424</c:v>
                </c:pt>
                <c:pt idx="3999">
                  <c:v>426</c:v>
                </c:pt>
                <c:pt idx="4000">
                  <c:v>426</c:v>
                </c:pt>
                <c:pt idx="4001">
                  <c:v>426</c:v>
                </c:pt>
                <c:pt idx="4002">
                  <c:v>428</c:v>
                </c:pt>
                <c:pt idx="4003">
                  <c:v>429</c:v>
                </c:pt>
                <c:pt idx="4004">
                  <c:v>427</c:v>
                </c:pt>
                <c:pt idx="4005">
                  <c:v>431</c:v>
                </c:pt>
                <c:pt idx="4006">
                  <c:v>429</c:v>
                </c:pt>
                <c:pt idx="4007">
                  <c:v>426</c:v>
                </c:pt>
                <c:pt idx="4008">
                  <c:v>430</c:v>
                </c:pt>
                <c:pt idx="4009">
                  <c:v>430</c:v>
                </c:pt>
                <c:pt idx="4010">
                  <c:v>428</c:v>
                </c:pt>
                <c:pt idx="4011">
                  <c:v>430</c:v>
                </c:pt>
                <c:pt idx="4012">
                  <c:v>431</c:v>
                </c:pt>
                <c:pt idx="4013">
                  <c:v>428</c:v>
                </c:pt>
                <c:pt idx="4014">
                  <c:v>428</c:v>
                </c:pt>
                <c:pt idx="4015">
                  <c:v>429</c:v>
                </c:pt>
                <c:pt idx="4016">
                  <c:v>426</c:v>
                </c:pt>
                <c:pt idx="4017">
                  <c:v>424</c:v>
                </c:pt>
                <c:pt idx="4018">
                  <c:v>426</c:v>
                </c:pt>
                <c:pt idx="4019">
                  <c:v>426</c:v>
                </c:pt>
                <c:pt idx="4020">
                  <c:v>423</c:v>
                </c:pt>
                <c:pt idx="4021">
                  <c:v>425</c:v>
                </c:pt>
                <c:pt idx="4022">
                  <c:v>424</c:v>
                </c:pt>
                <c:pt idx="4023">
                  <c:v>425</c:v>
                </c:pt>
                <c:pt idx="4024">
                  <c:v>429</c:v>
                </c:pt>
                <c:pt idx="4025">
                  <c:v>429</c:v>
                </c:pt>
                <c:pt idx="4026">
                  <c:v>430</c:v>
                </c:pt>
                <c:pt idx="4027">
                  <c:v>433</c:v>
                </c:pt>
                <c:pt idx="4028">
                  <c:v>434</c:v>
                </c:pt>
                <c:pt idx="4029">
                  <c:v>432</c:v>
                </c:pt>
                <c:pt idx="4030">
                  <c:v>435</c:v>
                </c:pt>
                <c:pt idx="4031">
                  <c:v>437</c:v>
                </c:pt>
                <c:pt idx="4032">
                  <c:v>435</c:v>
                </c:pt>
                <c:pt idx="4033">
                  <c:v>436</c:v>
                </c:pt>
                <c:pt idx="4034">
                  <c:v>438</c:v>
                </c:pt>
                <c:pt idx="4035">
                  <c:v>435</c:v>
                </c:pt>
                <c:pt idx="4036">
                  <c:v>435</c:v>
                </c:pt>
                <c:pt idx="4037">
                  <c:v>437</c:v>
                </c:pt>
                <c:pt idx="4038">
                  <c:v>435</c:v>
                </c:pt>
                <c:pt idx="4039">
                  <c:v>436</c:v>
                </c:pt>
                <c:pt idx="4040">
                  <c:v>437</c:v>
                </c:pt>
                <c:pt idx="4041">
                  <c:v>437</c:v>
                </c:pt>
                <c:pt idx="4042">
                  <c:v>437</c:v>
                </c:pt>
                <c:pt idx="4043">
                  <c:v>438</c:v>
                </c:pt>
                <c:pt idx="4044">
                  <c:v>439</c:v>
                </c:pt>
                <c:pt idx="4045">
                  <c:v>437</c:v>
                </c:pt>
                <c:pt idx="4046">
                  <c:v>437</c:v>
                </c:pt>
                <c:pt idx="4047">
                  <c:v>437</c:v>
                </c:pt>
                <c:pt idx="4048">
                  <c:v>437</c:v>
                </c:pt>
                <c:pt idx="4049">
                  <c:v>435</c:v>
                </c:pt>
                <c:pt idx="4050">
                  <c:v>438</c:v>
                </c:pt>
                <c:pt idx="4051">
                  <c:v>437</c:v>
                </c:pt>
                <c:pt idx="4052">
                  <c:v>437</c:v>
                </c:pt>
                <c:pt idx="4053">
                  <c:v>440</c:v>
                </c:pt>
                <c:pt idx="4054">
                  <c:v>440</c:v>
                </c:pt>
                <c:pt idx="4055">
                  <c:v>439</c:v>
                </c:pt>
                <c:pt idx="4056">
                  <c:v>441</c:v>
                </c:pt>
                <c:pt idx="4057">
                  <c:v>440</c:v>
                </c:pt>
                <c:pt idx="4058">
                  <c:v>439</c:v>
                </c:pt>
                <c:pt idx="4059">
                  <c:v>440</c:v>
                </c:pt>
                <c:pt idx="4060">
                  <c:v>440</c:v>
                </c:pt>
                <c:pt idx="4061">
                  <c:v>438</c:v>
                </c:pt>
                <c:pt idx="4062">
                  <c:v>439</c:v>
                </c:pt>
                <c:pt idx="4063">
                  <c:v>440</c:v>
                </c:pt>
                <c:pt idx="4064">
                  <c:v>439</c:v>
                </c:pt>
                <c:pt idx="4065">
                  <c:v>440</c:v>
                </c:pt>
                <c:pt idx="4066">
                  <c:v>441</c:v>
                </c:pt>
                <c:pt idx="4067">
                  <c:v>440</c:v>
                </c:pt>
                <c:pt idx="4068">
                  <c:v>440</c:v>
                </c:pt>
                <c:pt idx="4069">
                  <c:v>442</c:v>
                </c:pt>
                <c:pt idx="4070">
                  <c:v>442</c:v>
                </c:pt>
                <c:pt idx="4071">
                  <c:v>442</c:v>
                </c:pt>
                <c:pt idx="4072">
                  <c:v>443</c:v>
                </c:pt>
                <c:pt idx="4073">
                  <c:v>443</c:v>
                </c:pt>
                <c:pt idx="4074">
                  <c:v>443</c:v>
                </c:pt>
                <c:pt idx="4075">
                  <c:v>442</c:v>
                </c:pt>
                <c:pt idx="4076">
                  <c:v>444</c:v>
                </c:pt>
                <c:pt idx="4077">
                  <c:v>444</c:v>
                </c:pt>
                <c:pt idx="4078">
                  <c:v>445</c:v>
                </c:pt>
                <c:pt idx="4079">
                  <c:v>448</c:v>
                </c:pt>
                <c:pt idx="4080">
                  <c:v>451</c:v>
                </c:pt>
                <c:pt idx="4081">
                  <c:v>452</c:v>
                </c:pt>
                <c:pt idx="4082">
                  <c:v>454</c:v>
                </c:pt>
                <c:pt idx="4083">
                  <c:v>452</c:v>
                </c:pt>
                <c:pt idx="4084">
                  <c:v>455</c:v>
                </c:pt>
                <c:pt idx="4085">
                  <c:v>456</c:v>
                </c:pt>
                <c:pt idx="4086">
                  <c:v>457</c:v>
                </c:pt>
                <c:pt idx="4087">
                  <c:v>456</c:v>
                </c:pt>
                <c:pt idx="4088">
                  <c:v>455</c:v>
                </c:pt>
                <c:pt idx="4089">
                  <c:v>456</c:v>
                </c:pt>
                <c:pt idx="4090">
                  <c:v>456</c:v>
                </c:pt>
                <c:pt idx="4091">
                  <c:v>457</c:v>
                </c:pt>
                <c:pt idx="4092">
                  <c:v>458</c:v>
                </c:pt>
                <c:pt idx="4093">
                  <c:v>456</c:v>
                </c:pt>
                <c:pt idx="4094">
                  <c:v>457</c:v>
                </c:pt>
                <c:pt idx="4095">
                  <c:v>459</c:v>
                </c:pt>
                <c:pt idx="4096">
                  <c:v>459</c:v>
                </c:pt>
                <c:pt idx="4097">
                  <c:v>458</c:v>
                </c:pt>
                <c:pt idx="4098">
                  <c:v>460</c:v>
                </c:pt>
                <c:pt idx="4099">
                  <c:v>459</c:v>
                </c:pt>
                <c:pt idx="4100">
                  <c:v>458</c:v>
                </c:pt>
                <c:pt idx="4101">
                  <c:v>458</c:v>
                </c:pt>
                <c:pt idx="4102">
                  <c:v>458</c:v>
                </c:pt>
                <c:pt idx="4103">
                  <c:v>458</c:v>
                </c:pt>
                <c:pt idx="4104">
                  <c:v>459</c:v>
                </c:pt>
                <c:pt idx="4105">
                  <c:v>458</c:v>
                </c:pt>
                <c:pt idx="4106">
                  <c:v>458</c:v>
                </c:pt>
                <c:pt idx="4107">
                  <c:v>458</c:v>
                </c:pt>
                <c:pt idx="4108">
                  <c:v>465</c:v>
                </c:pt>
                <c:pt idx="4109">
                  <c:v>472</c:v>
                </c:pt>
                <c:pt idx="4110">
                  <c:v>480</c:v>
                </c:pt>
                <c:pt idx="4111">
                  <c:v>501</c:v>
                </c:pt>
                <c:pt idx="4112">
                  <c:v>528</c:v>
                </c:pt>
                <c:pt idx="4113">
                  <c:v>549</c:v>
                </c:pt>
                <c:pt idx="4114">
                  <c:v>561</c:v>
                </c:pt>
                <c:pt idx="4115">
                  <c:v>569</c:v>
                </c:pt>
                <c:pt idx="4116">
                  <c:v>573</c:v>
                </c:pt>
                <c:pt idx="4117">
                  <c:v>573</c:v>
                </c:pt>
                <c:pt idx="4118">
                  <c:v>575</c:v>
                </c:pt>
                <c:pt idx="4119">
                  <c:v>576</c:v>
                </c:pt>
                <c:pt idx="4120">
                  <c:v>575</c:v>
                </c:pt>
                <c:pt idx="4121">
                  <c:v>579</c:v>
                </c:pt>
                <c:pt idx="4122">
                  <c:v>580</c:v>
                </c:pt>
                <c:pt idx="4123">
                  <c:v>583</c:v>
                </c:pt>
                <c:pt idx="4124">
                  <c:v>587</c:v>
                </c:pt>
                <c:pt idx="4125">
                  <c:v>588</c:v>
                </c:pt>
                <c:pt idx="4126">
                  <c:v>590</c:v>
                </c:pt>
                <c:pt idx="4127">
                  <c:v>593</c:v>
                </c:pt>
                <c:pt idx="4128">
                  <c:v>595</c:v>
                </c:pt>
                <c:pt idx="4129">
                  <c:v>596</c:v>
                </c:pt>
                <c:pt idx="4130">
                  <c:v>598</c:v>
                </c:pt>
                <c:pt idx="4131">
                  <c:v>598</c:v>
                </c:pt>
                <c:pt idx="4132">
                  <c:v>598</c:v>
                </c:pt>
                <c:pt idx="4133">
                  <c:v>598</c:v>
                </c:pt>
                <c:pt idx="4134">
                  <c:v>599</c:v>
                </c:pt>
                <c:pt idx="4135">
                  <c:v>600</c:v>
                </c:pt>
                <c:pt idx="4136">
                  <c:v>599</c:v>
                </c:pt>
                <c:pt idx="4137">
                  <c:v>600</c:v>
                </c:pt>
                <c:pt idx="4138">
                  <c:v>601</c:v>
                </c:pt>
                <c:pt idx="4139">
                  <c:v>600</c:v>
                </c:pt>
                <c:pt idx="4140">
                  <c:v>602</c:v>
                </c:pt>
                <c:pt idx="4141">
                  <c:v>602</c:v>
                </c:pt>
                <c:pt idx="4142">
                  <c:v>602</c:v>
                </c:pt>
                <c:pt idx="4143">
                  <c:v>604</c:v>
                </c:pt>
                <c:pt idx="4144">
                  <c:v>603</c:v>
                </c:pt>
                <c:pt idx="4145">
                  <c:v>604</c:v>
                </c:pt>
                <c:pt idx="4146">
                  <c:v>604</c:v>
                </c:pt>
                <c:pt idx="4147">
                  <c:v>604</c:v>
                </c:pt>
                <c:pt idx="4148">
                  <c:v>604</c:v>
                </c:pt>
                <c:pt idx="4149">
                  <c:v>604</c:v>
                </c:pt>
                <c:pt idx="4150">
                  <c:v>604</c:v>
                </c:pt>
                <c:pt idx="4151">
                  <c:v>604</c:v>
                </c:pt>
                <c:pt idx="4152">
                  <c:v>604</c:v>
                </c:pt>
                <c:pt idx="4153">
                  <c:v>605</c:v>
                </c:pt>
                <c:pt idx="4154">
                  <c:v>605</c:v>
                </c:pt>
                <c:pt idx="4155">
                  <c:v>606</c:v>
                </c:pt>
                <c:pt idx="4156">
                  <c:v>608</c:v>
                </c:pt>
                <c:pt idx="4157">
                  <c:v>607</c:v>
                </c:pt>
                <c:pt idx="4158">
                  <c:v>607</c:v>
                </c:pt>
                <c:pt idx="4159">
                  <c:v>608</c:v>
                </c:pt>
                <c:pt idx="4160">
                  <c:v>608</c:v>
                </c:pt>
                <c:pt idx="4161">
                  <c:v>609</c:v>
                </c:pt>
                <c:pt idx="4162">
                  <c:v>608</c:v>
                </c:pt>
                <c:pt idx="4163">
                  <c:v>608</c:v>
                </c:pt>
                <c:pt idx="4164">
                  <c:v>608</c:v>
                </c:pt>
                <c:pt idx="4165">
                  <c:v>608</c:v>
                </c:pt>
                <c:pt idx="4166">
                  <c:v>607</c:v>
                </c:pt>
                <c:pt idx="4167">
                  <c:v>608</c:v>
                </c:pt>
                <c:pt idx="4168">
                  <c:v>608</c:v>
                </c:pt>
                <c:pt idx="4169">
                  <c:v>608</c:v>
                </c:pt>
                <c:pt idx="4170">
                  <c:v>609</c:v>
                </c:pt>
                <c:pt idx="4171">
                  <c:v>609</c:v>
                </c:pt>
                <c:pt idx="4172">
                  <c:v>609</c:v>
                </c:pt>
                <c:pt idx="4173">
                  <c:v>609</c:v>
                </c:pt>
                <c:pt idx="4174">
                  <c:v>609</c:v>
                </c:pt>
                <c:pt idx="4175">
                  <c:v>609</c:v>
                </c:pt>
                <c:pt idx="4176">
                  <c:v>609</c:v>
                </c:pt>
                <c:pt idx="4177">
                  <c:v>610</c:v>
                </c:pt>
                <c:pt idx="4178">
                  <c:v>610</c:v>
                </c:pt>
                <c:pt idx="4179">
                  <c:v>609</c:v>
                </c:pt>
                <c:pt idx="4180">
                  <c:v>611</c:v>
                </c:pt>
                <c:pt idx="4181">
                  <c:v>610</c:v>
                </c:pt>
                <c:pt idx="4182">
                  <c:v>611</c:v>
                </c:pt>
                <c:pt idx="4183">
                  <c:v>611</c:v>
                </c:pt>
                <c:pt idx="4184">
                  <c:v>610</c:v>
                </c:pt>
                <c:pt idx="4185">
                  <c:v>611</c:v>
                </c:pt>
                <c:pt idx="4186">
                  <c:v>610</c:v>
                </c:pt>
                <c:pt idx="4187">
                  <c:v>609</c:v>
                </c:pt>
                <c:pt idx="4188">
                  <c:v>610</c:v>
                </c:pt>
                <c:pt idx="4189">
                  <c:v>611</c:v>
                </c:pt>
                <c:pt idx="4190">
                  <c:v>610</c:v>
                </c:pt>
                <c:pt idx="4191">
                  <c:v>610</c:v>
                </c:pt>
                <c:pt idx="4192">
                  <c:v>610</c:v>
                </c:pt>
                <c:pt idx="4193">
                  <c:v>611</c:v>
                </c:pt>
                <c:pt idx="4194">
                  <c:v>611</c:v>
                </c:pt>
                <c:pt idx="4195">
                  <c:v>612</c:v>
                </c:pt>
                <c:pt idx="4196">
                  <c:v>612</c:v>
                </c:pt>
                <c:pt idx="4197">
                  <c:v>611</c:v>
                </c:pt>
                <c:pt idx="4198">
                  <c:v>613</c:v>
                </c:pt>
                <c:pt idx="4199">
                  <c:v>612</c:v>
                </c:pt>
                <c:pt idx="4200">
                  <c:v>611</c:v>
                </c:pt>
                <c:pt idx="4201">
                  <c:v>612</c:v>
                </c:pt>
                <c:pt idx="4202">
                  <c:v>611</c:v>
                </c:pt>
                <c:pt idx="4203">
                  <c:v>611</c:v>
                </c:pt>
                <c:pt idx="4204">
                  <c:v>611</c:v>
                </c:pt>
                <c:pt idx="4205">
                  <c:v>610</c:v>
                </c:pt>
                <c:pt idx="4206">
                  <c:v>611</c:v>
                </c:pt>
                <c:pt idx="4207">
                  <c:v>611</c:v>
                </c:pt>
                <c:pt idx="4208">
                  <c:v>611</c:v>
                </c:pt>
                <c:pt idx="4209">
                  <c:v>613</c:v>
                </c:pt>
                <c:pt idx="4210">
                  <c:v>612</c:v>
                </c:pt>
                <c:pt idx="4211">
                  <c:v>612</c:v>
                </c:pt>
                <c:pt idx="4212">
                  <c:v>612</c:v>
                </c:pt>
                <c:pt idx="4213">
                  <c:v>611</c:v>
                </c:pt>
                <c:pt idx="4214">
                  <c:v>611</c:v>
                </c:pt>
                <c:pt idx="4215">
                  <c:v>612</c:v>
                </c:pt>
                <c:pt idx="4216">
                  <c:v>612</c:v>
                </c:pt>
                <c:pt idx="4217">
                  <c:v>612</c:v>
                </c:pt>
                <c:pt idx="4218">
                  <c:v>611</c:v>
                </c:pt>
                <c:pt idx="4219">
                  <c:v>611</c:v>
                </c:pt>
                <c:pt idx="4220">
                  <c:v>609</c:v>
                </c:pt>
                <c:pt idx="4221">
                  <c:v>599</c:v>
                </c:pt>
                <c:pt idx="4222">
                  <c:v>571</c:v>
                </c:pt>
                <c:pt idx="4223">
                  <c:v>543</c:v>
                </c:pt>
                <c:pt idx="4224">
                  <c:v>524</c:v>
                </c:pt>
                <c:pt idx="4225">
                  <c:v>503</c:v>
                </c:pt>
                <c:pt idx="4226">
                  <c:v>483</c:v>
                </c:pt>
                <c:pt idx="4227">
                  <c:v>470</c:v>
                </c:pt>
                <c:pt idx="4228">
                  <c:v>462</c:v>
                </c:pt>
                <c:pt idx="4229">
                  <c:v>456</c:v>
                </c:pt>
                <c:pt idx="4230">
                  <c:v>451</c:v>
                </c:pt>
                <c:pt idx="4231">
                  <c:v>450</c:v>
                </c:pt>
                <c:pt idx="4232">
                  <c:v>447</c:v>
                </c:pt>
                <c:pt idx="4233">
                  <c:v>448</c:v>
                </c:pt>
                <c:pt idx="4234">
                  <c:v>448</c:v>
                </c:pt>
                <c:pt idx="4235">
                  <c:v>446</c:v>
                </c:pt>
                <c:pt idx="4236">
                  <c:v>448</c:v>
                </c:pt>
                <c:pt idx="4237">
                  <c:v>449</c:v>
                </c:pt>
                <c:pt idx="4238">
                  <c:v>448</c:v>
                </c:pt>
                <c:pt idx="4239">
                  <c:v>449</c:v>
                </c:pt>
                <c:pt idx="4240">
                  <c:v>450</c:v>
                </c:pt>
                <c:pt idx="4241">
                  <c:v>449</c:v>
                </c:pt>
                <c:pt idx="4242">
                  <c:v>449</c:v>
                </c:pt>
                <c:pt idx="4243">
                  <c:v>451</c:v>
                </c:pt>
                <c:pt idx="4244">
                  <c:v>449</c:v>
                </c:pt>
                <c:pt idx="4245">
                  <c:v>449</c:v>
                </c:pt>
                <c:pt idx="4246">
                  <c:v>450</c:v>
                </c:pt>
                <c:pt idx="4247">
                  <c:v>448</c:v>
                </c:pt>
                <c:pt idx="4248">
                  <c:v>445</c:v>
                </c:pt>
                <c:pt idx="4249">
                  <c:v>445</c:v>
                </c:pt>
                <c:pt idx="4250">
                  <c:v>442</c:v>
                </c:pt>
                <c:pt idx="4251">
                  <c:v>441</c:v>
                </c:pt>
                <c:pt idx="4252">
                  <c:v>440</c:v>
                </c:pt>
                <c:pt idx="4253">
                  <c:v>441</c:v>
                </c:pt>
                <c:pt idx="4254">
                  <c:v>439</c:v>
                </c:pt>
                <c:pt idx="4255">
                  <c:v>440</c:v>
                </c:pt>
                <c:pt idx="4256">
                  <c:v>439</c:v>
                </c:pt>
                <c:pt idx="4257">
                  <c:v>440</c:v>
                </c:pt>
                <c:pt idx="4258">
                  <c:v>439</c:v>
                </c:pt>
                <c:pt idx="4259">
                  <c:v>441</c:v>
                </c:pt>
                <c:pt idx="4260">
                  <c:v>442</c:v>
                </c:pt>
                <c:pt idx="4261">
                  <c:v>442</c:v>
                </c:pt>
                <c:pt idx="4262">
                  <c:v>443</c:v>
                </c:pt>
                <c:pt idx="4263">
                  <c:v>444</c:v>
                </c:pt>
                <c:pt idx="4264">
                  <c:v>447</c:v>
                </c:pt>
                <c:pt idx="4265">
                  <c:v>445</c:v>
                </c:pt>
                <c:pt idx="4266">
                  <c:v>446</c:v>
                </c:pt>
                <c:pt idx="4267">
                  <c:v>448</c:v>
                </c:pt>
                <c:pt idx="4268">
                  <c:v>447</c:v>
                </c:pt>
                <c:pt idx="4269">
                  <c:v>449</c:v>
                </c:pt>
                <c:pt idx="4270">
                  <c:v>449</c:v>
                </c:pt>
                <c:pt idx="4271">
                  <c:v>447</c:v>
                </c:pt>
                <c:pt idx="4272">
                  <c:v>451</c:v>
                </c:pt>
                <c:pt idx="4273">
                  <c:v>450</c:v>
                </c:pt>
                <c:pt idx="4274">
                  <c:v>450</c:v>
                </c:pt>
                <c:pt idx="4275">
                  <c:v>448</c:v>
                </c:pt>
                <c:pt idx="4276">
                  <c:v>449</c:v>
                </c:pt>
                <c:pt idx="4277">
                  <c:v>446</c:v>
                </c:pt>
                <c:pt idx="4278">
                  <c:v>447</c:v>
                </c:pt>
                <c:pt idx="4279">
                  <c:v>446</c:v>
                </c:pt>
                <c:pt idx="4280">
                  <c:v>444</c:v>
                </c:pt>
                <c:pt idx="4281">
                  <c:v>445</c:v>
                </c:pt>
                <c:pt idx="4282">
                  <c:v>445</c:v>
                </c:pt>
                <c:pt idx="4283">
                  <c:v>443</c:v>
                </c:pt>
                <c:pt idx="4284">
                  <c:v>443</c:v>
                </c:pt>
                <c:pt idx="4285">
                  <c:v>446</c:v>
                </c:pt>
                <c:pt idx="4286">
                  <c:v>445</c:v>
                </c:pt>
                <c:pt idx="4287">
                  <c:v>443</c:v>
                </c:pt>
                <c:pt idx="4288">
                  <c:v>447</c:v>
                </c:pt>
                <c:pt idx="4289">
                  <c:v>444</c:v>
                </c:pt>
                <c:pt idx="4290">
                  <c:v>442</c:v>
                </c:pt>
                <c:pt idx="4291">
                  <c:v>443</c:v>
                </c:pt>
                <c:pt idx="4292">
                  <c:v>442</c:v>
                </c:pt>
                <c:pt idx="4293">
                  <c:v>440</c:v>
                </c:pt>
                <c:pt idx="4294">
                  <c:v>442</c:v>
                </c:pt>
                <c:pt idx="4295">
                  <c:v>441</c:v>
                </c:pt>
                <c:pt idx="4296">
                  <c:v>441</c:v>
                </c:pt>
                <c:pt idx="4297">
                  <c:v>441</c:v>
                </c:pt>
                <c:pt idx="4298">
                  <c:v>442</c:v>
                </c:pt>
                <c:pt idx="4299">
                  <c:v>442</c:v>
                </c:pt>
                <c:pt idx="4300">
                  <c:v>444</c:v>
                </c:pt>
                <c:pt idx="4301">
                  <c:v>447</c:v>
                </c:pt>
                <c:pt idx="4302">
                  <c:v>444</c:v>
                </c:pt>
                <c:pt idx="4303">
                  <c:v>446</c:v>
                </c:pt>
                <c:pt idx="4304">
                  <c:v>449</c:v>
                </c:pt>
                <c:pt idx="4305">
                  <c:v>447</c:v>
                </c:pt>
                <c:pt idx="4306">
                  <c:v>447</c:v>
                </c:pt>
                <c:pt idx="4307">
                  <c:v>450</c:v>
                </c:pt>
                <c:pt idx="4308">
                  <c:v>448</c:v>
                </c:pt>
                <c:pt idx="4309">
                  <c:v>448</c:v>
                </c:pt>
                <c:pt idx="4310">
                  <c:v>450</c:v>
                </c:pt>
                <c:pt idx="4311">
                  <c:v>449</c:v>
                </c:pt>
                <c:pt idx="4312">
                  <c:v>449</c:v>
                </c:pt>
                <c:pt idx="4313">
                  <c:v>451</c:v>
                </c:pt>
                <c:pt idx="4314">
                  <c:v>454</c:v>
                </c:pt>
                <c:pt idx="4315">
                  <c:v>452</c:v>
                </c:pt>
                <c:pt idx="4316">
                  <c:v>454</c:v>
                </c:pt>
                <c:pt idx="4317">
                  <c:v>455</c:v>
                </c:pt>
                <c:pt idx="4318">
                  <c:v>458</c:v>
                </c:pt>
                <c:pt idx="4319">
                  <c:v>455</c:v>
                </c:pt>
                <c:pt idx="4320">
                  <c:v>458</c:v>
                </c:pt>
                <c:pt idx="4321">
                  <c:v>458</c:v>
                </c:pt>
                <c:pt idx="4322">
                  <c:v>457</c:v>
                </c:pt>
                <c:pt idx="4323">
                  <c:v>460</c:v>
                </c:pt>
                <c:pt idx="4324">
                  <c:v>459</c:v>
                </c:pt>
                <c:pt idx="4325">
                  <c:v>459</c:v>
                </c:pt>
                <c:pt idx="4326">
                  <c:v>462</c:v>
                </c:pt>
                <c:pt idx="4327">
                  <c:v>461</c:v>
                </c:pt>
                <c:pt idx="4328">
                  <c:v>461</c:v>
                </c:pt>
                <c:pt idx="4329">
                  <c:v>463</c:v>
                </c:pt>
                <c:pt idx="4330">
                  <c:v>463</c:v>
                </c:pt>
                <c:pt idx="4331">
                  <c:v>463</c:v>
                </c:pt>
                <c:pt idx="4332">
                  <c:v>464</c:v>
                </c:pt>
                <c:pt idx="4333">
                  <c:v>466</c:v>
                </c:pt>
                <c:pt idx="4334">
                  <c:v>466</c:v>
                </c:pt>
                <c:pt idx="4335">
                  <c:v>466</c:v>
                </c:pt>
                <c:pt idx="4336">
                  <c:v>467</c:v>
                </c:pt>
                <c:pt idx="4337">
                  <c:v>466</c:v>
                </c:pt>
                <c:pt idx="4338">
                  <c:v>467</c:v>
                </c:pt>
                <c:pt idx="4339">
                  <c:v>471</c:v>
                </c:pt>
                <c:pt idx="4340">
                  <c:v>469</c:v>
                </c:pt>
                <c:pt idx="4341">
                  <c:v>467</c:v>
                </c:pt>
                <c:pt idx="4342">
                  <c:v>468</c:v>
                </c:pt>
                <c:pt idx="4343">
                  <c:v>464</c:v>
                </c:pt>
                <c:pt idx="4344">
                  <c:v>468</c:v>
                </c:pt>
                <c:pt idx="4345">
                  <c:v>470</c:v>
                </c:pt>
                <c:pt idx="4346">
                  <c:v>468</c:v>
                </c:pt>
                <c:pt idx="4347">
                  <c:v>468</c:v>
                </c:pt>
                <c:pt idx="4348">
                  <c:v>467</c:v>
                </c:pt>
                <c:pt idx="4349">
                  <c:v>469</c:v>
                </c:pt>
                <c:pt idx="4350">
                  <c:v>468</c:v>
                </c:pt>
                <c:pt idx="4351">
                  <c:v>466</c:v>
                </c:pt>
                <c:pt idx="4352">
                  <c:v>467</c:v>
                </c:pt>
                <c:pt idx="4353">
                  <c:v>465</c:v>
                </c:pt>
                <c:pt idx="4354">
                  <c:v>464</c:v>
                </c:pt>
                <c:pt idx="4355">
                  <c:v>465</c:v>
                </c:pt>
                <c:pt idx="4356">
                  <c:v>465</c:v>
                </c:pt>
                <c:pt idx="4357">
                  <c:v>464</c:v>
                </c:pt>
                <c:pt idx="4358">
                  <c:v>463</c:v>
                </c:pt>
                <c:pt idx="4359">
                  <c:v>463</c:v>
                </c:pt>
                <c:pt idx="4360">
                  <c:v>463</c:v>
                </c:pt>
                <c:pt idx="4361">
                  <c:v>463</c:v>
                </c:pt>
                <c:pt idx="4362">
                  <c:v>464</c:v>
                </c:pt>
                <c:pt idx="4363">
                  <c:v>464</c:v>
                </c:pt>
                <c:pt idx="4364">
                  <c:v>464</c:v>
                </c:pt>
                <c:pt idx="4365">
                  <c:v>466</c:v>
                </c:pt>
                <c:pt idx="4366">
                  <c:v>465</c:v>
                </c:pt>
                <c:pt idx="4367">
                  <c:v>464</c:v>
                </c:pt>
                <c:pt idx="4368">
                  <c:v>465</c:v>
                </c:pt>
                <c:pt idx="4369">
                  <c:v>466</c:v>
                </c:pt>
                <c:pt idx="4370">
                  <c:v>465</c:v>
                </c:pt>
                <c:pt idx="4371">
                  <c:v>464</c:v>
                </c:pt>
                <c:pt idx="4372">
                  <c:v>466</c:v>
                </c:pt>
                <c:pt idx="4373">
                  <c:v>465</c:v>
                </c:pt>
                <c:pt idx="4374">
                  <c:v>466</c:v>
                </c:pt>
                <c:pt idx="4375">
                  <c:v>470</c:v>
                </c:pt>
                <c:pt idx="4376">
                  <c:v>470</c:v>
                </c:pt>
                <c:pt idx="4377">
                  <c:v>469</c:v>
                </c:pt>
                <c:pt idx="4378">
                  <c:v>472</c:v>
                </c:pt>
                <c:pt idx="4379">
                  <c:v>472</c:v>
                </c:pt>
                <c:pt idx="4380">
                  <c:v>469</c:v>
                </c:pt>
                <c:pt idx="4381">
                  <c:v>469</c:v>
                </c:pt>
                <c:pt idx="4382">
                  <c:v>471</c:v>
                </c:pt>
                <c:pt idx="4383">
                  <c:v>469</c:v>
                </c:pt>
                <c:pt idx="4384">
                  <c:v>470</c:v>
                </c:pt>
                <c:pt idx="4385">
                  <c:v>471</c:v>
                </c:pt>
                <c:pt idx="4386">
                  <c:v>468</c:v>
                </c:pt>
                <c:pt idx="4387">
                  <c:v>469</c:v>
                </c:pt>
                <c:pt idx="4388">
                  <c:v>471</c:v>
                </c:pt>
                <c:pt idx="4389">
                  <c:v>470</c:v>
                </c:pt>
                <c:pt idx="4390">
                  <c:v>469</c:v>
                </c:pt>
                <c:pt idx="4391">
                  <c:v>473</c:v>
                </c:pt>
                <c:pt idx="4392">
                  <c:v>471</c:v>
                </c:pt>
                <c:pt idx="4393">
                  <c:v>471</c:v>
                </c:pt>
                <c:pt idx="4394">
                  <c:v>474</c:v>
                </c:pt>
                <c:pt idx="4395">
                  <c:v>473</c:v>
                </c:pt>
                <c:pt idx="4396">
                  <c:v>471</c:v>
                </c:pt>
                <c:pt idx="4397">
                  <c:v>475</c:v>
                </c:pt>
                <c:pt idx="4398">
                  <c:v>473</c:v>
                </c:pt>
                <c:pt idx="4399">
                  <c:v>473</c:v>
                </c:pt>
                <c:pt idx="4400">
                  <c:v>475</c:v>
                </c:pt>
                <c:pt idx="4401">
                  <c:v>477</c:v>
                </c:pt>
                <c:pt idx="4402">
                  <c:v>473</c:v>
                </c:pt>
                <c:pt idx="4403">
                  <c:v>474</c:v>
                </c:pt>
                <c:pt idx="4404">
                  <c:v>475</c:v>
                </c:pt>
                <c:pt idx="4405">
                  <c:v>474</c:v>
                </c:pt>
                <c:pt idx="4406">
                  <c:v>474</c:v>
                </c:pt>
                <c:pt idx="4407">
                  <c:v>474</c:v>
                </c:pt>
                <c:pt idx="4408">
                  <c:v>474</c:v>
                </c:pt>
                <c:pt idx="4409">
                  <c:v>473</c:v>
                </c:pt>
                <c:pt idx="4410">
                  <c:v>474</c:v>
                </c:pt>
                <c:pt idx="4411">
                  <c:v>473</c:v>
                </c:pt>
                <c:pt idx="4412">
                  <c:v>474</c:v>
                </c:pt>
                <c:pt idx="4413">
                  <c:v>475</c:v>
                </c:pt>
                <c:pt idx="4414">
                  <c:v>475</c:v>
                </c:pt>
                <c:pt idx="4415">
                  <c:v>476</c:v>
                </c:pt>
                <c:pt idx="4416">
                  <c:v>476</c:v>
                </c:pt>
                <c:pt idx="4417">
                  <c:v>477</c:v>
                </c:pt>
                <c:pt idx="4418">
                  <c:v>477</c:v>
                </c:pt>
                <c:pt idx="4419">
                  <c:v>477</c:v>
                </c:pt>
                <c:pt idx="4420">
                  <c:v>477</c:v>
                </c:pt>
                <c:pt idx="4421">
                  <c:v>476</c:v>
                </c:pt>
                <c:pt idx="4422">
                  <c:v>475</c:v>
                </c:pt>
                <c:pt idx="4423">
                  <c:v>476</c:v>
                </c:pt>
                <c:pt idx="4424">
                  <c:v>476</c:v>
                </c:pt>
                <c:pt idx="4425">
                  <c:v>473</c:v>
                </c:pt>
                <c:pt idx="4426">
                  <c:v>477</c:v>
                </c:pt>
                <c:pt idx="4427">
                  <c:v>475</c:v>
                </c:pt>
                <c:pt idx="4428">
                  <c:v>474</c:v>
                </c:pt>
                <c:pt idx="4429">
                  <c:v>476</c:v>
                </c:pt>
                <c:pt idx="4430">
                  <c:v>477</c:v>
                </c:pt>
                <c:pt idx="4431">
                  <c:v>476</c:v>
                </c:pt>
                <c:pt idx="4432">
                  <c:v>477</c:v>
                </c:pt>
                <c:pt idx="4433">
                  <c:v>479</c:v>
                </c:pt>
                <c:pt idx="4434">
                  <c:v>476</c:v>
                </c:pt>
                <c:pt idx="4435">
                  <c:v>477</c:v>
                </c:pt>
                <c:pt idx="4436">
                  <c:v>479</c:v>
                </c:pt>
                <c:pt idx="4437">
                  <c:v>477</c:v>
                </c:pt>
                <c:pt idx="4438">
                  <c:v>474</c:v>
                </c:pt>
                <c:pt idx="4439">
                  <c:v>477</c:v>
                </c:pt>
                <c:pt idx="4440">
                  <c:v>476</c:v>
                </c:pt>
                <c:pt idx="4441">
                  <c:v>475</c:v>
                </c:pt>
                <c:pt idx="4442">
                  <c:v>477</c:v>
                </c:pt>
                <c:pt idx="4443">
                  <c:v>478</c:v>
                </c:pt>
                <c:pt idx="4444">
                  <c:v>476</c:v>
                </c:pt>
                <c:pt idx="4445">
                  <c:v>478</c:v>
                </c:pt>
                <c:pt idx="4446">
                  <c:v>476</c:v>
                </c:pt>
                <c:pt idx="4447">
                  <c:v>476</c:v>
                </c:pt>
                <c:pt idx="4448">
                  <c:v>477</c:v>
                </c:pt>
                <c:pt idx="4449">
                  <c:v>477</c:v>
                </c:pt>
                <c:pt idx="4450">
                  <c:v>476</c:v>
                </c:pt>
                <c:pt idx="4451">
                  <c:v>475</c:v>
                </c:pt>
                <c:pt idx="4452">
                  <c:v>476</c:v>
                </c:pt>
                <c:pt idx="4453">
                  <c:v>480</c:v>
                </c:pt>
                <c:pt idx="4454">
                  <c:v>483</c:v>
                </c:pt>
                <c:pt idx="4455">
                  <c:v>493</c:v>
                </c:pt>
                <c:pt idx="4456">
                  <c:v>509</c:v>
                </c:pt>
                <c:pt idx="4457">
                  <c:v>530</c:v>
                </c:pt>
                <c:pt idx="4458">
                  <c:v>557</c:v>
                </c:pt>
                <c:pt idx="4459">
                  <c:v>573</c:v>
                </c:pt>
                <c:pt idx="4460">
                  <c:v>584</c:v>
                </c:pt>
                <c:pt idx="4461">
                  <c:v>592</c:v>
                </c:pt>
                <c:pt idx="4462">
                  <c:v>596</c:v>
                </c:pt>
                <c:pt idx="4463">
                  <c:v>599</c:v>
                </c:pt>
                <c:pt idx="4464">
                  <c:v>599</c:v>
                </c:pt>
                <c:pt idx="4465">
                  <c:v>599</c:v>
                </c:pt>
                <c:pt idx="4466">
                  <c:v>599</c:v>
                </c:pt>
                <c:pt idx="4467">
                  <c:v>600</c:v>
                </c:pt>
                <c:pt idx="4468">
                  <c:v>602</c:v>
                </c:pt>
                <c:pt idx="4469">
                  <c:v>604</c:v>
                </c:pt>
                <c:pt idx="4470">
                  <c:v>603</c:v>
                </c:pt>
                <c:pt idx="4471">
                  <c:v>605</c:v>
                </c:pt>
                <c:pt idx="4472">
                  <c:v>604</c:v>
                </c:pt>
                <c:pt idx="4473">
                  <c:v>604</c:v>
                </c:pt>
                <c:pt idx="4474">
                  <c:v>605</c:v>
                </c:pt>
                <c:pt idx="4475">
                  <c:v>605</c:v>
                </c:pt>
                <c:pt idx="4476">
                  <c:v>606</c:v>
                </c:pt>
                <c:pt idx="4477">
                  <c:v>607</c:v>
                </c:pt>
                <c:pt idx="4478">
                  <c:v>607</c:v>
                </c:pt>
                <c:pt idx="4479">
                  <c:v>608</c:v>
                </c:pt>
                <c:pt idx="4480">
                  <c:v>608</c:v>
                </c:pt>
                <c:pt idx="4481">
                  <c:v>609</c:v>
                </c:pt>
                <c:pt idx="4482">
                  <c:v>610</c:v>
                </c:pt>
                <c:pt idx="4483">
                  <c:v>611</c:v>
                </c:pt>
                <c:pt idx="4484">
                  <c:v>611</c:v>
                </c:pt>
                <c:pt idx="4485">
                  <c:v>611</c:v>
                </c:pt>
                <c:pt idx="4486">
                  <c:v>612</c:v>
                </c:pt>
                <c:pt idx="4487">
                  <c:v>613</c:v>
                </c:pt>
                <c:pt idx="4488">
                  <c:v>612</c:v>
                </c:pt>
                <c:pt idx="4489">
                  <c:v>613</c:v>
                </c:pt>
                <c:pt idx="4490">
                  <c:v>614</c:v>
                </c:pt>
                <c:pt idx="4491">
                  <c:v>613</c:v>
                </c:pt>
                <c:pt idx="4492">
                  <c:v>614</c:v>
                </c:pt>
                <c:pt idx="4493">
                  <c:v>616</c:v>
                </c:pt>
                <c:pt idx="4494">
                  <c:v>617</c:v>
                </c:pt>
                <c:pt idx="4495">
                  <c:v>617</c:v>
                </c:pt>
                <c:pt idx="4496">
                  <c:v>614</c:v>
                </c:pt>
                <c:pt idx="4497">
                  <c:v>611</c:v>
                </c:pt>
                <c:pt idx="4498">
                  <c:v>607</c:v>
                </c:pt>
                <c:pt idx="4499">
                  <c:v>602</c:v>
                </c:pt>
                <c:pt idx="4500">
                  <c:v>596</c:v>
                </c:pt>
                <c:pt idx="4501">
                  <c:v>588</c:v>
                </c:pt>
                <c:pt idx="4502">
                  <c:v>578</c:v>
                </c:pt>
                <c:pt idx="4503">
                  <c:v>566</c:v>
                </c:pt>
                <c:pt idx="4504">
                  <c:v>555</c:v>
                </c:pt>
                <c:pt idx="4505">
                  <c:v>543</c:v>
                </c:pt>
                <c:pt idx="4506">
                  <c:v>535</c:v>
                </c:pt>
                <c:pt idx="4507">
                  <c:v>528</c:v>
                </c:pt>
                <c:pt idx="4508">
                  <c:v>520</c:v>
                </c:pt>
                <c:pt idx="4509">
                  <c:v>512</c:v>
                </c:pt>
                <c:pt idx="4510">
                  <c:v>504</c:v>
                </c:pt>
                <c:pt idx="4511">
                  <c:v>494</c:v>
                </c:pt>
                <c:pt idx="4512">
                  <c:v>487</c:v>
                </c:pt>
                <c:pt idx="4513">
                  <c:v>482</c:v>
                </c:pt>
                <c:pt idx="4514">
                  <c:v>475</c:v>
                </c:pt>
                <c:pt idx="4515">
                  <c:v>470</c:v>
                </c:pt>
                <c:pt idx="4516">
                  <c:v>469</c:v>
                </c:pt>
                <c:pt idx="4517">
                  <c:v>465</c:v>
                </c:pt>
                <c:pt idx="4518">
                  <c:v>462</c:v>
                </c:pt>
                <c:pt idx="4519">
                  <c:v>464</c:v>
                </c:pt>
                <c:pt idx="4520">
                  <c:v>463</c:v>
                </c:pt>
                <c:pt idx="4521">
                  <c:v>460</c:v>
                </c:pt>
                <c:pt idx="4522">
                  <c:v>463</c:v>
                </c:pt>
                <c:pt idx="4523">
                  <c:v>462</c:v>
                </c:pt>
                <c:pt idx="4524">
                  <c:v>457</c:v>
                </c:pt>
                <c:pt idx="4525">
                  <c:v>457</c:v>
                </c:pt>
                <c:pt idx="4526">
                  <c:v>457</c:v>
                </c:pt>
                <c:pt idx="4527">
                  <c:v>454</c:v>
                </c:pt>
                <c:pt idx="4528">
                  <c:v>453</c:v>
                </c:pt>
                <c:pt idx="4529">
                  <c:v>455</c:v>
                </c:pt>
                <c:pt idx="4530">
                  <c:v>453</c:v>
                </c:pt>
                <c:pt idx="4531">
                  <c:v>453</c:v>
                </c:pt>
                <c:pt idx="4532">
                  <c:v>454</c:v>
                </c:pt>
                <c:pt idx="4533">
                  <c:v>453</c:v>
                </c:pt>
                <c:pt idx="4534">
                  <c:v>454</c:v>
                </c:pt>
                <c:pt idx="4535">
                  <c:v>454</c:v>
                </c:pt>
                <c:pt idx="4536">
                  <c:v>454</c:v>
                </c:pt>
                <c:pt idx="4537">
                  <c:v>453</c:v>
                </c:pt>
                <c:pt idx="4538">
                  <c:v>454</c:v>
                </c:pt>
                <c:pt idx="4539">
                  <c:v>454</c:v>
                </c:pt>
                <c:pt idx="4540">
                  <c:v>453</c:v>
                </c:pt>
                <c:pt idx="4541">
                  <c:v>452</c:v>
                </c:pt>
                <c:pt idx="4542">
                  <c:v>452</c:v>
                </c:pt>
                <c:pt idx="4543">
                  <c:v>451</c:v>
                </c:pt>
                <c:pt idx="4544">
                  <c:v>453</c:v>
                </c:pt>
                <c:pt idx="4545">
                  <c:v>453</c:v>
                </c:pt>
                <c:pt idx="4546">
                  <c:v>455</c:v>
                </c:pt>
                <c:pt idx="4547">
                  <c:v>456</c:v>
                </c:pt>
                <c:pt idx="4548">
                  <c:v>460</c:v>
                </c:pt>
                <c:pt idx="4549">
                  <c:v>461</c:v>
                </c:pt>
                <c:pt idx="4550">
                  <c:v>463</c:v>
                </c:pt>
                <c:pt idx="4551">
                  <c:v>464</c:v>
                </c:pt>
                <c:pt idx="4552">
                  <c:v>464</c:v>
                </c:pt>
                <c:pt idx="4553">
                  <c:v>465</c:v>
                </c:pt>
                <c:pt idx="4554">
                  <c:v>466</c:v>
                </c:pt>
                <c:pt idx="4555">
                  <c:v>468</c:v>
                </c:pt>
                <c:pt idx="4556">
                  <c:v>467</c:v>
                </c:pt>
                <c:pt idx="4557">
                  <c:v>466</c:v>
                </c:pt>
                <c:pt idx="4558">
                  <c:v>467</c:v>
                </c:pt>
                <c:pt idx="4559">
                  <c:v>467</c:v>
                </c:pt>
                <c:pt idx="4560">
                  <c:v>465</c:v>
                </c:pt>
                <c:pt idx="4561">
                  <c:v>466</c:v>
                </c:pt>
                <c:pt idx="4562">
                  <c:v>466</c:v>
                </c:pt>
                <c:pt idx="4563">
                  <c:v>466</c:v>
                </c:pt>
                <c:pt idx="4564">
                  <c:v>468</c:v>
                </c:pt>
                <c:pt idx="4565">
                  <c:v>469</c:v>
                </c:pt>
                <c:pt idx="4566">
                  <c:v>467</c:v>
                </c:pt>
                <c:pt idx="4567">
                  <c:v>466</c:v>
                </c:pt>
                <c:pt idx="4568">
                  <c:v>467</c:v>
                </c:pt>
                <c:pt idx="4569">
                  <c:v>466</c:v>
                </c:pt>
                <c:pt idx="4570">
                  <c:v>465</c:v>
                </c:pt>
                <c:pt idx="4571">
                  <c:v>465</c:v>
                </c:pt>
                <c:pt idx="4572">
                  <c:v>465</c:v>
                </c:pt>
                <c:pt idx="4573">
                  <c:v>467</c:v>
                </c:pt>
                <c:pt idx="4574">
                  <c:v>467</c:v>
                </c:pt>
                <c:pt idx="4575">
                  <c:v>466</c:v>
                </c:pt>
                <c:pt idx="4576">
                  <c:v>466</c:v>
                </c:pt>
                <c:pt idx="4577">
                  <c:v>468</c:v>
                </c:pt>
                <c:pt idx="4578">
                  <c:v>466</c:v>
                </c:pt>
                <c:pt idx="4579">
                  <c:v>468</c:v>
                </c:pt>
                <c:pt idx="4580">
                  <c:v>467</c:v>
                </c:pt>
                <c:pt idx="4581">
                  <c:v>468</c:v>
                </c:pt>
                <c:pt idx="4582">
                  <c:v>467</c:v>
                </c:pt>
                <c:pt idx="4583">
                  <c:v>467</c:v>
                </c:pt>
                <c:pt idx="4584">
                  <c:v>468</c:v>
                </c:pt>
                <c:pt idx="4585">
                  <c:v>469</c:v>
                </c:pt>
                <c:pt idx="4586">
                  <c:v>468</c:v>
                </c:pt>
                <c:pt idx="4587">
                  <c:v>470</c:v>
                </c:pt>
                <c:pt idx="4588">
                  <c:v>471</c:v>
                </c:pt>
                <c:pt idx="4589">
                  <c:v>468</c:v>
                </c:pt>
                <c:pt idx="4590">
                  <c:v>471</c:v>
                </c:pt>
                <c:pt idx="4591">
                  <c:v>471</c:v>
                </c:pt>
                <c:pt idx="4592">
                  <c:v>468</c:v>
                </c:pt>
                <c:pt idx="4593">
                  <c:v>468</c:v>
                </c:pt>
                <c:pt idx="4594">
                  <c:v>468</c:v>
                </c:pt>
                <c:pt idx="4595">
                  <c:v>467</c:v>
                </c:pt>
                <c:pt idx="4596">
                  <c:v>466</c:v>
                </c:pt>
                <c:pt idx="4597">
                  <c:v>466</c:v>
                </c:pt>
                <c:pt idx="4598">
                  <c:v>465</c:v>
                </c:pt>
                <c:pt idx="4599">
                  <c:v>465</c:v>
                </c:pt>
                <c:pt idx="4600">
                  <c:v>466</c:v>
                </c:pt>
                <c:pt idx="4601">
                  <c:v>466</c:v>
                </c:pt>
                <c:pt idx="4602">
                  <c:v>465</c:v>
                </c:pt>
                <c:pt idx="4603">
                  <c:v>468</c:v>
                </c:pt>
                <c:pt idx="4604">
                  <c:v>467</c:v>
                </c:pt>
                <c:pt idx="4605">
                  <c:v>465</c:v>
                </c:pt>
                <c:pt idx="4606">
                  <c:v>469</c:v>
                </c:pt>
                <c:pt idx="4607">
                  <c:v>469</c:v>
                </c:pt>
                <c:pt idx="4608">
                  <c:v>466</c:v>
                </c:pt>
                <c:pt idx="4609">
                  <c:v>468</c:v>
                </c:pt>
                <c:pt idx="4610">
                  <c:v>468</c:v>
                </c:pt>
                <c:pt idx="4611">
                  <c:v>465</c:v>
                </c:pt>
                <c:pt idx="4612">
                  <c:v>466</c:v>
                </c:pt>
                <c:pt idx="4613">
                  <c:v>470</c:v>
                </c:pt>
                <c:pt idx="4614">
                  <c:v>467</c:v>
                </c:pt>
                <c:pt idx="4615">
                  <c:v>465</c:v>
                </c:pt>
                <c:pt idx="4616">
                  <c:v>468</c:v>
                </c:pt>
                <c:pt idx="4617">
                  <c:v>467</c:v>
                </c:pt>
                <c:pt idx="4618">
                  <c:v>466</c:v>
                </c:pt>
                <c:pt idx="4619">
                  <c:v>470</c:v>
                </c:pt>
                <c:pt idx="4620">
                  <c:v>473</c:v>
                </c:pt>
                <c:pt idx="4621">
                  <c:v>476</c:v>
                </c:pt>
                <c:pt idx="4622">
                  <c:v>496</c:v>
                </c:pt>
                <c:pt idx="4623">
                  <c:v>520</c:v>
                </c:pt>
                <c:pt idx="4624">
                  <c:v>538</c:v>
                </c:pt>
                <c:pt idx="4625">
                  <c:v>543</c:v>
                </c:pt>
                <c:pt idx="4626">
                  <c:v>544</c:v>
                </c:pt>
                <c:pt idx="4627">
                  <c:v>542</c:v>
                </c:pt>
                <c:pt idx="4628">
                  <c:v>542</c:v>
                </c:pt>
                <c:pt idx="4629">
                  <c:v>542</c:v>
                </c:pt>
                <c:pt idx="4630">
                  <c:v>541</c:v>
                </c:pt>
                <c:pt idx="4631">
                  <c:v>541</c:v>
                </c:pt>
                <c:pt idx="4632">
                  <c:v>539</c:v>
                </c:pt>
                <c:pt idx="4633">
                  <c:v>539</c:v>
                </c:pt>
                <c:pt idx="4634">
                  <c:v>539</c:v>
                </c:pt>
                <c:pt idx="4635">
                  <c:v>541</c:v>
                </c:pt>
                <c:pt idx="4636">
                  <c:v>539</c:v>
                </c:pt>
                <c:pt idx="4637">
                  <c:v>537</c:v>
                </c:pt>
                <c:pt idx="4638">
                  <c:v>539</c:v>
                </c:pt>
                <c:pt idx="4639">
                  <c:v>536</c:v>
                </c:pt>
                <c:pt idx="4640">
                  <c:v>537</c:v>
                </c:pt>
                <c:pt idx="4641">
                  <c:v>537</c:v>
                </c:pt>
                <c:pt idx="4642">
                  <c:v>536</c:v>
                </c:pt>
                <c:pt idx="4643">
                  <c:v>534</c:v>
                </c:pt>
                <c:pt idx="4644">
                  <c:v>535</c:v>
                </c:pt>
                <c:pt idx="4645">
                  <c:v>535</c:v>
                </c:pt>
                <c:pt idx="4646">
                  <c:v>534</c:v>
                </c:pt>
                <c:pt idx="4647">
                  <c:v>534</c:v>
                </c:pt>
                <c:pt idx="4648">
                  <c:v>533</c:v>
                </c:pt>
                <c:pt idx="4649">
                  <c:v>532</c:v>
                </c:pt>
                <c:pt idx="4650">
                  <c:v>530</c:v>
                </c:pt>
                <c:pt idx="4651">
                  <c:v>530</c:v>
                </c:pt>
                <c:pt idx="4652">
                  <c:v>529</c:v>
                </c:pt>
                <c:pt idx="4653">
                  <c:v>532</c:v>
                </c:pt>
                <c:pt idx="4654">
                  <c:v>531</c:v>
                </c:pt>
                <c:pt idx="4655">
                  <c:v>533</c:v>
                </c:pt>
                <c:pt idx="4656">
                  <c:v>533</c:v>
                </c:pt>
                <c:pt idx="4657">
                  <c:v>533</c:v>
                </c:pt>
                <c:pt idx="4658">
                  <c:v>534</c:v>
                </c:pt>
                <c:pt idx="4659">
                  <c:v>530</c:v>
                </c:pt>
                <c:pt idx="4660">
                  <c:v>531</c:v>
                </c:pt>
                <c:pt idx="4661">
                  <c:v>533</c:v>
                </c:pt>
                <c:pt idx="4662">
                  <c:v>531</c:v>
                </c:pt>
                <c:pt idx="4663">
                  <c:v>531</c:v>
                </c:pt>
                <c:pt idx="4664">
                  <c:v>532</c:v>
                </c:pt>
                <c:pt idx="4665">
                  <c:v>533</c:v>
                </c:pt>
                <c:pt idx="4666">
                  <c:v>530</c:v>
                </c:pt>
                <c:pt idx="4667">
                  <c:v>531</c:v>
                </c:pt>
                <c:pt idx="4668">
                  <c:v>530</c:v>
                </c:pt>
                <c:pt idx="4669">
                  <c:v>530</c:v>
                </c:pt>
                <c:pt idx="4670">
                  <c:v>530</c:v>
                </c:pt>
                <c:pt idx="4671">
                  <c:v>530</c:v>
                </c:pt>
                <c:pt idx="4672">
                  <c:v>528</c:v>
                </c:pt>
                <c:pt idx="4673">
                  <c:v>529</c:v>
                </c:pt>
                <c:pt idx="4674">
                  <c:v>530</c:v>
                </c:pt>
                <c:pt idx="4675">
                  <c:v>529</c:v>
                </c:pt>
                <c:pt idx="4676">
                  <c:v>528</c:v>
                </c:pt>
                <c:pt idx="4677">
                  <c:v>531</c:v>
                </c:pt>
                <c:pt idx="4678">
                  <c:v>530</c:v>
                </c:pt>
                <c:pt idx="4679">
                  <c:v>529</c:v>
                </c:pt>
                <c:pt idx="4680">
                  <c:v>530</c:v>
                </c:pt>
                <c:pt idx="4681">
                  <c:v>530</c:v>
                </c:pt>
                <c:pt idx="4682">
                  <c:v>529</c:v>
                </c:pt>
                <c:pt idx="4683">
                  <c:v>532</c:v>
                </c:pt>
                <c:pt idx="4684">
                  <c:v>530</c:v>
                </c:pt>
                <c:pt idx="4685">
                  <c:v>532</c:v>
                </c:pt>
                <c:pt idx="4686">
                  <c:v>534</c:v>
                </c:pt>
                <c:pt idx="4687">
                  <c:v>535</c:v>
                </c:pt>
                <c:pt idx="4688">
                  <c:v>535</c:v>
                </c:pt>
                <c:pt idx="4689">
                  <c:v>537</c:v>
                </c:pt>
                <c:pt idx="4690">
                  <c:v>538</c:v>
                </c:pt>
                <c:pt idx="4691">
                  <c:v>537</c:v>
                </c:pt>
                <c:pt idx="4692">
                  <c:v>535</c:v>
                </c:pt>
                <c:pt idx="4693">
                  <c:v>533</c:v>
                </c:pt>
                <c:pt idx="4694">
                  <c:v>531</c:v>
                </c:pt>
                <c:pt idx="4695">
                  <c:v>531</c:v>
                </c:pt>
                <c:pt idx="4696">
                  <c:v>533</c:v>
                </c:pt>
                <c:pt idx="4697">
                  <c:v>531</c:v>
                </c:pt>
                <c:pt idx="4698">
                  <c:v>530</c:v>
                </c:pt>
                <c:pt idx="4699">
                  <c:v>531</c:v>
                </c:pt>
                <c:pt idx="4700">
                  <c:v>531</c:v>
                </c:pt>
                <c:pt idx="4701">
                  <c:v>529</c:v>
                </c:pt>
                <c:pt idx="4702">
                  <c:v>530</c:v>
                </c:pt>
                <c:pt idx="4703">
                  <c:v>532</c:v>
                </c:pt>
                <c:pt idx="4704">
                  <c:v>532</c:v>
                </c:pt>
                <c:pt idx="4705">
                  <c:v>531</c:v>
                </c:pt>
                <c:pt idx="4706">
                  <c:v>533</c:v>
                </c:pt>
                <c:pt idx="4707">
                  <c:v>533</c:v>
                </c:pt>
                <c:pt idx="4708">
                  <c:v>533</c:v>
                </c:pt>
                <c:pt idx="4709">
                  <c:v>538</c:v>
                </c:pt>
                <c:pt idx="4710">
                  <c:v>542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FF5-4E9E-BECC-2787F80896BB}"/>
            </c:ext>
          </c:extLst>
        </c:ser>
        <c:ser>
          <c:idx val="4"/>
          <c:order val="4"/>
          <c:tx>
            <c:strRef>
              <c:f>extend!$H$1</c:f>
              <c:strCache>
                <c:ptCount val="1"/>
                <c:pt idx="0">
                  <c:v> pr5</c:v>
                </c:pt>
              </c:strCache>
            </c:strRef>
          </c:tx>
          <c:spPr>
            <a:ln w="1908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extend!$C$2:$C$4712</c:f>
              <c:numCache>
                <c:formatCode>General</c:formatCode>
                <c:ptCount val="47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9.9999904632568359E-3</c:v>
                </c:pt>
                <c:pt idx="9">
                  <c:v>9.9999904632568359E-3</c:v>
                </c:pt>
                <c:pt idx="10">
                  <c:v>9.9999904632568359E-3</c:v>
                </c:pt>
                <c:pt idx="11">
                  <c:v>9.9999904632568359E-3</c:v>
                </c:pt>
                <c:pt idx="12">
                  <c:v>9.9999904632568359E-3</c:v>
                </c:pt>
                <c:pt idx="13">
                  <c:v>9.9999904632568359E-3</c:v>
                </c:pt>
                <c:pt idx="14">
                  <c:v>9.9999904632568359E-3</c:v>
                </c:pt>
                <c:pt idx="15">
                  <c:v>9.9999904632568359E-3</c:v>
                </c:pt>
                <c:pt idx="16">
                  <c:v>9.9999904632568359E-3</c:v>
                </c:pt>
                <c:pt idx="17">
                  <c:v>9.9999904632568359E-3</c:v>
                </c:pt>
                <c:pt idx="18">
                  <c:v>9.9999904632568359E-3</c:v>
                </c:pt>
                <c:pt idx="19">
                  <c:v>9.9999904632568359E-3</c:v>
                </c:pt>
                <c:pt idx="20">
                  <c:v>9.9999904632568359E-3</c:v>
                </c:pt>
                <c:pt idx="21">
                  <c:v>9.9999904632568359E-3</c:v>
                </c:pt>
                <c:pt idx="22">
                  <c:v>9.9999904632568359E-3</c:v>
                </c:pt>
                <c:pt idx="23">
                  <c:v>9.9999904632568359E-3</c:v>
                </c:pt>
                <c:pt idx="24">
                  <c:v>9.9999904632568359E-3</c:v>
                </c:pt>
                <c:pt idx="25">
                  <c:v>9.9999904632568359E-3</c:v>
                </c:pt>
                <c:pt idx="26">
                  <c:v>9.9999904632568359E-3</c:v>
                </c:pt>
                <c:pt idx="27">
                  <c:v>9.9999904632568359E-3</c:v>
                </c:pt>
                <c:pt idx="28">
                  <c:v>9.9999904632568359E-3</c:v>
                </c:pt>
                <c:pt idx="29">
                  <c:v>9.9999904632568359E-3</c:v>
                </c:pt>
                <c:pt idx="30">
                  <c:v>9.9999904632568359E-3</c:v>
                </c:pt>
                <c:pt idx="31">
                  <c:v>9.9999904632568359E-3</c:v>
                </c:pt>
                <c:pt idx="32">
                  <c:v>9.9999904632568359E-3</c:v>
                </c:pt>
                <c:pt idx="33">
                  <c:v>9.9999904632568359E-3</c:v>
                </c:pt>
                <c:pt idx="34">
                  <c:v>9.9999904632568359E-3</c:v>
                </c:pt>
                <c:pt idx="35">
                  <c:v>9.9999904632568359E-3</c:v>
                </c:pt>
                <c:pt idx="36">
                  <c:v>9.9999904632568359E-3</c:v>
                </c:pt>
                <c:pt idx="37">
                  <c:v>9.9999904632568359E-3</c:v>
                </c:pt>
                <c:pt idx="38">
                  <c:v>9.9999904632568359E-3</c:v>
                </c:pt>
                <c:pt idx="39">
                  <c:v>9.9999904632568359E-3</c:v>
                </c:pt>
                <c:pt idx="40">
                  <c:v>9.9999904632568359E-3</c:v>
                </c:pt>
                <c:pt idx="41">
                  <c:v>9.9999904632568359E-3</c:v>
                </c:pt>
                <c:pt idx="42">
                  <c:v>9.9999904632568359E-3</c:v>
                </c:pt>
                <c:pt idx="43">
                  <c:v>9.9999904632568359E-3</c:v>
                </c:pt>
                <c:pt idx="44">
                  <c:v>9.9999904632568359E-3</c:v>
                </c:pt>
                <c:pt idx="45">
                  <c:v>9.9999904632568359E-3</c:v>
                </c:pt>
                <c:pt idx="46">
                  <c:v>9.9999904632568359E-3</c:v>
                </c:pt>
                <c:pt idx="47">
                  <c:v>9.9999904632568359E-3</c:v>
                </c:pt>
                <c:pt idx="48">
                  <c:v>9.9999904632568359E-3</c:v>
                </c:pt>
                <c:pt idx="49">
                  <c:v>9.9999904632568359E-3</c:v>
                </c:pt>
                <c:pt idx="50">
                  <c:v>9.9999904632568359E-3</c:v>
                </c:pt>
                <c:pt idx="51">
                  <c:v>9.9999904632568359E-3</c:v>
                </c:pt>
                <c:pt idx="52">
                  <c:v>9.9999904632568359E-3</c:v>
                </c:pt>
                <c:pt idx="53">
                  <c:v>9.9999904632568359E-3</c:v>
                </c:pt>
                <c:pt idx="54">
                  <c:v>9.9999904632568359E-3</c:v>
                </c:pt>
                <c:pt idx="55">
                  <c:v>9.9999904632568359E-3</c:v>
                </c:pt>
                <c:pt idx="56">
                  <c:v>9.9999904632568359E-3</c:v>
                </c:pt>
                <c:pt idx="57">
                  <c:v>9.9999904632568359E-3</c:v>
                </c:pt>
                <c:pt idx="58">
                  <c:v>9.9999904632568359E-3</c:v>
                </c:pt>
                <c:pt idx="59">
                  <c:v>9.9999904632568359E-3</c:v>
                </c:pt>
                <c:pt idx="60">
                  <c:v>9.9999904632568359E-3</c:v>
                </c:pt>
                <c:pt idx="61">
                  <c:v>9.9999904632568359E-3</c:v>
                </c:pt>
                <c:pt idx="62">
                  <c:v>9.9999904632568359E-3</c:v>
                </c:pt>
                <c:pt idx="63">
                  <c:v>9.9999904632568359E-3</c:v>
                </c:pt>
                <c:pt idx="64">
                  <c:v>9.9999904632568359E-3</c:v>
                </c:pt>
                <c:pt idx="65">
                  <c:v>9.9999904632568359E-3</c:v>
                </c:pt>
                <c:pt idx="66">
                  <c:v>9.9999904632568359E-3</c:v>
                </c:pt>
                <c:pt idx="67">
                  <c:v>9.9999904632568359E-3</c:v>
                </c:pt>
                <c:pt idx="68">
                  <c:v>9.9999904632568359E-3</c:v>
                </c:pt>
                <c:pt idx="69">
                  <c:v>9.9999904632568359E-3</c:v>
                </c:pt>
                <c:pt idx="70">
                  <c:v>9.9999904632568359E-3</c:v>
                </c:pt>
                <c:pt idx="71">
                  <c:v>9.9999904632568359E-3</c:v>
                </c:pt>
                <c:pt idx="72">
                  <c:v>9.9999904632568359E-3</c:v>
                </c:pt>
                <c:pt idx="73">
                  <c:v>9.9999904632568359E-3</c:v>
                </c:pt>
                <c:pt idx="74">
                  <c:v>9.9999904632568359E-3</c:v>
                </c:pt>
                <c:pt idx="75">
                  <c:v>9.9999904632568359E-3</c:v>
                </c:pt>
                <c:pt idx="76">
                  <c:v>9.9999904632568359E-3</c:v>
                </c:pt>
                <c:pt idx="77">
                  <c:v>9.9999904632568359E-3</c:v>
                </c:pt>
                <c:pt idx="78">
                  <c:v>9.9999904632568359E-3</c:v>
                </c:pt>
                <c:pt idx="79">
                  <c:v>9.9999904632568359E-3</c:v>
                </c:pt>
                <c:pt idx="80">
                  <c:v>9.9999904632568359E-3</c:v>
                </c:pt>
                <c:pt idx="81">
                  <c:v>9.9999904632568359E-3</c:v>
                </c:pt>
                <c:pt idx="82">
                  <c:v>9.9999904632568359E-3</c:v>
                </c:pt>
                <c:pt idx="83">
                  <c:v>9.9999904632568359E-3</c:v>
                </c:pt>
                <c:pt idx="84">
                  <c:v>9.9999904632568359E-3</c:v>
                </c:pt>
                <c:pt idx="85">
                  <c:v>9.9999904632568359E-3</c:v>
                </c:pt>
                <c:pt idx="86">
                  <c:v>9.9999904632568359E-3</c:v>
                </c:pt>
                <c:pt idx="87">
                  <c:v>9.9999904632568359E-3</c:v>
                </c:pt>
                <c:pt idx="88">
                  <c:v>9.9999904632568359E-3</c:v>
                </c:pt>
                <c:pt idx="89">
                  <c:v>9.9999904632568359E-3</c:v>
                </c:pt>
                <c:pt idx="90">
                  <c:v>9.9999904632568359E-3</c:v>
                </c:pt>
                <c:pt idx="91">
                  <c:v>9.9999904632568359E-3</c:v>
                </c:pt>
                <c:pt idx="92">
                  <c:v>9.9999904632568359E-3</c:v>
                </c:pt>
                <c:pt idx="93">
                  <c:v>9.9999904632568359E-3</c:v>
                </c:pt>
                <c:pt idx="94">
                  <c:v>9.9999904632568359E-3</c:v>
                </c:pt>
                <c:pt idx="95">
                  <c:v>9.9999904632568359E-3</c:v>
                </c:pt>
                <c:pt idx="96">
                  <c:v>9.9999904632568359E-3</c:v>
                </c:pt>
                <c:pt idx="97">
                  <c:v>9.9999904632568359E-3</c:v>
                </c:pt>
                <c:pt idx="98">
                  <c:v>9.9999904632568359E-3</c:v>
                </c:pt>
                <c:pt idx="99">
                  <c:v>9.9999904632568359E-3</c:v>
                </c:pt>
                <c:pt idx="100">
                  <c:v>9.9999904632568359E-3</c:v>
                </c:pt>
                <c:pt idx="101">
                  <c:v>9.9999904632568359E-3</c:v>
                </c:pt>
                <c:pt idx="102">
                  <c:v>9.9999904632568359E-3</c:v>
                </c:pt>
                <c:pt idx="103">
                  <c:v>9.9999904632568359E-3</c:v>
                </c:pt>
                <c:pt idx="104">
                  <c:v>9.9999904632568359E-3</c:v>
                </c:pt>
                <c:pt idx="105">
                  <c:v>9.9999904632568359E-3</c:v>
                </c:pt>
                <c:pt idx="106">
                  <c:v>9.9999904632568359E-3</c:v>
                </c:pt>
                <c:pt idx="107">
                  <c:v>9.9999904632568359E-3</c:v>
                </c:pt>
                <c:pt idx="108">
                  <c:v>9.9999904632568359E-3</c:v>
                </c:pt>
                <c:pt idx="109">
                  <c:v>9.9999904632568359E-3</c:v>
                </c:pt>
                <c:pt idx="110">
                  <c:v>9.9999904632568359E-3</c:v>
                </c:pt>
                <c:pt idx="111">
                  <c:v>9.9999904632568359E-3</c:v>
                </c:pt>
                <c:pt idx="112">
                  <c:v>9.9999904632568359E-3</c:v>
                </c:pt>
                <c:pt idx="113">
                  <c:v>9.9999904632568359E-3</c:v>
                </c:pt>
                <c:pt idx="114">
                  <c:v>9.9999904632568359E-3</c:v>
                </c:pt>
                <c:pt idx="115">
                  <c:v>9.9999904632568359E-3</c:v>
                </c:pt>
                <c:pt idx="116">
                  <c:v>9.9999904632568359E-3</c:v>
                </c:pt>
                <c:pt idx="117">
                  <c:v>9.9999904632568359E-3</c:v>
                </c:pt>
                <c:pt idx="118">
                  <c:v>9.9999904632568359E-3</c:v>
                </c:pt>
                <c:pt idx="119">
                  <c:v>9.9999904632568359E-3</c:v>
                </c:pt>
                <c:pt idx="120">
                  <c:v>9.9999904632568359E-3</c:v>
                </c:pt>
                <c:pt idx="121">
                  <c:v>9.9999904632568359E-3</c:v>
                </c:pt>
                <c:pt idx="122">
                  <c:v>9.9999904632568359E-3</c:v>
                </c:pt>
                <c:pt idx="123">
                  <c:v>9.9999904632568359E-3</c:v>
                </c:pt>
                <c:pt idx="124">
                  <c:v>9.9999904632568359E-3</c:v>
                </c:pt>
                <c:pt idx="125">
                  <c:v>9.9999904632568359E-3</c:v>
                </c:pt>
                <c:pt idx="126">
                  <c:v>9.9999904632568359E-3</c:v>
                </c:pt>
                <c:pt idx="127">
                  <c:v>9.9999904632568359E-3</c:v>
                </c:pt>
                <c:pt idx="128">
                  <c:v>9.9999904632568359E-3</c:v>
                </c:pt>
                <c:pt idx="129">
                  <c:v>1.9999980926513672E-2</c:v>
                </c:pt>
                <c:pt idx="130">
                  <c:v>1.9999980926513672E-2</c:v>
                </c:pt>
                <c:pt idx="131">
                  <c:v>1.9999980926513672E-2</c:v>
                </c:pt>
                <c:pt idx="132">
                  <c:v>1.9999980926513672E-2</c:v>
                </c:pt>
                <c:pt idx="133">
                  <c:v>1.9999980926513672E-2</c:v>
                </c:pt>
                <c:pt idx="134">
                  <c:v>1.9999980926513672E-2</c:v>
                </c:pt>
                <c:pt idx="135">
                  <c:v>1.9999980926513672E-2</c:v>
                </c:pt>
                <c:pt idx="136">
                  <c:v>1.9999980926513672E-2</c:v>
                </c:pt>
                <c:pt idx="137">
                  <c:v>1.9999980926513672E-2</c:v>
                </c:pt>
                <c:pt idx="138">
                  <c:v>1.9999980926513672E-2</c:v>
                </c:pt>
                <c:pt idx="139">
                  <c:v>1.9999980926513672E-2</c:v>
                </c:pt>
                <c:pt idx="140">
                  <c:v>1.9999980926513672E-2</c:v>
                </c:pt>
                <c:pt idx="141">
                  <c:v>1.9999980926513672E-2</c:v>
                </c:pt>
                <c:pt idx="142">
                  <c:v>1.9999980926513672E-2</c:v>
                </c:pt>
                <c:pt idx="143">
                  <c:v>1.9999980926513672E-2</c:v>
                </c:pt>
                <c:pt idx="144">
                  <c:v>1.9999980926513672E-2</c:v>
                </c:pt>
                <c:pt idx="145">
                  <c:v>1.9999980926513672E-2</c:v>
                </c:pt>
                <c:pt idx="146">
                  <c:v>1.9999980926513672E-2</c:v>
                </c:pt>
                <c:pt idx="147">
                  <c:v>1.9999980926513672E-2</c:v>
                </c:pt>
                <c:pt idx="148">
                  <c:v>1.9999980926513672E-2</c:v>
                </c:pt>
                <c:pt idx="149">
                  <c:v>1.9999980926513672E-2</c:v>
                </c:pt>
                <c:pt idx="150">
                  <c:v>1.9999980926513672E-2</c:v>
                </c:pt>
                <c:pt idx="151">
                  <c:v>1.9999980926513672E-2</c:v>
                </c:pt>
                <c:pt idx="152">
                  <c:v>1.9999980926513672E-2</c:v>
                </c:pt>
                <c:pt idx="153">
                  <c:v>1.9999980926513672E-2</c:v>
                </c:pt>
                <c:pt idx="154">
                  <c:v>1.9999980926513672E-2</c:v>
                </c:pt>
                <c:pt idx="155">
                  <c:v>1.9999980926513672E-2</c:v>
                </c:pt>
                <c:pt idx="156">
                  <c:v>1.9999980926513672E-2</c:v>
                </c:pt>
                <c:pt idx="157">
                  <c:v>1.9999980926513672E-2</c:v>
                </c:pt>
                <c:pt idx="158">
                  <c:v>1.9999980926513672E-2</c:v>
                </c:pt>
                <c:pt idx="159">
                  <c:v>1.9999980926513672E-2</c:v>
                </c:pt>
                <c:pt idx="160">
                  <c:v>1.9999980926513672E-2</c:v>
                </c:pt>
                <c:pt idx="161">
                  <c:v>1.9999980926513672E-2</c:v>
                </c:pt>
                <c:pt idx="162">
                  <c:v>1.9999980926513672E-2</c:v>
                </c:pt>
                <c:pt idx="163">
                  <c:v>1.9999980926513672E-2</c:v>
                </c:pt>
                <c:pt idx="164">
                  <c:v>2.9999971389770508E-2</c:v>
                </c:pt>
                <c:pt idx="165">
                  <c:v>4.999995231628418E-2</c:v>
                </c:pt>
                <c:pt idx="166">
                  <c:v>6.9999933242797852E-2</c:v>
                </c:pt>
                <c:pt idx="167">
                  <c:v>8.9999914169311523E-2</c:v>
                </c:pt>
                <c:pt idx="168">
                  <c:v>0.11999988555908203</c:v>
                </c:pt>
                <c:pt idx="169">
                  <c:v>0.1399998664855957</c:v>
                </c:pt>
                <c:pt idx="170">
                  <c:v>0.15999984741210938</c:v>
                </c:pt>
                <c:pt idx="171">
                  <c:v>0.17999982833862305</c:v>
                </c:pt>
                <c:pt idx="172">
                  <c:v>0.21000003814697266</c:v>
                </c:pt>
                <c:pt idx="173">
                  <c:v>0.23000001907348633</c:v>
                </c:pt>
                <c:pt idx="174">
                  <c:v>0.25</c:v>
                </c:pt>
                <c:pt idx="175">
                  <c:v>0.26999998092651367</c:v>
                </c:pt>
                <c:pt idx="176">
                  <c:v>0.28999996185302734</c:v>
                </c:pt>
                <c:pt idx="177">
                  <c:v>0.31999993324279785</c:v>
                </c:pt>
                <c:pt idx="178">
                  <c:v>0.33999991416931152</c:v>
                </c:pt>
                <c:pt idx="179">
                  <c:v>0.3599998950958252</c:v>
                </c:pt>
                <c:pt idx="180">
                  <c:v>0.37999987602233887</c:v>
                </c:pt>
                <c:pt idx="181">
                  <c:v>0.39999985694885254</c:v>
                </c:pt>
                <c:pt idx="182">
                  <c:v>0.41999983787536621</c:v>
                </c:pt>
                <c:pt idx="183">
                  <c:v>0.45000004768371582</c:v>
                </c:pt>
                <c:pt idx="184">
                  <c:v>0.47000002861022949</c:v>
                </c:pt>
                <c:pt idx="185">
                  <c:v>0.49000000953674316</c:v>
                </c:pt>
                <c:pt idx="186">
                  <c:v>0.50999999046325684</c:v>
                </c:pt>
                <c:pt idx="187">
                  <c:v>0.52999997138977051</c:v>
                </c:pt>
                <c:pt idx="188">
                  <c:v>0.54999995231628418</c:v>
                </c:pt>
                <c:pt idx="189">
                  <c:v>0.57999992370605469</c:v>
                </c:pt>
                <c:pt idx="190">
                  <c:v>0.59999990463256836</c:v>
                </c:pt>
                <c:pt idx="191">
                  <c:v>0.61999988555908203</c:v>
                </c:pt>
                <c:pt idx="192">
                  <c:v>0.6399998664855957</c:v>
                </c:pt>
                <c:pt idx="193">
                  <c:v>0.65999984741210938</c:v>
                </c:pt>
                <c:pt idx="194">
                  <c:v>0.67999982833862305</c:v>
                </c:pt>
                <c:pt idx="195">
                  <c:v>0.71000003814697266</c:v>
                </c:pt>
                <c:pt idx="196">
                  <c:v>0.73000001907348633</c:v>
                </c:pt>
                <c:pt idx="197">
                  <c:v>0.75</c:v>
                </c:pt>
                <c:pt idx="198">
                  <c:v>0.76999998092651367</c:v>
                </c:pt>
                <c:pt idx="199">
                  <c:v>0.79999995231628418</c:v>
                </c:pt>
                <c:pt idx="200">
                  <c:v>0.81999993324279785</c:v>
                </c:pt>
                <c:pt idx="201">
                  <c:v>0.83999991416931152</c:v>
                </c:pt>
                <c:pt idx="202">
                  <c:v>0.8599998950958252</c:v>
                </c:pt>
                <c:pt idx="203">
                  <c:v>0.87999987602233887</c:v>
                </c:pt>
                <c:pt idx="204">
                  <c:v>0.90999984741210938</c:v>
                </c:pt>
                <c:pt idx="205">
                  <c:v>0.92999982833862305</c:v>
                </c:pt>
                <c:pt idx="206">
                  <c:v>0.95000004768371582</c:v>
                </c:pt>
                <c:pt idx="207">
                  <c:v>0.97000002861022949</c:v>
                </c:pt>
                <c:pt idx="208">
                  <c:v>0.99000000953674316</c:v>
                </c:pt>
                <c:pt idx="209">
                  <c:v>1.0099999904632568</c:v>
                </c:pt>
                <c:pt idx="210">
                  <c:v>1.0399999618530273</c:v>
                </c:pt>
                <c:pt idx="211">
                  <c:v>1.059999942779541</c:v>
                </c:pt>
                <c:pt idx="212">
                  <c:v>1.0799999237060547</c:v>
                </c:pt>
                <c:pt idx="213">
                  <c:v>1.0999999046325684</c:v>
                </c:pt>
                <c:pt idx="214">
                  <c:v>1.119999885559082</c:v>
                </c:pt>
                <c:pt idx="215">
                  <c:v>1.1399998664855957</c:v>
                </c:pt>
                <c:pt idx="216">
                  <c:v>1.1699998378753662</c:v>
                </c:pt>
                <c:pt idx="217">
                  <c:v>1.1899998188018799</c:v>
                </c:pt>
                <c:pt idx="218">
                  <c:v>1.2100000381469727</c:v>
                </c:pt>
                <c:pt idx="219">
                  <c:v>1.2300000190734863</c:v>
                </c:pt>
                <c:pt idx="220">
                  <c:v>1.25</c:v>
                </c:pt>
                <c:pt idx="221">
                  <c:v>1.2699999809265137</c:v>
                </c:pt>
                <c:pt idx="222">
                  <c:v>1.2999999523162842</c:v>
                </c:pt>
                <c:pt idx="223">
                  <c:v>1.3199999332427979</c:v>
                </c:pt>
                <c:pt idx="224">
                  <c:v>1.3399999141693115</c:v>
                </c:pt>
                <c:pt idx="225">
                  <c:v>1.3599998950958252</c:v>
                </c:pt>
                <c:pt idx="226">
                  <c:v>1.3799998760223389</c:v>
                </c:pt>
                <c:pt idx="227">
                  <c:v>1.4099998474121094</c:v>
                </c:pt>
                <c:pt idx="228">
                  <c:v>1.429999828338623</c:v>
                </c:pt>
                <c:pt idx="229">
                  <c:v>1.4500000476837158</c:v>
                </c:pt>
                <c:pt idx="230">
                  <c:v>1.4700000286102295</c:v>
                </c:pt>
                <c:pt idx="231">
                  <c:v>1.5</c:v>
                </c:pt>
                <c:pt idx="232">
                  <c:v>1.5199999809265137</c:v>
                </c:pt>
                <c:pt idx="233">
                  <c:v>1.5399999618530273</c:v>
                </c:pt>
                <c:pt idx="234">
                  <c:v>1.559999942779541</c:v>
                </c:pt>
                <c:pt idx="235">
                  <c:v>1.5799999237060547</c:v>
                </c:pt>
                <c:pt idx="236">
                  <c:v>1.5999999046325684</c:v>
                </c:pt>
                <c:pt idx="237">
                  <c:v>1.6299998760223389</c:v>
                </c:pt>
                <c:pt idx="238">
                  <c:v>1.6499998569488525</c:v>
                </c:pt>
                <c:pt idx="239">
                  <c:v>1.6699998378753662</c:v>
                </c:pt>
                <c:pt idx="240">
                  <c:v>1.6899998188018799</c:v>
                </c:pt>
                <c:pt idx="241">
                  <c:v>1.7100000381469727</c:v>
                </c:pt>
                <c:pt idx="242">
                  <c:v>1.7300000190734863</c:v>
                </c:pt>
                <c:pt idx="243">
                  <c:v>1.7599999904632568</c:v>
                </c:pt>
                <c:pt idx="244">
                  <c:v>1.7799999713897705</c:v>
                </c:pt>
                <c:pt idx="245">
                  <c:v>1.7999999523162842</c:v>
                </c:pt>
                <c:pt idx="246">
                  <c:v>1.8199999332427979</c:v>
                </c:pt>
                <c:pt idx="247">
                  <c:v>1.8399999141693115</c:v>
                </c:pt>
                <c:pt idx="248">
                  <c:v>1.8599998950958252</c:v>
                </c:pt>
                <c:pt idx="249">
                  <c:v>1.8899998664855957</c:v>
                </c:pt>
                <c:pt idx="250">
                  <c:v>1.9099998474121094</c:v>
                </c:pt>
                <c:pt idx="251">
                  <c:v>1.929999828338623</c:v>
                </c:pt>
                <c:pt idx="252">
                  <c:v>1.9500000476837158</c:v>
                </c:pt>
                <c:pt idx="253">
                  <c:v>1.9700000286102295</c:v>
                </c:pt>
                <c:pt idx="254">
                  <c:v>2</c:v>
                </c:pt>
                <c:pt idx="255">
                  <c:v>2.0199999809265137</c:v>
                </c:pt>
                <c:pt idx="256">
                  <c:v>2.0399999618530273</c:v>
                </c:pt>
                <c:pt idx="257">
                  <c:v>2.059999942779541</c:v>
                </c:pt>
                <c:pt idx="258">
                  <c:v>2.0899999141693115</c:v>
                </c:pt>
                <c:pt idx="259">
                  <c:v>2.1099998950958252</c:v>
                </c:pt>
                <c:pt idx="260">
                  <c:v>2.1299998760223389</c:v>
                </c:pt>
                <c:pt idx="261">
                  <c:v>2.1499998569488525</c:v>
                </c:pt>
                <c:pt idx="262">
                  <c:v>2.1699998378753662</c:v>
                </c:pt>
                <c:pt idx="263">
                  <c:v>2.1899998188018799</c:v>
                </c:pt>
                <c:pt idx="264">
                  <c:v>2.2200000286102295</c:v>
                </c:pt>
                <c:pt idx="265">
                  <c:v>2.2400000095367432</c:v>
                </c:pt>
                <c:pt idx="266">
                  <c:v>2.2599999904632568</c:v>
                </c:pt>
                <c:pt idx="267">
                  <c:v>2.2799999713897705</c:v>
                </c:pt>
                <c:pt idx="268">
                  <c:v>2.2999999523162842</c:v>
                </c:pt>
                <c:pt idx="269">
                  <c:v>2.3199999332427979</c:v>
                </c:pt>
                <c:pt idx="270">
                  <c:v>2.3499999046325684</c:v>
                </c:pt>
                <c:pt idx="271">
                  <c:v>2.369999885559082</c:v>
                </c:pt>
                <c:pt idx="272">
                  <c:v>2.3899998664855957</c:v>
                </c:pt>
                <c:pt idx="273">
                  <c:v>2.4099998474121094</c:v>
                </c:pt>
                <c:pt idx="274">
                  <c:v>2.429999828338623</c:v>
                </c:pt>
                <c:pt idx="275">
                  <c:v>2.4500000476837158</c:v>
                </c:pt>
                <c:pt idx="276">
                  <c:v>2.4800000190734863</c:v>
                </c:pt>
                <c:pt idx="277">
                  <c:v>2.5</c:v>
                </c:pt>
                <c:pt idx="278">
                  <c:v>2.5199999809265137</c:v>
                </c:pt>
                <c:pt idx="279">
                  <c:v>2.5399999618530273</c:v>
                </c:pt>
                <c:pt idx="280">
                  <c:v>2.559999942779541</c:v>
                </c:pt>
                <c:pt idx="281">
                  <c:v>2.5799999237060547</c:v>
                </c:pt>
                <c:pt idx="282">
                  <c:v>2.6099998950958252</c:v>
                </c:pt>
                <c:pt idx="283">
                  <c:v>2.6299998760223389</c:v>
                </c:pt>
                <c:pt idx="284">
                  <c:v>2.6499998569488525</c:v>
                </c:pt>
                <c:pt idx="285">
                  <c:v>2.6699998378753662</c:v>
                </c:pt>
                <c:pt idx="286">
                  <c:v>2.7000000476837158</c:v>
                </c:pt>
                <c:pt idx="287">
                  <c:v>2.7200000286102295</c:v>
                </c:pt>
                <c:pt idx="288">
                  <c:v>2.7400000095367432</c:v>
                </c:pt>
                <c:pt idx="289">
                  <c:v>2.7599999904632568</c:v>
                </c:pt>
                <c:pt idx="290">
                  <c:v>2.7799999713897705</c:v>
                </c:pt>
                <c:pt idx="291">
                  <c:v>2.809999942779541</c:v>
                </c:pt>
                <c:pt idx="292">
                  <c:v>2.8299999237060547</c:v>
                </c:pt>
                <c:pt idx="293">
                  <c:v>2.8499999046325684</c:v>
                </c:pt>
                <c:pt idx="294">
                  <c:v>2.869999885559082</c:v>
                </c:pt>
                <c:pt idx="295">
                  <c:v>2.8899998664855957</c:v>
                </c:pt>
                <c:pt idx="296">
                  <c:v>2.9099998474121094</c:v>
                </c:pt>
                <c:pt idx="297">
                  <c:v>2.9399998188018799</c:v>
                </c:pt>
                <c:pt idx="298">
                  <c:v>2.9600000381469727</c:v>
                </c:pt>
                <c:pt idx="299">
                  <c:v>2.9800000190734863</c:v>
                </c:pt>
                <c:pt idx="300">
                  <c:v>3</c:v>
                </c:pt>
                <c:pt idx="301">
                  <c:v>3.0199999809265137</c:v>
                </c:pt>
                <c:pt idx="302">
                  <c:v>3.0399999618530273</c:v>
                </c:pt>
                <c:pt idx="303">
                  <c:v>3.0699999332427979</c:v>
                </c:pt>
                <c:pt idx="304">
                  <c:v>3.0899999141693115</c:v>
                </c:pt>
                <c:pt idx="305">
                  <c:v>3.1099998950958252</c:v>
                </c:pt>
                <c:pt idx="306">
                  <c:v>3.1299998760223389</c:v>
                </c:pt>
                <c:pt idx="307">
                  <c:v>3.1499998569488525</c:v>
                </c:pt>
                <c:pt idx="308">
                  <c:v>3.1699998378753662</c:v>
                </c:pt>
                <c:pt idx="309">
                  <c:v>3.2000000476837158</c:v>
                </c:pt>
                <c:pt idx="310">
                  <c:v>3.2200000286102295</c:v>
                </c:pt>
                <c:pt idx="311">
                  <c:v>3.2400000095367432</c:v>
                </c:pt>
                <c:pt idx="312">
                  <c:v>3.2599999904632568</c:v>
                </c:pt>
                <c:pt idx="313">
                  <c:v>3.2899999618530273</c:v>
                </c:pt>
                <c:pt idx="314">
                  <c:v>3.309999942779541</c:v>
                </c:pt>
                <c:pt idx="315">
                  <c:v>3.3299999237060547</c:v>
                </c:pt>
                <c:pt idx="316">
                  <c:v>3.3499999046325684</c:v>
                </c:pt>
                <c:pt idx="317">
                  <c:v>3.369999885559082</c:v>
                </c:pt>
                <c:pt idx="318">
                  <c:v>3.3999998569488525</c:v>
                </c:pt>
                <c:pt idx="319">
                  <c:v>3.4199998378753662</c:v>
                </c:pt>
                <c:pt idx="320">
                  <c:v>3.4399998188018799</c:v>
                </c:pt>
                <c:pt idx="321">
                  <c:v>3.4600000381469727</c:v>
                </c:pt>
                <c:pt idx="322">
                  <c:v>3.4800000190734863</c:v>
                </c:pt>
                <c:pt idx="323">
                  <c:v>3.5</c:v>
                </c:pt>
                <c:pt idx="324">
                  <c:v>3.5299999713897705</c:v>
                </c:pt>
                <c:pt idx="325">
                  <c:v>3.5499999523162842</c:v>
                </c:pt>
                <c:pt idx="326">
                  <c:v>3.5699999332427979</c:v>
                </c:pt>
                <c:pt idx="327">
                  <c:v>3.5899999141693115</c:v>
                </c:pt>
                <c:pt idx="328">
                  <c:v>3.6099998950958252</c:v>
                </c:pt>
                <c:pt idx="329">
                  <c:v>3.6299998760223389</c:v>
                </c:pt>
                <c:pt idx="330">
                  <c:v>3.6599998474121094</c:v>
                </c:pt>
                <c:pt idx="331">
                  <c:v>3.679999828338623</c:v>
                </c:pt>
                <c:pt idx="332">
                  <c:v>3.7000000476837158</c:v>
                </c:pt>
                <c:pt idx="333">
                  <c:v>3.7200000286102295</c:v>
                </c:pt>
                <c:pt idx="334">
                  <c:v>3.7400000095367432</c:v>
                </c:pt>
                <c:pt idx="335">
                  <c:v>3.7599999904632568</c:v>
                </c:pt>
                <c:pt idx="336">
                  <c:v>3.7899999618530273</c:v>
                </c:pt>
                <c:pt idx="337">
                  <c:v>3.809999942779541</c:v>
                </c:pt>
                <c:pt idx="338">
                  <c:v>3.8299999237060547</c:v>
                </c:pt>
                <c:pt idx="339">
                  <c:v>3.8499999046325684</c:v>
                </c:pt>
                <c:pt idx="340">
                  <c:v>3.8799998760223389</c:v>
                </c:pt>
                <c:pt idx="341">
                  <c:v>3.8999998569488525</c:v>
                </c:pt>
                <c:pt idx="342">
                  <c:v>3.9199998378753662</c:v>
                </c:pt>
                <c:pt idx="343">
                  <c:v>3.9399998188018799</c:v>
                </c:pt>
                <c:pt idx="344">
                  <c:v>3.9600000381469727</c:v>
                </c:pt>
                <c:pt idx="345">
                  <c:v>3.9900000095367432</c:v>
                </c:pt>
                <c:pt idx="346">
                  <c:v>4.0099999904632568</c:v>
                </c:pt>
                <c:pt idx="347">
                  <c:v>4.0299999713897705</c:v>
                </c:pt>
                <c:pt idx="348">
                  <c:v>4.0499999523162842</c:v>
                </c:pt>
                <c:pt idx="349">
                  <c:v>4.0699999332427979</c:v>
                </c:pt>
                <c:pt idx="350">
                  <c:v>4.0899999141693115</c:v>
                </c:pt>
                <c:pt idx="351">
                  <c:v>4.119999885559082</c:v>
                </c:pt>
                <c:pt idx="352">
                  <c:v>4.1399998664855957</c:v>
                </c:pt>
                <c:pt idx="353">
                  <c:v>4.1599998474121094</c:v>
                </c:pt>
                <c:pt idx="354">
                  <c:v>4.179999828338623</c:v>
                </c:pt>
                <c:pt idx="355">
                  <c:v>4.2000000476837158</c:v>
                </c:pt>
                <c:pt idx="356">
                  <c:v>4.2200000286102295</c:v>
                </c:pt>
                <c:pt idx="357">
                  <c:v>4.25</c:v>
                </c:pt>
                <c:pt idx="358">
                  <c:v>4.2699999809265137</c:v>
                </c:pt>
                <c:pt idx="359">
                  <c:v>4.2899999618530273</c:v>
                </c:pt>
                <c:pt idx="360">
                  <c:v>4.309999942779541</c:v>
                </c:pt>
                <c:pt idx="361">
                  <c:v>4.3299999237060547</c:v>
                </c:pt>
                <c:pt idx="362">
                  <c:v>4.3499999046325684</c:v>
                </c:pt>
                <c:pt idx="363">
                  <c:v>4.3799998760223389</c:v>
                </c:pt>
                <c:pt idx="364">
                  <c:v>4.3999998569488525</c:v>
                </c:pt>
                <c:pt idx="365">
                  <c:v>4.4199998378753662</c:v>
                </c:pt>
                <c:pt idx="366">
                  <c:v>4.4399998188018799</c:v>
                </c:pt>
                <c:pt idx="367">
                  <c:v>4.4600000381469727</c:v>
                </c:pt>
                <c:pt idx="368">
                  <c:v>4.4900000095367432</c:v>
                </c:pt>
                <c:pt idx="369">
                  <c:v>4.5099999904632568</c:v>
                </c:pt>
                <c:pt idx="370">
                  <c:v>4.5299999713897705</c:v>
                </c:pt>
                <c:pt idx="371">
                  <c:v>4.5499999523162842</c:v>
                </c:pt>
                <c:pt idx="372">
                  <c:v>4.5799999237060547</c:v>
                </c:pt>
                <c:pt idx="373">
                  <c:v>4.5999999046325684</c:v>
                </c:pt>
                <c:pt idx="374">
                  <c:v>4.619999885559082</c:v>
                </c:pt>
                <c:pt idx="375">
                  <c:v>4.6399998664855957</c:v>
                </c:pt>
                <c:pt idx="376">
                  <c:v>4.6599998474121094</c:v>
                </c:pt>
                <c:pt idx="377">
                  <c:v>4.679999828338623</c:v>
                </c:pt>
                <c:pt idx="378">
                  <c:v>4.7100000381469727</c:v>
                </c:pt>
                <c:pt idx="379">
                  <c:v>4.7300000190734863</c:v>
                </c:pt>
                <c:pt idx="380">
                  <c:v>4.75</c:v>
                </c:pt>
                <c:pt idx="381">
                  <c:v>4.7699999809265137</c:v>
                </c:pt>
                <c:pt idx="382">
                  <c:v>4.7899999618530273</c:v>
                </c:pt>
                <c:pt idx="383">
                  <c:v>4.8199999332427979</c:v>
                </c:pt>
                <c:pt idx="384">
                  <c:v>4.8399999141693115</c:v>
                </c:pt>
                <c:pt idx="385">
                  <c:v>4.8599998950958252</c:v>
                </c:pt>
                <c:pt idx="386">
                  <c:v>4.8799998760223389</c:v>
                </c:pt>
                <c:pt idx="387">
                  <c:v>4.8999998569488525</c:v>
                </c:pt>
                <c:pt idx="388">
                  <c:v>4.9199998378753662</c:v>
                </c:pt>
                <c:pt idx="389">
                  <c:v>4.9500000476837158</c:v>
                </c:pt>
                <c:pt idx="390">
                  <c:v>4.9700000286102295</c:v>
                </c:pt>
                <c:pt idx="391">
                  <c:v>4.9900000095367432</c:v>
                </c:pt>
                <c:pt idx="392">
                  <c:v>5.0099999904632568</c:v>
                </c:pt>
                <c:pt idx="393">
                  <c:v>7.5099999904632568</c:v>
                </c:pt>
                <c:pt idx="394">
                  <c:v>7.5099999904632568</c:v>
                </c:pt>
                <c:pt idx="395">
                  <c:v>7.5099999904632568</c:v>
                </c:pt>
                <c:pt idx="396">
                  <c:v>7.5099999904632568</c:v>
                </c:pt>
                <c:pt idx="397">
                  <c:v>7.5099999904632568</c:v>
                </c:pt>
                <c:pt idx="398">
                  <c:v>7.5099999904632568</c:v>
                </c:pt>
                <c:pt idx="399">
                  <c:v>7.5099999904632568</c:v>
                </c:pt>
                <c:pt idx="400">
                  <c:v>7.5099999904632568</c:v>
                </c:pt>
                <c:pt idx="401">
                  <c:v>7.5099999904632568</c:v>
                </c:pt>
                <c:pt idx="402">
                  <c:v>7.5099999904632568</c:v>
                </c:pt>
                <c:pt idx="403">
                  <c:v>7.5099999904632568</c:v>
                </c:pt>
                <c:pt idx="404">
                  <c:v>7.5099999904632568</c:v>
                </c:pt>
                <c:pt idx="405">
                  <c:v>7.5099999904632568</c:v>
                </c:pt>
                <c:pt idx="406">
                  <c:v>7.5099999904632568</c:v>
                </c:pt>
                <c:pt idx="407">
                  <c:v>7.5099999904632568</c:v>
                </c:pt>
                <c:pt idx="408">
                  <c:v>7.5099999904632568</c:v>
                </c:pt>
                <c:pt idx="409">
                  <c:v>7.5099999904632568</c:v>
                </c:pt>
                <c:pt idx="410">
                  <c:v>7.5099999904632568</c:v>
                </c:pt>
                <c:pt idx="411">
                  <c:v>7.5099999904632568</c:v>
                </c:pt>
                <c:pt idx="412">
                  <c:v>7.5099999904632568</c:v>
                </c:pt>
                <c:pt idx="413">
                  <c:v>7.5099999904632568</c:v>
                </c:pt>
                <c:pt idx="414">
                  <c:v>7.5099999904632568</c:v>
                </c:pt>
                <c:pt idx="415">
                  <c:v>7.5099999904632568</c:v>
                </c:pt>
                <c:pt idx="416">
                  <c:v>7.5099999904632568</c:v>
                </c:pt>
                <c:pt idx="417">
                  <c:v>7.5099999904632568</c:v>
                </c:pt>
                <c:pt idx="418">
                  <c:v>7.5099999904632568</c:v>
                </c:pt>
                <c:pt idx="419">
                  <c:v>7.5099999904632568</c:v>
                </c:pt>
                <c:pt idx="420">
                  <c:v>7.5199999809265137</c:v>
                </c:pt>
                <c:pt idx="421">
                  <c:v>7.5199999809265137</c:v>
                </c:pt>
                <c:pt idx="422">
                  <c:v>7.5199999809265137</c:v>
                </c:pt>
                <c:pt idx="423">
                  <c:v>7.5199999809265137</c:v>
                </c:pt>
                <c:pt idx="424">
                  <c:v>7.5199999809265137</c:v>
                </c:pt>
                <c:pt idx="425">
                  <c:v>7.5199999809265137</c:v>
                </c:pt>
                <c:pt idx="426">
                  <c:v>7.5199999809265137</c:v>
                </c:pt>
                <c:pt idx="427">
                  <c:v>7.5199999809265137</c:v>
                </c:pt>
                <c:pt idx="428">
                  <c:v>7.5199999809265137</c:v>
                </c:pt>
                <c:pt idx="429">
                  <c:v>7.5199999809265137</c:v>
                </c:pt>
                <c:pt idx="430">
                  <c:v>7.5199999809265137</c:v>
                </c:pt>
                <c:pt idx="431">
                  <c:v>7.5199999809265137</c:v>
                </c:pt>
                <c:pt idx="432">
                  <c:v>7.5199999809265137</c:v>
                </c:pt>
                <c:pt idx="433">
                  <c:v>7.5199999809265137</c:v>
                </c:pt>
                <c:pt idx="434">
                  <c:v>7.5199999809265137</c:v>
                </c:pt>
                <c:pt idx="435">
                  <c:v>7.5199999809265137</c:v>
                </c:pt>
                <c:pt idx="436">
                  <c:v>7.5199999809265137</c:v>
                </c:pt>
                <c:pt idx="437">
                  <c:v>7.5199999809265137</c:v>
                </c:pt>
                <c:pt idx="438">
                  <c:v>7.5199999809265137</c:v>
                </c:pt>
                <c:pt idx="439">
                  <c:v>7.5199999809265137</c:v>
                </c:pt>
                <c:pt idx="440">
                  <c:v>7.5199999809265137</c:v>
                </c:pt>
                <c:pt idx="441">
                  <c:v>7.5199999809265137</c:v>
                </c:pt>
                <c:pt idx="442">
                  <c:v>7.5199999809265137</c:v>
                </c:pt>
                <c:pt idx="443">
                  <c:v>7.5199999809265137</c:v>
                </c:pt>
                <c:pt idx="444">
                  <c:v>7.5199999809265137</c:v>
                </c:pt>
                <c:pt idx="445">
                  <c:v>7.5199999809265137</c:v>
                </c:pt>
                <c:pt idx="446">
                  <c:v>7.5199999809265137</c:v>
                </c:pt>
                <c:pt idx="447">
                  <c:v>7.5199999809265137</c:v>
                </c:pt>
                <c:pt idx="448">
                  <c:v>7.5199999809265137</c:v>
                </c:pt>
                <c:pt idx="449">
                  <c:v>7.5199999809265137</c:v>
                </c:pt>
                <c:pt idx="450">
                  <c:v>7.5199999809265137</c:v>
                </c:pt>
                <c:pt idx="451">
                  <c:v>7.5199999809265137</c:v>
                </c:pt>
                <c:pt idx="452">
                  <c:v>7.5199999809265137</c:v>
                </c:pt>
                <c:pt idx="453">
                  <c:v>7.5199999809265137</c:v>
                </c:pt>
                <c:pt idx="454">
                  <c:v>7.5199999809265137</c:v>
                </c:pt>
                <c:pt idx="455">
                  <c:v>7.5199999809265137</c:v>
                </c:pt>
                <c:pt idx="456">
                  <c:v>7.5199999809265137</c:v>
                </c:pt>
                <c:pt idx="457">
                  <c:v>7.5199999809265137</c:v>
                </c:pt>
                <c:pt idx="458">
                  <c:v>7.5199999809265137</c:v>
                </c:pt>
                <c:pt idx="459">
                  <c:v>7.5199999809265137</c:v>
                </c:pt>
                <c:pt idx="460">
                  <c:v>7.5199999809265137</c:v>
                </c:pt>
                <c:pt idx="461">
                  <c:v>7.5199999809265137</c:v>
                </c:pt>
                <c:pt idx="462">
                  <c:v>7.5199999809265137</c:v>
                </c:pt>
                <c:pt idx="463">
                  <c:v>7.5199999809265137</c:v>
                </c:pt>
                <c:pt idx="464">
                  <c:v>7.5199999809265137</c:v>
                </c:pt>
                <c:pt idx="465">
                  <c:v>7.5199999809265137</c:v>
                </c:pt>
                <c:pt idx="466">
                  <c:v>7.5199999809265137</c:v>
                </c:pt>
                <c:pt idx="467">
                  <c:v>7.5199999809265137</c:v>
                </c:pt>
                <c:pt idx="468">
                  <c:v>7.5199999809265137</c:v>
                </c:pt>
                <c:pt idx="469">
                  <c:v>7.5199999809265137</c:v>
                </c:pt>
                <c:pt idx="470">
                  <c:v>7.5199999809265137</c:v>
                </c:pt>
                <c:pt idx="471">
                  <c:v>7.5199999809265137</c:v>
                </c:pt>
                <c:pt idx="472">
                  <c:v>7.5199999809265137</c:v>
                </c:pt>
                <c:pt idx="473">
                  <c:v>7.5199999809265137</c:v>
                </c:pt>
                <c:pt idx="474">
                  <c:v>7.5199999809265137</c:v>
                </c:pt>
                <c:pt idx="475">
                  <c:v>7.5199999809265137</c:v>
                </c:pt>
                <c:pt idx="476">
                  <c:v>7.5199999809265137</c:v>
                </c:pt>
                <c:pt idx="477">
                  <c:v>7.5199999809265137</c:v>
                </c:pt>
                <c:pt idx="478">
                  <c:v>7.5199999809265137</c:v>
                </c:pt>
                <c:pt idx="479">
                  <c:v>7.5199999809265137</c:v>
                </c:pt>
                <c:pt idx="480">
                  <c:v>7.5199999809265137</c:v>
                </c:pt>
                <c:pt idx="481">
                  <c:v>7.5199999809265137</c:v>
                </c:pt>
                <c:pt idx="482">
                  <c:v>7.5199999809265137</c:v>
                </c:pt>
                <c:pt idx="483">
                  <c:v>7.5199999809265137</c:v>
                </c:pt>
                <c:pt idx="484">
                  <c:v>7.5199999809265137</c:v>
                </c:pt>
                <c:pt idx="485">
                  <c:v>7.5199999809265137</c:v>
                </c:pt>
                <c:pt idx="486">
                  <c:v>7.5199999809265137</c:v>
                </c:pt>
                <c:pt idx="487">
                  <c:v>7.5199999809265137</c:v>
                </c:pt>
                <c:pt idx="488">
                  <c:v>7.5199999809265137</c:v>
                </c:pt>
                <c:pt idx="489">
                  <c:v>7.5199999809265137</c:v>
                </c:pt>
                <c:pt idx="490">
                  <c:v>7.5199999809265137</c:v>
                </c:pt>
                <c:pt idx="491">
                  <c:v>7.5199999809265137</c:v>
                </c:pt>
                <c:pt idx="492">
                  <c:v>7.5199999809265137</c:v>
                </c:pt>
                <c:pt idx="493">
                  <c:v>7.5199999809265137</c:v>
                </c:pt>
                <c:pt idx="494">
                  <c:v>7.5199999809265137</c:v>
                </c:pt>
                <c:pt idx="495">
                  <c:v>7.5199999809265137</c:v>
                </c:pt>
                <c:pt idx="496">
                  <c:v>7.5199999809265137</c:v>
                </c:pt>
                <c:pt idx="497">
                  <c:v>7.5199999809265137</c:v>
                </c:pt>
                <c:pt idx="498">
                  <c:v>7.5199999809265137</c:v>
                </c:pt>
                <c:pt idx="499">
                  <c:v>7.5199999809265137</c:v>
                </c:pt>
                <c:pt idx="500">
                  <c:v>7.5199999809265137</c:v>
                </c:pt>
                <c:pt idx="501">
                  <c:v>7.5199999809265137</c:v>
                </c:pt>
                <c:pt idx="502">
                  <c:v>7.5199999809265137</c:v>
                </c:pt>
                <c:pt idx="503">
                  <c:v>7.5199999809265137</c:v>
                </c:pt>
                <c:pt idx="504">
                  <c:v>7.5199999809265137</c:v>
                </c:pt>
                <c:pt idx="505">
                  <c:v>7.5199999809265137</c:v>
                </c:pt>
                <c:pt idx="506">
                  <c:v>7.5199999809265137</c:v>
                </c:pt>
                <c:pt idx="507">
                  <c:v>7.5199999809265137</c:v>
                </c:pt>
                <c:pt idx="508">
                  <c:v>7.5399999618530273</c:v>
                </c:pt>
                <c:pt idx="509">
                  <c:v>7.5699999332427979</c:v>
                </c:pt>
                <c:pt idx="510">
                  <c:v>7.5899999141693115</c:v>
                </c:pt>
                <c:pt idx="511">
                  <c:v>7.6099998950958252</c:v>
                </c:pt>
                <c:pt idx="512">
                  <c:v>7.6399998664855957</c:v>
                </c:pt>
                <c:pt idx="513">
                  <c:v>7.6599998474121094</c:v>
                </c:pt>
                <c:pt idx="514">
                  <c:v>7.679999828338623</c:v>
                </c:pt>
                <c:pt idx="515">
                  <c:v>7.7000000476837158</c:v>
                </c:pt>
                <c:pt idx="516">
                  <c:v>7.7200000286102295</c:v>
                </c:pt>
                <c:pt idx="517">
                  <c:v>7.7400000095367432</c:v>
                </c:pt>
                <c:pt idx="518">
                  <c:v>7.7699999809265137</c:v>
                </c:pt>
                <c:pt idx="519">
                  <c:v>7.7899999618530273</c:v>
                </c:pt>
                <c:pt idx="520">
                  <c:v>7.809999942779541</c:v>
                </c:pt>
                <c:pt idx="521">
                  <c:v>7.8299999237060547</c:v>
                </c:pt>
                <c:pt idx="522">
                  <c:v>7.8499999046325684</c:v>
                </c:pt>
                <c:pt idx="523">
                  <c:v>7.869999885559082</c:v>
                </c:pt>
                <c:pt idx="524">
                  <c:v>7.8999998569488525</c:v>
                </c:pt>
                <c:pt idx="525">
                  <c:v>7.9199998378753662</c:v>
                </c:pt>
                <c:pt idx="526">
                  <c:v>7.9399998188018799</c:v>
                </c:pt>
                <c:pt idx="527">
                  <c:v>7.9600000381469727</c:v>
                </c:pt>
                <c:pt idx="528">
                  <c:v>7.9800000190734863</c:v>
                </c:pt>
                <c:pt idx="529">
                  <c:v>8</c:v>
                </c:pt>
                <c:pt idx="530">
                  <c:v>8.0299999713897705</c:v>
                </c:pt>
                <c:pt idx="531">
                  <c:v>8.0499999523162842</c:v>
                </c:pt>
                <c:pt idx="532">
                  <c:v>8.0699999332427979</c:v>
                </c:pt>
                <c:pt idx="533">
                  <c:v>8.0899999141693115</c:v>
                </c:pt>
                <c:pt idx="534">
                  <c:v>8.1099998950958252</c:v>
                </c:pt>
                <c:pt idx="535">
                  <c:v>8.1299998760223389</c:v>
                </c:pt>
                <c:pt idx="536">
                  <c:v>8.1599998474121094</c:v>
                </c:pt>
                <c:pt idx="537">
                  <c:v>8.179999828338623</c:v>
                </c:pt>
                <c:pt idx="538">
                  <c:v>8.2000000476837158</c:v>
                </c:pt>
                <c:pt idx="539">
                  <c:v>8.2200000286102295</c:v>
                </c:pt>
                <c:pt idx="540">
                  <c:v>8.25</c:v>
                </c:pt>
                <c:pt idx="541">
                  <c:v>8.2699999809265137</c:v>
                </c:pt>
                <c:pt idx="542">
                  <c:v>8.2899999618530273</c:v>
                </c:pt>
                <c:pt idx="543">
                  <c:v>8.309999942779541</c:v>
                </c:pt>
                <c:pt idx="544">
                  <c:v>8.3299999237060547</c:v>
                </c:pt>
                <c:pt idx="545">
                  <c:v>8.3599998950958252</c:v>
                </c:pt>
                <c:pt idx="546">
                  <c:v>8.3799998760223389</c:v>
                </c:pt>
                <c:pt idx="547">
                  <c:v>8.3999998569488525</c:v>
                </c:pt>
                <c:pt idx="548">
                  <c:v>8.4199998378753662</c:v>
                </c:pt>
                <c:pt idx="549">
                  <c:v>8.4399998188018799</c:v>
                </c:pt>
                <c:pt idx="550">
                  <c:v>8.4600000381469727</c:v>
                </c:pt>
                <c:pt idx="551">
                  <c:v>8.4900000095367432</c:v>
                </c:pt>
                <c:pt idx="552">
                  <c:v>8.5099999904632568</c:v>
                </c:pt>
                <c:pt idx="553">
                  <c:v>8.5299999713897705</c:v>
                </c:pt>
                <c:pt idx="554">
                  <c:v>8.5499999523162842</c:v>
                </c:pt>
                <c:pt idx="555">
                  <c:v>8.5699999332427979</c:v>
                </c:pt>
                <c:pt idx="556">
                  <c:v>8.5899999141693115</c:v>
                </c:pt>
                <c:pt idx="557">
                  <c:v>8.619999885559082</c:v>
                </c:pt>
                <c:pt idx="558">
                  <c:v>8.6399998664855957</c:v>
                </c:pt>
                <c:pt idx="559">
                  <c:v>8.6599998474121094</c:v>
                </c:pt>
                <c:pt idx="560">
                  <c:v>8.679999828338623</c:v>
                </c:pt>
                <c:pt idx="561">
                  <c:v>8.7000000476837158</c:v>
                </c:pt>
                <c:pt idx="562">
                  <c:v>8.7200000286102295</c:v>
                </c:pt>
                <c:pt idx="563">
                  <c:v>8.75</c:v>
                </c:pt>
                <c:pt idx="564">
                  <c:v>8.7699999809265137</c:v>
                </c:pt>
                <c:pt idx="565">
                  <c:v>8.7899999618530273</c:v>
                </c:pt>
                <c:pt idx="566">
                  <c:v>8.809999942779541</c:v>
                </c:pt>
                <c:pt idx="567">
                  <c:v>8.8399999141693115</c:v>
                </c:pt>
                <c:pt idx="568">
                  <c:v>8.8599998950958252</c:v>
                </c:pt>
                <c:pt idx="569">
                  <c:v>8.8799998760223389</c:v>
                </c:pt>
                <c:pt idx="570">
                  <c:v>8.8999998569488525</c:v>
                </c:pt>
                <c:pt idx="571">
                  <c:v>8.9199998378753662</c:v>
                </c:pt>
                <c:pt idx="572">
                  <c:v>8.9500000476837158</c:v>
                </c:pt>
                <c:pt idx="573">
                  <c:v>8.9700000286102295</c:v>
                </c:pt>
                <c:pt idx="574">
                  <c:v>8.9900000095367432</c:v>
                </c:pt>
                <c:pt idx="575">
                  <c:v>9.0099999904632568</c:v>
                </c:pt>
                <c:pt idx="576">
                  <c:v>9.0299999713897705</c:v>
                </c:pt>
                <c:pt idx="577">
                  <c:v>9.0499999523162842</c:v>
                </c:pt>
                <c:pt idx="578">
                  <c:v>9.0799999237060547</c:v>
                </c:pt>
                <c:pt idx="579">
                  <c:v>9.0999999046325684</c:v>
                </c:pt>
                <c:pt idx="580">
                  <c:v>9.119999885559082</c:v>
                </c:pt>
                <c:pt idx="581">
                  <c:v>9.1399998664855957</c:v>
                </c:pt>
                <c:pt idx="582">
                  <c:v>9.1599998474121094</c:v>
                </c:pt>
                <c:pt idx="583">
                  <c:v>9.179999828338623</c:v>
                </c:pt>
                <c:pt idx="584">
                  <c:v>9.2100000381469727</c:v>
                </c:pt>
                <c:pt idx="585">
                  <c:v>9.2300000190734863</c:v>
                </c:pt>
                <c:pt idx="586">
                  <c:v>9.25</c:v>
                </c:pt>
                <c:pt idx="587">
                  <c:v>9.2699999809265137</c:v>
                </c:pt>
                <c:pt idx="588">
                  <c:v>9.2899999618530273</c:v>
                </c:pt>
                <c:pt idx="589">
                  <c:v>9.309999942779541</c:v>
                </c:pt>
                <c:pt idx="590">
                  <c:v>9.3399999141693115</c:v>
                </c:pt>
                <c:pt idx="591">
                  <c:v>9.3599998950958252</c:v>
                </c:pt>
                <c:pt idx="592">
                  <c:v>9.3799998760223389</c:v>
                </c:pt>
                <c:pt idx="593">
                  <c:v>9.3999998569488525</c:v>
                </c:pt>
                <c:pt idx="594">
                  <c:v>9.4199998378753662</c:v>
                </c:pt>
                <c:pt idx="595">
                  <c:v>9.4500000476837158</c:v>
                </c:pt>
                <c:pt idx="596">
                  <c:v>9.4700000286102295</c:v>
                </c:pt>
                <c:pt idx="597">
                  <c:v>9.4900000095367432</c:v>
                </c:pt>
                <c:pt idx="598">
                  <c:v>9.5099999904632568</c:v>
                </c:pt>
                <c:pt idx="599">
                  <c:v>9.5399999618530273</c:v>
                </c:pt>
                <c:pt idx="600">
                  <c:v>9.559999942779541</c:v>
                </c:pt>
                <c:pt idx="601">
                  <c:v>9.5799999237060547</c:v>
                </c:pt>
                <c:pt idx="602">
                  <c:v>9.5999999046325684</c:v>
                </c:pt>
                <c:pt idx="603">
                  <c:v>9.619999885559082</c:v>
                </c:pt>
                <c:pt idx="604">
                  <c:v>9.6399998664855957</c:v>
                </c:pt>
                <c:pt idx="605">
                  <c:v>9.6699998378753662</c:v>
                </c:pt>
                <c:pt idx="606">
                  <c:v>9.6899998188018799</c:v>
                </c:pt>
                <c:pt idx="607">
                  <c:v>9.7100000381469727</c:v>
                </c:pt>
                <c:pt idx="608">
                  <c:v>9.7300000190734863</c:v>
                </c:pt>
                <c:pt idx="609">
                  <c:v>9.75</c:v>
                </c:pt>
                <c:pt idx="610">
                  <c:v>9.7699999809265137</c:v>
                </c:pt>
                <c:pt idx="611">
                  <c:v>9.7999999523162842</c:v>
                </c:pt>
                <c:pt idx="612">
                  <c:v>9.8199999332427979</c:v>
                </c:pt>
                <c:pt idx="613">
                  <c:v>9.8399999141693115</c:v>
                </c:pt>
                <c:pt idx="614">
                  <c:v>9.8599998950958252</c:v>
                </c:pt>
                <c:pt idx="615">
                  <c:v>9.8799998760223389</c:v>
                </c:pt>
                <c:pt idx="616">
                  <c:v>9.8999998569488525</c:v>
                </c:pt>
                <c:pt idx="617">
                  <c:v>9.929999828338623</c:v>
                </c:pt>
                <c:pt idx="618">
                  <c:v>9.9500000476837158</c:v>
                </c:pt>
                <c:pt idx="619">
                  <c:v>9.9700000286102295</c:v>
                </c:pt>
                <c:pt idx="620">
                  <c:v>9.9900000095367432</c:v>
                </c:pt>
                <c:pt idx="621">
                  <c:v>10.009999990463257</c:v>
                </c:pt>
                <c:pt idx="622">
                  <c:v>10.039999961853027</c:v>
                </c:pt>
                <c:pt idx="623">
                  <c:v>10.059999942779541</c:v>
                </c:pt>
                <c:pt idx="624">
                  <c:v>10.079999923706055</c:v>
                </c:pt>
                <c:pt idx="625">
                  <c:v>10.099999904632568</c:v>
                </c:pt>
                <c:pt idx="626">
                  <c:v>10.129999876022339</c:v>
                </c:pt>
                <c:pt idx="627">
                  <c:v>10.149999856948853</c:v>
                </c:pt>
                <c:pt idx="628">
                  <c:v>10.169999837875366</c:v>
                </c:pt>
                <c:pt idx="629">
                  <c:v>10.18999981880188</c:v>
                </c:pt>
                <c:pt idx="630">
                  <c:v>10.210000038146973</c:v>
                </c:pt>
                <c:pt idx="631">
                  <c:v>10.230000019073486</c:v>
                </c:pt>
                <c:pt idx="632">
                  <c:v>10.259999990463257</c:v>
                </c:pt>
                <c:pt idx="633">
                  <c:v>10.279999971389771</c:v>
                </c:pt>
                <c:pt idx="634">
                  <c:v>10.299999952316284</c:v>
                </c:pt>
                <c:pt idx="635">
                  <c:v>10.319999933242798</c:v>
                </c:pt>
                <c:pt idx="636">
                  <c:v>10.339999914169312</c:v>
                </c:pt>
                <c:pt idx="637">
                  <c:v>10.359999895095825</c:v>
                </c:pt>
                <c:pt idx="638">
                  <c:v>10.389999866485596</c:v>
                </c:pt>
                <c:pt idx="639">
                  <c:v>10.409999847412109</c:v>
                </c:pt>
                <c:pt idx="640">
                  <c:v>10.429999828338623</c:v>
                </c:pt>
                <c:pt idx="641">
                  <c:v>10.450000047683716</c:v>
                </c:pt>
                <c:pt idx="642">
                  <c:v>10.470000028610229</c:v>
                </c:pt>
                <c:pt idx="643">
                  <c:v>10.490000009536743</c:v>
                </c:pt>
                <c:pt idx="644">
                  <c:v>10.519999980926514</c:v>
                </c:pt>
                <c:pt idx="645">
                  <c:v>10.539999961853027</c:v>
                </c:pt>
                <c:pt idx="646">
                  <c:v>10.559999942779541</c:v>
                </c:pt>
                <c:pt idx="647">
                  <c:v>10.579999923706055</c:v>
                </c:pt>
                <c:pt idx="648">
                  <c:v>10.599999904632568</c:v>
                </c:pt>
                <c:pt idx="649">
                  <c:v>10.629999876022339</c:v>
                </c:pt>
                <c:pt idx="650">
                  <c:v>10.649999856948853</c:v>
                </c:pt>
                <c:pt idx="651">
                  <c:v>10.669999837875366</c:v>
                </c:pt>
                <c:pt idx="652">
                  <c:v>10.68999981880188</c:v>
                </c:pt>
                <c:pt idx="653">
                  <c:v>10.720000028610229</c:v>
                </c:pt>
                <c:pt idx="654">
                  <c:v>10.740000009536743</c:v>
                </c:pt>
                <c:pt idx="655">
                  <c:v>10.759999990463257</c:v>
                </c:pt>
                <c:pt idx="656">
                  <c:v>10.779999971389771</c:v>
                </c:pt>
                <c:pt idx="657">
                  <c:v>10.799999952316284</c:v>
                </c:pt>
                <c:pt idx="658">
                  <c:v>10.819999933242798</c:v>
                </c:pt>
                <c:pt idx="659">
                  <c:v>10.849999904632568</c:v>
                </c:pt>
                <c:pt idx="660">
                  <c:v>10.869999885559082</c:v>
                </c:pt>
                <c:pt idx="661">
                  <c:v>10.889999866485596</c:v>
                </c:pt>
                <c:pt idx="662">
                  <c:v>10.909999847412109</c:v>
                </c:pt>
                <c:pt idx="663">
                  <c:v>10.929999828338623</c:v>
                </c:pt>
                <c:pt idx="664">
                  <c:v>10.950000047683716</c:v>
                </c:pt>
                <c:pt idx="665">
                  <c:v>10.980000019073486</c:v>
                </c:pt>
                <c:pt idx="666">
                  <c:v>11</c:v>
                </c:pt>
                <c:pt idx="667">
                  <c:v>11.019999980926514</c:v>
                </c:pt>
                <c:pt idx="668">
                  <c:v>11.039999961853027</c:v>
                </c:pt>
                <c:pt idx="669">
                  <c:v>11.059999942779541</c:v>
                </c:pt>
                <c:pt idx="670">
                  <c:v>11.079999923706055</c:v>
                </c:pt>
                <c:pt idx="671">
                  <c:v>11.109999895095825</c:v>
                </c:pt>
                <c:pt idx="672">
                  <c:v>11.129999876022339</c:v>
                </c:pt>
                <c:pt idx="673">
                  <c:v>11.149999856948853</c:v>
                </c:pt>
                <c:pt idx="674">
                  <c:v>11.169999837875366</c:v>
                </c:pt>
                <c:pt idx="675">
                  <c:v>11.18999981880188</c:v>
                </c:pt>
                <c:pt idx="676">
                  <c:v>11.210000038146973</c:v>
                </c:pt>
                <c:pt idx="677">
                  <c:v>11.240000009536743</c:v>
                </c:pt>
                <c:pt idx="678">
                  <c:v>11.259999990463257</c:v>
                </c:pt>
                <c:pt idx="679">
                  <c:v>11.279999971389771</c:v>
                </c:pt>
                <c:pt idx="680">
                  <c:v>11.299999952316284</c:v>
                </c:pt>
                <c:pt idx="681">
                  <c:v>11.329999923706055</c:v>
                </c:pt>
                <c:pt idx="682">
                  <c:v>11.349999904632568</c:v>
                </c:pt>
                <c:pt idx="683">
                  <c:v>11.369999885559082</c:v>
                </c:pt>
                <c:pt idx="684">
                  <c:v>11.389999866485596</c:v>
                </c:pt>
                <c:pt idx="685">
                  <c:v>11.409999847412109</c:v>
                </c:pt>
                <c:pt idx="686">
                  <c:v>11.43999981880188</c:v>
                </c:pt>
                <c:pt idx="687">
                  <c:v>11.460000038146973</c:v>
                </c:pt>
                <c:pt idx="688">
                  <c:v>11.480000019073486</c:v>
                </c:pt>
                <c:pt idx="689">
                  <c:v>11.5</c:v>
                </c:pt>
                <c:pt idx="690">
                  <c:v>11.519999980926514</c:v>
                </c:pt>
                <c:pt idx="691">
                  <c:v>11.539999961853027</c:v>
                </c:pt>
                <c:pt idx="692">
                  <c:v>11.569999933242798</c:v>
                </c:pt>
                <c:pt idx="693">
                  <c:v>11.589999914169312</c:v>
                </c:pt>
                <c:pt idx="694">
                  <c:v>11.609999895095825</c:v>
                </c:pt>
                <c:pt idx="695">
                  <c:v>11.629999876022339</c:v>
                </c:pt>
                <c:pt idx="696">
                  <c:v>11.649999856948853</c:v>
                </c:pt>
                <c:pt idx="697">
                  <c:v>11.669999837875366</c:v>
                </c:pt>
                <c:pt idx="698">
                  <c:v>11.700000047683716</c:v>
                </c:pt>
                <c:pt idx="699">
                  <c:v>11.720000028610229</c:v>
                </c:pt>
                <c:pt idx="700">
                  <c:v>11.740000009536743</c:v>
                </c:pt>
                <c:pt idx="701">
                  <c:v>11.759999990463257</c:v>
                </c:pt>
                <c:pt idx="702">
                  <c:v>11.779999971389771</c:v>
                </c:pt>
                <c:pt idx="703">
                  <c:v>11.799999952316284</c:v>
                </c:pt>
                <c:pt idx="704">
                  <c:v>11.829999923706055</c:v>
                </c:pt>
                <c:pt idx="705">
                  <c:v>11.849999904632568</c:v>
                </c:pt>
                <c:pt idx="706">
                  <c:v>11.869999885559082</c:v>
                </c:pt>
                <c:pt idx="707">
                  <c:v>11.889999866485596</c:v>
                </c:pt>
                <c:pt idx="708">
                  <c:v>11.919999837875366</c:v>
                </c:pt>
                <c:pt idx="709">
                  <c:v>11.93999981880188</c:v>
                </c:pt>
                <c:pt idx="710">
                  <c:v>11.960000038146973</c:v>
                </c:pt>
                <c:pt idx="711">
                  <c:v>11.980000019073486</c:v>
                </c:pt>
                <c:pt idx="712">
                  <c:v>12</c:v>
                </c:pt>
                <c:pt idx="713">
                  <c:v>12.029999971389771</c:v>
                </c:pt>
                <c:pt idx="714">
                  <c:v>12.049999952316284</c:v>
                </c:pt>
                <c:pt idx="715">
                  <c:v>12.069999933242798</c:v>
                </c:pt>
                <c:pt idx="716">
                  <c:v>12.089999914169312</c:v>
                </c:pt>
                <c:pt idx="717">
                  <c:v>12.109999895095825</c:v>
                </c:pt>
                <c:pt idx="718">
                  <c:v>12.129999876022339</c:v>
                </c:pt>
                <c:pt idx="719">
                  <c:v>12.159999847412109</c:v>
                </c:pt>
                <c:pt idx="720">
                  <c:v>12.179999828338623</c:v>
                </c:pt>
                <c:pt idx="721">
                  <c:v>12.200000047683716</c:v>
                </c:pt>
                <c:pt idx="722">
                  <c:v>12.220000028610229</c:v>
                </c:pt>
                <c:pt idx="723">
                  <c:v>12.240000009536743</c:v>
                </c:pt>
                <c:pt idx="724">
                  <c:v>12.259999990463257</c:v>
                </c:pt>
                <c:pt idx="725">
                  <c:v>12.289999961853027</c:v>
                </c:pt>
                <c:pt idx="726">
                  <c:v>12.309999942779541</c:v>
                </c:pt>
                <c:pt idx="727">
                  <c:v>12.329999923706055</c:v>
                </c:pt>
                <c:pt idx="728">
                  <c:v>12.349999904632568</c:v>
                </c:pt>
                <c:pt idx="729">
                  <c:v>12.369999885559082</c:v>
                </c:pt>
                <c:pt idx="730">
                  <c:v>12.389999866485596</c:v>
                </c:pt>
                <c:pt idx="731">
                  <c:v>12.419999837875366</c:v>
                </c:pt>
                <c:pt idx="732">
                  <c:v>12.43999981880188</c:v>
                </c:pt>
                <c:pt idx="733">
                  <c:v>12.460000038146973</c:v>
                </c:pt>
                <c:pt idx="734">
                  <c:v>12.480000019073486</c:v>
                </c:pt>
                <c:pt idx="735">
                  <c:v>12.509999990463257</c:v>
                </c:pt>
                <c:pt idx="736">
                  <c:v>12.529999971389771</c:v>
                </c:pt>
                <c:pt idx="737">
                  <c:v>13.730000019073486</c:v>
                </c:pt>
                <c:pt idx="738">
                  <c:v>13.730000019073486</c:v>
                </c:pt>
                <c:pt idx="739">
                  <c:v>13.730000019073486</c:v>
                </c:pt>
                <c:pt idx="740">
                  <c:v>13.730000019073486</c:v>
                </c:pt>
                <c:pt idx="741">
                  <c:v>13.730000019073486</c:v>
                </c:pt>
                <c:pt idx="742">
                  <c:v>13.740000009536743</c:v>
                </c:pt>
                <c:pt idx="743">
                  <c:v>13.740000009536743</c:v>
                </c:pt>
                <c:pt idx="744">
                  <c:v>13.740000009536743</c:v>
                </c:pt>
                <c:pt idx="745">
                  <c:v>13.740000009536743</c:v>
                </c:pt>
                <c:pt idx="746">
                  <c:v>13.740000009536743</c:v>
                </c:pt>
                <c:pt idx="747">
                  <c:v>13.740000009536743</c:v>
                </c:pt>
                <c:pt idx="748">
                  <c:v>13.740000009536743</c:v>
                </c:pt>
                <c:pt idx="749">
                  <c:v>13.740000009536743</c:v>
                </c:pt>
                <c:pt idx="750">
                  <c:v>13.740000009536743</c:v>
                </c:pt>
                <c:pt idx="751">
                  <c:v>13.740000009536743</c:v>
                </c:pt>
                <c:pt idx="752">
                  <c:v>13.740000009536743</c:v>
                </c:pt>
                <c:pt idx="753">
                  <c:v>13.740000009536743</c:v>
                </c:pt>
                <c:pt idx="754">
                  <c:v>13.740000009536743</c:v>
                </c:pt>
                <c:pt idx="755">
                  <c:v>13.740000009536743</c:v>
                </c:pt>
                <c:pt idx="756">
                  <c:v>13.740000009536743</c:v>
                </c:pt>
                <c:pt idx="757">
                  <c:v>13.740000009536743</c:v>
                </c:pt>
                <c:pt idx="758">
                  <c:v>13.740000009536743</c:v>
                </c:pt>
                <c:pt idx="759">
                  <c:v>13.740000009536743</c:v>
                </c:pt>
                <c:pt idx="760">
                  <c:v>13.740000009536743</c:v>
                </c:pt>
                <c:pt idx="761">
                  <c:v>13.740000009536743</c:v>
                </c:pt>
                <c:pt idx="762">
                  <c:v>13.740000009536743</c:v>
                </c:pt>
                <c:pt idx="763">
                  <c:v>13.740000009536743</c:v>
                </c:pt>
                <c:pt idx="764">
                  <c:v>13.740000009536743</c:v>
                </c:pt>
                <c:pt idx="765">
                  <c:v>13.740000009536743</c:v>
                </c:pt>
                <c:pt idx="766">
                  <c:v>13.740000009536743</c:v>
                </c:pt>
                <c:pt idx="767">
                  <c:v>13.740000009536743</c:v>
                </c:pt>
                <c:pt idx="768">
                  <c:v>13.740000009536743</c:v>
                </c:pt>
                <c:pt idx="769">
                  <c:v>13.740000009536743</c:v>
                </c:pt>
                <c:pt idx="770">
                  <c:v>13.740000009536743</c:v>
                </c:pt>
                <c:pt idx="771">
                  <c:v>13.740000009536743</c:v>
                </c:pt>
                <c:pt idx="772">
                  <c:v>13.740000009536743</c:v>
                </c:pt>
                <c:pt idx="773">
                  <c:v>13.740000009536743</c:v>
                </c:pt>
                <c:pt idx="774">
                  <c:v>13.740000009536743</c:v>
                </c:pt>
                <c:pt idx="775">
                  <c:v>13.740000009536743</c:v>
                </c:pt>
                <c:pt idx="776">
                  <c:v>13.740000009536743</c:v>
                </c:pt>
                <c:pt idx="777">
                  <c:v>13.740000009536743</c:v>
                </c:pt>
                <c:pt idx="778">
                  <c:v>13.740000009536743</c:v>
                </c:pt>
                <c:pt idx="779">
                  <c:v>13.740000009536743</c:v>
                </c:pt>
                <c:pt idx="780">
                  <c:v>13.740000009536743</c:v>
                </c:pt>
                <c:pt idx="781">
                  <c:v>13.740000009536743</c:v>
                </c:pt>
                <c:pt idx="782">
                  <c:v>13.740000009536743</c:v>
                </c:pt>
                <c:pt idx="783">
                  <c:v>13.740000009536743</c:v>
                </c:pt>
                <c:pt idx="784">
                  <c:v>13.740000009536743</c:v>
                </c:pt>
                <c:pt idx="785">
                  <c:v>13.740000009536743</c:v>
                </c:pt>
                <c:pt idx="786">
                  <c:v>13.740000009536743</c:v>
                </c:pt>
                <c:pt idx="787">
                  <c:v>13.740000009536743</c:v>
                </c:pt>
                <c:pt idx="788">
                  <c:v>13.740000009536743</c:v>
                </c:pt>
                <c:pt idx="789">
                  <c:v>13.740000009536743</c:v>
                </c:pt>
                <c:pt idx="790">
                  <c:v>13.740000009536743</c:v>
                </c:pt>
                <c:pt idx="791">
                  <c:v>13.740000009536743</c:v>
                </c:pt>
                <c:pt idx="792">
                  <c:v>13.75</c:v>
                </c:pt>
                <c:pt idx="793">
                  <c:v>13.769999980926514</c:v>
                </c:pt>
                <c:pt idx="794">
                  <c:v>13.799999952316284</c:v>
                </c:pt>
                <c:pt idx="795">
                  <c:v>13.819999933242798</c:v>
                </c:pt>
                <c:pt idx="796">
                  <c:v>13.839999914169312</c:v>
                </c:pt>
                <c:pt idx="797">
                  <c:v>13.859999895095825</c:v>
                </c:pt>
                <c:pt idx="798">
                  <c:v>13.879999876022339</c:v>
                </c:pt>
                <c:pt idx="799">
                  <c:v>13.909999847412109</c:v>
                </c:pt>
                <c:pt idx="800">
                  <c:v>13.929999828338623</c:v>
                </c:pt>
                <c:pt idx="801">
                  <c:v>13.950000047683716</c:v>
                </c:pt>
                <c:pt idx="802">
                  <c:v>13.970000028610229</c:v>
                </c:pt>
                <c:pt idx="803">
                  <c:v>13.990000009536743</c:v>
                </c:pt>
                <c:pt idx="804">
                  <c:v>14.009999990463257</c:v>
                </c:pt>
                <c:pt idx="805">
                  <c:v>14.039999961853027</c:v>
                </c:pt>
                <c:pt idx="806">
                  <c:v>14.059999942779541</c:v>
                </c:pt>
                <c:pt idx="807">
                  <c:v>14.079999923706055</c:v>
                </c:pt>
                <c:pt idx="808">
                  <c:v>14.099999904632568</c:v>
                </c:pt>
                <c:pt idx="809">
                  <c:v>14.119999885559082</c:v>
                </c:pt>
                <c:pt idx="810">
                  <c:v>14.139999866485596</c:v>
                </c:pt>
                <c:pt idx="811">
                  <c:v>14.169999837875366</c:v>
                </c:pt>
                <c:pt idx="812">
                  <c:v>14.18999981880188</c:v>
                </c:pt>
                <c:pt idx="813">
                  <c:v>14.210000038146973</c:v>
                </c:pt>
                <c:pt idx="814">
                  <c:v>14.230000019073486</c:v>
                </c:pt>
                <c:pt idx="815">
                  <c:v>14.25</c:v>
                </c:pt>
                <c:pt idx="816">
                  <c:v>14.269999980926514</c:v>
                </c:pt>
                <c:pt idx="817">
                  <c:v>14.299999952316284</c:v>
                </c:pt>
                <c:pt idx="818">
                  <c:v>14.319999933242798</c:v>
                </c:pt>
                <c:pt idx="819">
                  <c:v>14.339999914169312</c:v>
                </c:pt>
                <c:pt idx="820">
                  <c:v>14.359999895095825</c:v>
                </c:pt>
                <c:pt idx="821">
                  <c:v>14.379999876022339</c:v>
                </c:pt>
                <c:pt idx="822">
                  <c:v>14.409999847412109</c:v>
                </c:pt>
                <c:pt idx="823">
                  <c:v>14.429999828338623</c:v>
                </c:pt>
                <c:pt idx="824">
                  <c:v>14.450000047683716</c:v>
                </c:pt>
                <c:pt idx="825">
                  <c:v>14.470000028610229</c:v>
                </c:pt>
                <c:pt idx="826">
                  <c:v>14.5</c:v>
                </c:pt>
                <c:pt idx="827">
                  <c:v>14.519999980926514</c:v>
                </c:pt>
                <c:pt idx="828">
                  <c:v>14.539999961853027</c:v>
                </c:pt>
                <c:pt idx="829">
                  <c:v>14.559999942779541</c:v>
                </c:pt>
                <c:pt idx="830">
                  <c:v>14.579999923706055</c:v>
                </c:pt>
                <c:pt idx="831">
                  <c:v>14.599999904632568</c:v>
                </c:pt>
                <c:pt idx="832">
                  <c:v>14.629999876022339</c:v>
                </c:pt>
                <c:pt idx="833">
                  <c:v>14.649999856948853</c:v>
                </c:pt>
                <c:pt idx="834">
                  <c:v>14.669999837875366</c:v>
                </c:pt>
                <c:pt idx="835">
                  <c:v>14.68999981880188</c:v>
                </c:pt>
                <c:pt idx="836">
                  <c:v>14.710000038146973</c:v>
                </c:pt>
                <c:pt idx="837">
                  <c:v>14.730000019073486</c:v>
                </c:pt>
                <c:pt idx="838">
                  <c:v>14.759999990463257</c:v>
                </c:pt>
                <c:pt idx="839">
                  <c:v>14.779999971389771</c:v>
                </c:pt>
                <c:pt idx="840">
                  <c:v>14.799999952316284</c:v>
                </c:pt>
                <c:pt idx="841">
                  <c:v>14.819999933242798</c:v>
                </c:pt>
                <c:pt idx="842">
                  <c:v>14.839999914169312</c:v>
                </c:pt>
                <c:pt idx="843">
                  <c:v>14.859999895095825</c:v>
                </c:pt>
                <c:pt idx="844">
                  <c:v>14.889999866485596</c:v>
                </c:pt>
                <c:pt idx="845">
                  <c:v>14.909999847412109</c:v>
                </c:pt>
                <c:pt idx="846">
                  <c:v>14.929999828338623</c:v>
                </c:pt>
                <c:pt idx="847">
                  <c:v>14.950000047683716</c:v>
                </c:pt>
                <c:pt idx="848">
                  <c:v>14.970000028610229</c:v>
                </c:pt>
                <c:pt idx="849">
                  <c:v>15</c:v>
                </c:pt>
                <c:pt idx="850">
                  <c:v>15.019999980926514</c:v>
                </c:pt>
                <c:pt idx="851">
                  <c:v>15.039999961853027</c:v>
                </c:pt>
                <c:pt idx="852">
                  <c:v>15.059999942779541</c:v>
                </c:pt>
                <c:pt idx="853">
                  <c:v>15.089999914169312</c:v>
                </c:pt>
                <c:pt idx="854">
                  <c:v>15.109999895095825</c:v>
                </c:pt>
                <c:pt idx="855">
                  <c:v>15.129999876022339</c:v>
                </c:pt>
                <c:pt idx="856">
                  <c:v>15.149999856948853</c:v>
                </c:pt>
                <c:pt idx="857">
                  <c:v>15.169999837875366</c:v>
                </c:pt>
                <c:pt idx="858">
                  <c:v>15.18999981880188</c:v>
                </c:pt>
                <c:pt idx="859">
                  <c:v>15.220000028610229</c:v>
                </c:pt>
                <c:pt idx="860">
                  <c:v>15.240000009536743</c:v>
                </c:pt>
                <c:pt idx="861">
                  <c:v>15.259999990463257</c:v>
                </c:pt>
                <c:pt idx="862">
                  <c:v>15.279999971389771</c:v>
                </c:pt>
                <c:pt idx="863">
                  <c:v>15.299999952316284</c:v>
                </c:pt>
                <c:pt idx="864">
                  <c:v>15.319999933242798</c:v>
                </c:pt>
                <c:pt idx="865">
                  <c:v>15.349999904632568</c:v>
                </c:pt>
                <c:pt idx="866">
                  <c:v>15.369999885559082</c:v>
                </c:pt>
                <c:pt idx="867">
                  <c:v>15.389999866485596</c:v>
                </c:pt>
                <c:pt idx="868">
                  <c:v>15.409999847412109</c:v>
                </c:pt>
                <c:pt idx="869">
                  <c:v>15.429999828338623</c:v>
                </c:pt>
                <c:pt idx="870">
                  <c:v>15.450000047683716</c:v>
                </c:pt>
                <c:pt idx="871">
                  <c:v>15.480000019073486</c:v>
                </c:pt>
                <c:pt idx="872">
                  <c:v>15.5</c:v>
                </c:pt>
                <c:pt idx="873">
                  <c:v>15.519999980926514</c:v>
                </c:pt>
                <c:pt idx="874">
                  <c:v>15.539999961853027</c:v>
                </c:pt>
                <c:pt idx="875">
                  <c:v>15.559999942779541</c:v>
                </c:pt>
                <c:pt idx="876">
                  <c:v>15.589999914169312</c:v>
                </c:pt>
                <c:pt idx="877">
                  <c:v>15.609999895095825</c:v>
                </c:pt>
                <c:pt idx="878">
                  <c:v>15.629999876022339</c:v>
                </c:pt>
                <c:pt idx="879">
                  <c:v>15.649999856948853</c:v>
                </c:pt>
                <c:pt idx="880">
                  <c:v>15.679999828338623</c:v>
                </c:pt>
                <c:pt idx="881">
                  <c:v>15.700000047683716</c:v>
                </c:pt>
                <c:pt idx="882">
                  <c:v>15.720000028610229</c:v>
                </c:pt>
                <c:pt idx="883">
                  <c:v>15.740000009536743</c:v>
                </c:pt>
                <c:pt idx="884">
                  <c:v>15.759999990463257</c:v>
                </c:pt>
                <c:pt idx="885">
                  <c:v>15.779999971389771</c:v>
                </c:pt>
                <c:pt idx="886">
                  <c:v>15.809999942779541</c:v>
                </c:pt>
                <c:pt idx="887">
                  <c:v>15.829999923706055</c:v>
                </c:pt>
                <c:pt idx="888">
                  <c:v>15.849999904632568</c:v>
                </c:pt>
                <c:pt idx="889">
                  <c:v>15.869999885559082</c:v>
                </c:pt>
                <c:pt idx="890">
                  <c:v>15.889999866485596</c:v>
                </c:pt>
                <c:pt idx="891">
                  <c:v>15.909999847412109</c:v>
                </c:pt>
                <c:pt idx="892">
                  <c:v>15.93999981880188</c:v>
                </c:pt>
                <c:pt idx="893">
                  <c:v>15.960000038146973</c:v>
                </c:pt>
                <c:pt idx="894">
                  <c:v>15.980000019073486</c:v>
                </c:pt>
                <c:pt idx="895">
                  <c:v>16</c:v>
                </c:pt>
                <c:pt idx="896">
                  <c:v>16.019999980926514</c:v>
                </c:pt>
                <c:pt idx="897">
                  <c:v>16.039999961853027</c:v>
                </c:pt>
                <c:pt idx="898">
                  <c:v>16.069999933242798</c:v>
                </c:pt>
                <c:pt idx="899">
                  <c:v>16.089999914169312</c:v>
                </c:pt>
                <c:pt idx="900">
                  <c:v>16.109999895095825</c:v>
                </c:pt>
                <c:pt idx="901">
                  <c:v>16.129999876022339</c:v>
                </c:pt>
                <c:pt idx="902">
                  <c:v>16.149999856948853</c:v>
                </c:pt>
                <c:pt idx="903">
                  <c:v>16.169999837875366</c:v>
                </c:pt>
                <c:pt idx="904">
                  <c:v>16.200000047683716</c:v>
                </c:pt>
                <c:pt idx="905">
                  <c:v>16.220000028610229</c:v>
                </c:pt>
                <c:pt idx="906">
                  <c:v>16.240000009536743</c:v>
                </c:pt>
                <c:pt idx="907">
                  <c:v>16.259999990463257</c:v>
                </c:pt>
                <c:pt idx="908">
                  <c:v>16.289999961853027</c:v>
                </c:pt>
                <c:pt idx="909">
                  <c:v>16.309999942779541</c:v>
                </c:pt>
                <c:pt idx="910">
                  <c:v>16.329999923706055</c:v>
                </c:pt>
                <c:pt idx="911">
                  <c:v>16.349999904632568</c:v>
                </c:pt>
                <c:pt idx="912">
                  <c:v>16.369999885559082</c:v>
                </c:pt>
                <c:pt idx="913">
                  <c:v>16.399999856948853</c:v>
                </c:pt>
                <c:pt idx="914">
                  <c:v>16.419999837875366</c:v>
                </c:pt>
                <c:pt idx="915">
                  <c:v>16.43999981880188</c:v>
                </c:pt>
                <c:pt idx="916">
                  <c:v>16.460000038146973</c:v>
                </c:pt>
                <c:pt idx="917">
                  <c:v>16.480000019073486</c:v>
                </c:pt>
                <c:pt idx="918">
                  <c:v>16.5</c:v>
                </c:pt>
                <c:pt idx="919">
                  <c:v>16.529999971389771</c:v>
                </c:pt>
                <c:pt idx="920">
                  <c:v>16.549999952316284</c:v>
                </c:pt>
                <c:pt idx="921">
                  <c:v>16.569999933242798</c:v>
                </c:pt>
                <c:pt idx="922">
                  <c:v>16.589999914169312</c:v>
                </c:pt>
                <c:pt idx="923">
                  <c:v>16.609999895095825</c:v>
                </c:pt>
                <c:pt idx="924">
                  <c:v>16.629999876022339</c:v>
                </c:pt>
                <c:pt idx="925">
                  <c:v>16.659999847412109</c:v>
                </c:pt>
                <c:pt idx="926">
                  <c:v>16.679999828338623</c:v>
                </c:pt>
                <c:pt idx="927">
                  <c:v>16.700000047683716</c:v>
                </c:pt>
                <c:pt idx="928">
                  <c:v>16.720000028610229</c:v>
                </c:pt>
                <c:pt idx="929">
                  <c:v>16.740000009536743</c:v>
                </c:pt>
                <c:pt idx="930">
                  <c:v>16.759999990463257</c:v>
                </c:pt>
                <c:pt idx="931">
                  <c:v>16.789999961853027</c:v>
                </c:pt>
                <c:pt idx="932">
                  <c:v>16.809999942779541</c:v>
                </c:pt>
                <c:pt idx="933">
                  <c:v>16.829999923706055</c:v>
                </c:pt>
                <c:pt idx="934">
                  <c:v>16.849999904632568</c:v>
                </c:pt>
                <c:pt idx="935">
                  <c:v>16.879999876022339</c:v>
                </c:pt>
                <c:pt idx="936">
                  <c:v>16.899999856948853</c:v>
                </c:pt>
                <c:pt idx="937">
                  <c:v>16.919999837875366</c:v>
                </c:pt>
                <c:pt idx="938">
                  <c:v>16.93999981880188</c:v>
                </c:pt>
                <c:pt idx="939">
                  <c:v>16.960000038146973</c:v>
                </c:pt>
                <c:pt idx="940">
                  <c:v>16.990000009536743</c:v>
                </c:pt>
                <c:pt idx="941">
                  <c:v>17.009999990463257</c:v>
                </c:pt>
                <c:pt idx="942">
                  <c:v>17.029999971389771</c:v>
                </c:pt>
                <c:pt idx="943">
                  <c:v>17.049999952316284</c:v>
                </c:pt>
                <c:pt idx="944">
                  <c:v>17.069999933242798</c:v>
                </c:pt>
                <c:pt idx="945">
                  <c:v>17.089999914169312</c:v>
                </c:pt>
                <c:pt idx="946">
                  <c:v>17.119999885559082</c:v>
                </c:pt>
                <c:pt idx="947">
                  <c:v>17.139999866485596</c:v>
                </c:pt>
                <c:pt idx="948">
                  <c:v>17.159999847412109</c:v>
                </c:pt>
                <c:pt idx="949">
                  <c:v>17.179999828338623</c:v>
                </c:pt>
                <c:pt idx="950">
                  <c:v>17.200000047683716</c:v>
                </c:pt>
                <c:pt idx="951">
                  <c:v>17.220000028610229</c:v>
                </c:pt>
                <c:pt idx="952">
                  <c:v>17.25</c:v>
                </c:pt>
                <c:pt idx="953">
                  <c:v>17.269999980926514</c:v>
                </c:pt>
                <c:pt idx="954">
                  <c:v>17.289999961853027</c:v>
                </c:pt>
                <c:pt idx="955">
                  <c:v>17.309999942779541</c:v>
                </c:pt>
                <c:pt idx="956">
                  <c:v>17.329999923706055</c:v>
                </c:pt>
                <c:pt idx="957">
                  <c:v>17.349999904632568</c:v>
                </c:pt>
                <c:pt idx="958">
                  <c:v>17.379999876022339</c:v>
                </c:pt>
                <c:pt idx="959">
                  <c:v>17.399999856948853</c:v>
                </c:pt>
                <c:pt idx="960">
                  <c:v>17.419999837875366</c:v>
                </c:pt>
                <c:pt idx="961">
                  <c:v>17.43999981880188</c:v>
                </c:pt>
                <c:pt idx="962">
                  <c:v>17.470000028610229</c:v>
                </c:pt>
                <c:pt idx="963">
                  <c:v>17.490000009536743</c:v>
                </c:pt>
                <c:pt idx="964">
                  <c:v>17.509999990463257</c:v>
                </c:pt>
                <c:pt idx="965">
                  <c:v>17.529999971389771</c:v>
                </c:pt>
                <c:pt idx="966">
                  <c:v>17.549999952316284</c:v>
                </c:pt>
                <c:pt idx="967">
                  <c:v>17.579999923706055</c:v>
                </c:pt>
                <c:pt idx="968">
                  <c:v>17.599999904632568</c:v>
                </c:pt>
                <c:pt idx="969">
                  <c:v>17.619999885559082</c:v>
                </c:pt>
                <c:pt idx="970">
                  <c:v>17.639999866485596</c:v>
                </c:pt>
                <c:pt idx="971">
                  <c:v>17.659999847412109</c:v>
                </c:pt>
                <c:pt idx="972">
                  <c:v>17.679999828338623</c:v>
                </c:pt>
                <c:pt idx="973">
                  <c:v>17.710000038146973</c:v>
                </c:pt>
                <c:pt idx="974">
                  <c:v>17.730000019073486</c:v>
                </c:pt>
                <c:pt idx="975">
                  <c:v>17.75</c:v>
                </c:pt>
                <c:pt idx="976">
                  <c:v>17.769999980926514</c:v>
                </c:pt>
                <c:pt idx="977">
                  <c:v>17.789999961853027</c:v>
                </c:pt>
                <c:pt idx="978">
                  <c:v>17.809999942779541</c:v>
                </c:pt>
                <c:pt idx="979">
                  <c:v>17.839999914169312</c:v>
                </c:pt>
                <c:pt idx="980">
                  <c:v>17.859999895095825</c:v>
                </c:pt>
                <c:pt idx="981">
                  <c:v>17.879999876022339</c:v>
                </c:pt>
                <c:pt idx="982">
                  <c:v>17.899999856948853</c:v>
                </c:pt>
                <c:pt idx="983">
                  <c:v>17.919999837875366</c:v>
                </c:pt>
                <c:pt idx="984">
                  <c:v>17.93999981880188</c:v>
                </c:pt>
                <c:pt idx="985">
                  <c:v>17.970000028610229</c:v>
                </c:pt>
                <c:pt idx="986">
                  <c:v>17.990000009536743</c:v>
                </c:pt>
                <c:pt idx="987">
                  <c:v>18.009999990463257</c:v>
                </c:pt>
                <c:pt idx="988">
                  <c:v>18.029999971389771</c:v>
                </c:pt>
                <c:pt idx="989">
                  <c:v>18.049999952316284</c:v>
                </c:pt>
                <c:pt idx="990">
                  <c:v>18.079999923706055</c:v>
                </c:pt>
                <c:pt idx="991">
                  <c:v>18.099999904632568</c:v>
                </c:pt>
                <c:pt idx="992">
                  <c:v>18.119999885559082</c:v>
                </c:pt>
                <c:pt idx="993">
                  <c:v>18.139999866485596</c:v>
                </c:pt>
                <c:pt idx="994">
                  <c:v>18.169999837875366</c:v>
                </c:pt>
                <c:pt idx="995">
                  <c:v>18.18999981880188</c:v>
                </c:pt>
                <c:pt idx="996">
                  <c:v>18.210000038146973</c:v>
                </c:pt>
                <c:pt idx="997">
                  <c:v>18.230000019073486</c:v>
                </c:pt>
                <c:pt idx="998">
                  <c:v>18.25</c:v>
                </c:pt>
                <c:pt idx="999">
                  <c:v>18.269999980926514</c:v>
                </c:pt>
                <c:pt idx="1000">
                  <c:v>18.299999952316284</c:v>
                </c:pt>
                <c:pt idx="1001">
                  <c:v>18.319999933242798</c:v>
                </c:pt>
                <c:pt idx="1002">
                  <c:v>18.339999914169312</c:v>
                </c:pt>
                <c:pt idx="1003">
                  <c:v>18.359999895095825</c:v>
                </c:pt>
                <c:pt idx="1004">
                  <c:v>18.379999876022339</c:v>
                </c:pt>
                <c:pt idx="1005">
                  <c:v>18.399999856948853</c:v>
                </c:pt>
                <c:pt idx="1006">
                  <c:v>18.429999828338623</c:v>
                </c:pt>
                <c:pt idx="1007">
                  <c:v>18.450000047683716</c:v>
                </c:pt>
                <c:pt idx="1008">
                  <c:v>18.470000028610229</c:v>
                </c:pt>
                <c:pt idx="1009">
                  <c:v>18.490000009536743</c:v>
                </c:pt>
                <c:pt idx="1010">
                  <c:v>18.509999990463257</c:v>
                </c:pt>
                <c:pt idx="1011">
                  <c:v>18.529999971389771</c:v>
                </c:pt>
                <c:pt idx="1012">
                  <c:v>18.559999942779541</c:v>
                </c:pt>
                <c:pt idx="1013">
                  <c:v>18.579999923706055</c:v>
                </c:pt>
                <c:pt idx="1014">
                  <c:v>18.599999904632568</c:v>
                </c:pt>
                <c:pt idx="1015">
                  <c:v>18.619999885559082</c:v>
                </c:pt>
                <c:pt idx="1016">
                  <c:v>18.639999866485596</c:v>
                </c:pt>
                <c:pt idx="1017">
                  <c:v>18.669999837875366</c:v>
                </c:pt>
                <c:pt idx="1018">
                  <c:v>18.68999981880188</c:v>
                </c:pt>
                <c:pt idx="1019">
                  <c:v>18.710000038146973</c:v>
                </c:pt>
                <c:pt idx="1020">
                  <c:v>18.730000019073486</c:v>
                </c:pt>
                <c:pt idx="1021">
                  <c:v>18.759999990463257</c:v>
                </c:pt>
                <c:pt idx="1022">
                  <c:v>19.579999923706055</c:v>
                </c:pt>
                <c:pt idx="1023">
                  <c:v>19.579999923706055</c:v>
                </c:pt>
                <c:pt idx="1024">
                  <c:v>19.579999923706055</c:v>
                </c:pt>
                <c:pt idx="1025">
                  <c:v>19.579999923706055</c:v>
                </c:pt>
                <c:pt idx="1026">
                  <c:v>19.579999923706055</c:v>
                </c:pt>
                <c:pt idx="1027">
                  <c:v>19.589999914169312</c:v>
                </c:pt>
                <c:pt idx="1028">
                  <c:v>19.589999914169312</c:v>
                </c:pt>
                <c:pt idx="1029">
                  <c:v>19.589999914169312</c:v>
                </c:pt>
                <c:pt idx="1030">
                  <c:v>19.589999914169312</c:v>
                </c:pt>
                <c:pt idx="1031">
                  <c:v>19.589999914169312</c:v>
                </c:pt>
                <c:pt idx="1032">
                  <c:v>19.589999914169312</c:v>
                </c:pt>
                <c:pt idx="1033">
                  <c:v>19.589999914169312</c:v>
                </c:pt>
                <c:pt idx="1034">
                  <c:v>19.589999914169312</c:v>
                </c:pt>
                <c:pt idx="1035">
                  <c:v>19.589999914169312</c:v>
                </c:pt>
                <c:pt idx="1036">
                  <c:v>19.589999914169312</c:v>
                </c:pt>
                <c:pt idx="1037">
                  <c:v>19.589999914169312</c:v>
                </c:pt>
                <c:pt idx="1038">
                  <c:v>19.589999914169312</c:v>
                </c:pt>
                <c:pt idx="1039">
                  <c:v>19.589999914169312</c:v>
                </c:pt>
                <c:pt idx="1040">
                  <c:v>19.589999914169312</c:v>
                </c:pt>
                <c:pt idx="1041">
                  <c:v>19.589999914169312</c:v>
                </c:pt>
                <c:pt idx="1042">
                  <c:v>19.589999914169312</c:v>
                </c:pt>
                <c:pt idx="1043">
                  <c:v>19.589999914169312</c:v>
                </c:pt>
                <c:pt idx="1044">
                  <c:v>19.589999914169312</c:v>
                </c:pt>
                <c:pt idx="1045">
                  <c:v>19.589999914169312</c:v>
                </c:pt>
                <c:pt idx="1046">
                  <c:v>19.589999914169312</c:v>
                </c:pt>
                <c:pt idx="1047">
                  <c:v>19.589999914169312</c:v>
                </c:pt>
                <c:pt idx="1048">
                  <c:v>19.589999914169312</c:v>
                </c:pt>
                <c:pt idx="1049">
                  <c:v>19.589999914169312</c:v>
                </c:pt>
                <c:pt idx="1050">
                  <c:v>19.589999914169312</c:v>
                </c:pt>
                <c:pt idx="1051">
                  <c:v>19.589999914169312</c:v>
                </c:pt>
                <c:pt idx="1052">
                  <c:v>19.589999914169312</c:v>
                </c:pt>
                <c:pt idx="1053">
                  <c:v>19.589999914169312</c:v>
                </c:pt>
                <c:pt idx="1054">
                  <c:v>19.589999914169312</c:v>
                </c:pt>
                <c:pt idx="1055">
                  <c:v>19.589999914169312</c:v>
                </c:pt>
                <c:pt idx="1056">
                  <c:v>19.589999914169312</c:v>
                </c:pt>
                <c:pt idx="1057">
                  <c:v>19.589999914169312</c:v>
                </c:pt>
                <c:pt idx="1058">
                  <c:v>19.589999914169312</c:v>
                </c:pt>
                <c:pt idx="1059">
                  <c:v>19.589999914169312</c:v>
                </c:pt>
                <c:pt idx="1060">
                  <c:v>19.609999895095825</c:v>
                </c:pt>
                <c:pt idx="1061">
                  <c:v>19.629999876022339</c:v>
                </c:pt>
                <c:pt idx="1062">
                  <c:v>19.649999856948853</c:v>
                </c:pt>
                <c:pt idx="1063">
                  <c:v>19.669999837875366</c:v>
                </c:pt>
                <c:pt idx="1064">
                  <c:v>19.68999981880188</c:v>
                </c:pt>
                <c:pt idx="1065">
                  <c:v>19.710000038146973</c:v>
                </c:pt>
                <c:pt idx="1066">
                  <c:v>19.740000009536743</c:v>
                </c:pt>
                <c:pt idx="1067">
                  <c:v>19.759999990463257</c:v>
                </c:pt>
                <c:pt idx="1068">
                  <c:v>19.779999971389771</c:v>
                </c:pt>
                <c:pt idx="1069">
                  <c:v>19.799999952316284</c:v>
                </c:pt>
                <c:pt idx="1070">
                  <c:v>19.819999933242798</c:v>
                </c:pt>
                <c:pt idx="1071">
                  <c:v>19.839999914169312</c:v>
                </c:pt>
                <c:pt idx="1072">
                  <c:v>19.869999885559082</c:v>
                </c:pt>
                <c:pt idx="1073">
                  <c:v>19.889999866485596</c:v>
                </c:pt>
                <c:pt idx="1074">
                  <c:v>19.909999847412109</c:v>
                </c:pt>
                <c:pt idx="1075">
                  <c:v>19.929999828338623</c:v>
                </c:pt>
                <c:pt idx="1076">
                  <c:v>19.960000038146973</c:v>
                </c:pt>
                <c:pt idx="1077">
                  <c:v>19.980000019073486</c:v>
                </c:pt>
                <c:pt idx="1078">
                  <c:v>20</c:v>
                </c:pt>
                <c:pt idx="1079">
                  <c:v>20.019999980926514</c:v>
                </c:pt>
                <c:pt idx="1080">
                  <c:v>20.039999961853027</c:v>
                </c:pt>
                <c:pt idx="1081">
                  <c:v>20.069999933242798</c:v>
                </c:pt>
                <c:pt idx="1082">
                  <c:v>20.089999914169312</c:v>
                </c:pt>
                <c:pt idx="1083">
                  <c:v>20.109999895095825</c:v>
                </c:pt>
                <c:pt idx="1084">
                  <c:v>20.129999876022339</c:v>
                </c:pt>
                <c:pt idx="1085">
                  <c:v>20.149999856948853</c:v>
                </c:pt>
                <c:pt idx="1086">
                  <c:v>20.169999837875366</c:v>
                </c:pt>
                <c:pt idx="1087">
                  <c:v>20.200000047683716</c:v>
                </c:pt>
                <c:pt idx="1088">
                  <c:v>20.220000028610229</c:v>
                </c:pt>
                <c:pt idx="1089">
                  <c:v>20.240000009536743</c:v>
                </c:pt>
                <c:pt idx="1090">
                  <c:v>20.259999990463257</c:v>
                </c:pt>
                <c:pt idx="1091">
                  <c:v>20.279999971389771</c:v>
                </c:pt>
                <c:pt idx="1092">
                  <c:v>20.299999952316284</c:v>
                </c:pt>
                <c:pt idx="1093">
                  <c:v>20.329999923706055</c:v>
                </c:pt>
                <c:pt idx="1094">
                  <c:v>20.349999904632568</c:v>
                </c:pt>
                <c:pt idx="1095">
                  <c:v>20.369999885559082</c:v>
                </c:pt>
                <c:pt idx="1096">
                  <c:v>20.389999866485596</c:v>
                </c:pt>
                <c:pt idx="1097">
                  <c:v>20.409999847412109</c:v>
                </c:pt>
                <c:pt idx="1098">
                  <c:v>20.429999828338623</c:v>
                </c:pt>
                <c:pt idx="1099">
                  <c:v>20.460000038146973</c:v>
                </c:pt>
                <c:pt idx="1100">
                  <c:v>20.480000019073486</c:v>
                </c:pt>
                <c:pt idx="1101">
                  <c:v>20.5</c:v>
                </c:pt>
                <c:pt idx="1102">
                  <c:v>20.519999980926514</c:v>
                </c:pt>
                <c:pt idx="1103">
                  <c:v>20.549999952316284</c:v>
                </c:pt>
                <c:pt idx="1104">
                  <c:v>20.569999933242798</c:v>
                </c:pt>
                <c:pt idx="1105">
                  <c:v>20.589999914169312</c:v>
                </c:pt>
                <c:pt idx="1106">
                  <c:v>20.609999895095825</c:v>
                </c:pt>
                <c:pt idx="1107">
                  <c:v>20.629999876022339</c:v>
                </c:pt>
                <c:pt idx="1108">
                  <c:v>20.659999847412109</c:v>
                </c:pt>
                <c:pt idx="1109">
                  <c:v>20.679999828338623</c:v>
                </c:pt>
                <c:pt idx="1110">
                  <c:v>20.700000047683716</c:v>
                </c:pt>
                <c:pt idx="1111">
                  <c:v>20.720000028610229</c:v>
                </c:pt>
                <c:pt idx="1112">
                  <c:v>20.740000009536743</c:v>
                </c:pt>
                <c:pt idx="1113">
                  <c:v>20.759999990463257</c:v>
                </c:pt>
                <c:pt idx="1114">
                  <c:v>20.789999961853027</c:v>
                </c:pt>
                <c:pt idx="1115">
                  <c:v>20.809999942779541</c:v>
                </c:pt>
                <c:pt idx="1116">
                  <c:v>20.829999923706055</c:v>
                </c:pt>
                <c:pt idx="1117">
                  <c:v>20.849999904632568</c:v>
                </c:pt>
                <c:pt idx="1118">
                  <c:v>20.869999885559082</c:v>
                </c:pt>
                <c:pt idx="1119">
                  <c:v>20.889999866485596</c:v>
                </c:pt>
                <c:pt idx="1120">
                  <c:v>20.919999837875366</c:v>
                </c:pt>
                <c:pt idx="1121">
                  <c:v>20.93999981880188</c:v>
                </c:pt>
                <c:pt idx="1122">
                  <c:v>20.960000038146973</c:v>
                </c:pt>
                <c:pt idx="1123">
                  <c:v>20.980000019073486</c:v>
                </c:pt>
                <c:pt idx="1124">
                  <c:v>21</c:v>
                </c:pt>
                <c:pt idx="1125">
                  <c:v>21.019999980926514</c:v>
                </c:pt>
                <c:pt idx="1126">
                  <c:v>21.049999952316284</c:v>
                </c:pt>
                <c:pt idx="1127">
                  <c:v>21.069999933242798</c:v>
                </c:pt>
                <c:pt idx="1128">
                  <c:v>21.089999914169312</c:v>
                </c:pt>
                <c:pt idx="1129">
                  <c:v>21.109999895095825</c:v>
                </c:pt>
                <c:pt idx="1130">
                  <c:v>21.129999876022339</c:v>
                </c:pt>
                <c:pt idx="1131">
                  <c:v>21.159999847412109</c:v>
                </c:pt>
                <c:pt idx="1132">
                  <c:v>21.179999828338623</c:v>
                </c:pt>
                <c:pt idx="1133">
                  <c:v>21.200000047683716</c:v>
                </c:pt>
                <c:pt idx="1134">
                  <c:v>21.220000028610229</c:v>
                </c:pt>
                <c:pt idx="1135">
                  <c:v>21.25</c:v>
                </c:pt>
                <c:pt idx="1136">
                  <c:v>21.269999980926514</c:v>
                </c:pt>
                <c:pt idx="1137">
                  <c:v>21.289999961853027</c:v>
                </c:pt>
                <c:pt idx="1138">
                  <c:v>21.309999942779541</c:v>
                </c:pt>
                <c:pt idx="1139">
                  <c:v>21.329999923706055</c:v>
                </c:pt>
                <c:pt idx="1140">
                  <c:v>21.349999904632568</c:v>
                </c:pt>
                <c:pt idx="1141">
                  <c:v>21.379999876022339</c:v>
                </c:pt>
                <c:pt idx="1142">
                  <c:v>21.399999856948853</c:v>
                </c:pt>
                <c:pt idx="1143">
                  <c:v>21.419999837875366</c:v>
                </c:pt>
                <c:pt idx="1144">
                  <c:v>21.43999981880188</c:v>
                </c:pt>
                <c:pt idx="1145">
                  <c:v>21.460000038146973</c:v>
                </c:pt>
                <c:pt idx="1146">
                  <c:v>21.480000019073486</c:v>
                </c:pt>
                <c:pt idx="1147">
                  <c:v>21.509999990463257</c:v>
                </c:pt>
                <c:pt idx="1148">
                  <c:v>21.529999971389771</c:v>
                </c:pt>
                <c:pt idx="1149">
                  <c:v>21.549999952316284</c:v>
                </c:pt>
                <c:pt idx="1150">
                  <c:v>21.569999933242798</c:v>
                </c:pt>
                <c:pt idx="1151">
                  <c:v>21.589999914169312</c:v>
                </c:pt>
                <c:pt idx="1152">
                  <c:v>21.619999885559082</c:v>
                </c:pt>
                <c:pt idx="1153">
                  <c:v>21.639999866485596</c:v>
                </c:pt>
                <c:pt idx="1154">
                  <c:v>21.659999847412109</c:v>
                </c:pt>
                <c:pt idx="1155">
                  <c:v>21.679999828338623</c:v>
                </c:pt>
                <c:pt idx="1156">
                  <c:v>21.700000047683716</c:v>
                </c:pt>
                <c:pt idx="1157">
                  <c:v>21.720000028610229</c:v>
                </c:pt>
                <c:pt idx="1158">
                  <c:v>21.75</c:v>
                </c:pt>
                <c:pt idx="1159">
                  <c:v>21.769999980926514</c:v>
                </c:pt>
                <c:pt idx="1160">
                  <c:v>21.789999961853027</c:v>
                </c:pt>
                <c:pt idx="1161">
                  <c:v>21.809999942779541</c:v>
                </c:pt>
                <c:pt idx="1162">
                  <c:v>21.839999914169312</c:v>
                </c:pt>
                <c:pt idx="1163">
                  <c:v>21.859999895095825</c:v>
                </c:pt>
                <c:pt idx="1164">
                  <c:v>21.879999876022339</c:v>
                </c:pt>
                <c:pt idx="1165">
                  <c:v>21.899999856948853</c:v>
                </c:pt>
                <c:pt idx="1166">
                  <c:v>21.919999837875366</c:v>
                </c:pt>
                <c:pt idx="1167">
                  <c:v>21.950000047683716</c:v>
                </c:pt>
                <c:pt idx="1168">
                  <c:v>21.970000028610229</c:v>
                </c:pt>
                <c:pt idx="1169">
                  <c:v>21.990000009536743</c:v>
                </c:pt>
                <c:pt idx="1170">
                  <c:v>22.009999990463257</c:v>
                </c:pt>
                <c:pt idx="1171">
                  <c:v>22.029999971389771</c:v>
                </c:pt>
                <c:pt idx="1172">
                  <c:v>22.049999952316284</c:v>
                </c:pt>
                <c:pt idx="1173">
                  <c:v>22.079999923706055</c:v>
                </c:pt>
                <c:pt idx="1174">
                  <c:v>22.099999904632568</c:v>
                </c:pt>
                <c:pt idx="1175">
                  <c:v>22.119999885559082</c:v>
                </c:pt>
                <c:pt idx="1176">
                  <c:v>22.139999866485596</c:v>
                </c:pt>
                <c:pt idx="1177">
                  <c:v>22.159999847412109</c:v>
                </c:pt>
                <c:pt idx="1178">
                  <c:v>22.179999828338623</c:v>
                </c:pt>
                <c:pt idx="1179">
                  <c:v>22.210000038146973</c:v>
                </c:pt>
                <c:pt idx="1180">
                  <c:v>22.230000019073486</c:v>
                </c:pt>
                <c:pt idx="1181">
                  <c:v>22.25</c:v>
                </c:pt>
                <c:pt idx="1182">
                  <c:v>22.269999980926514</c:v>
                </c:pt>
                <c:pt idx="1183">
                  <c:v>22.289999961853027</c:v>
                </c:pt>
                <c:pt idx="1184">
                  <c:v>22.309999942779541</c:v>
                </c:pt>
                <c:pt idx="1185">
                  <c:v>22.339999914169312</c:v>
                </c:pt>
                <c:pt idx="1186">
                  <c:v>22.359999895095825</c:v>
                </c:pt>
                <c:pt idx="1187">
                  <c:v>22.379999876022339</c:v>
                </c:pt>
                <c:pt idx="1188">
                  <c:v>22.399999856948853</c:v>
                </c:pt>
                <c:pt idx="1189">
                  <c:v>22.429999828338623</c:v>
                </c:pt>
                <c:pt idx="1190">
                  <c:v>22.450000047683716</c:v>
                </c:pt>
                <c:pt idx="1191">
                  <c:v>22.470000028610229</c:v>
                </c:pt>
                <c:pt idx="1192">
                  <c:v>22.490000009536743</c:v>
                </c:pt>
                <c:pt idx="1193">
                  <c:v>22.509999990463257</c:v>
                </c:pt>
                <c:pt idx="1194">
                  <c:v>22.539999961853027</c:v>
                </c:pt>
                <c:pt idx="1195">
                  <c:v>22.559999942779541</c:v>
                </c:pt>
                <c:pt idx="1196">
                  <c:v>22.579999923706055</c:v>
                </c:pt>
                <c:pt idx="1197">
                  <c:v>22.599999904632568</c:v>
                </c:pt>
                <c:pt idx="1198">
                  <c:v>22.619999885559082</c:v>
                </c:pt>
                <c:pt idx="1199">
                  <c:v>22.639999866485596</c:v>
                </c:pt>
                <c:pt idx="1200">
                  <c:v>22.669999837875366</c:v>
                </c:pt>
                <c:pt idx="1201">
                  <c:v>22.68999981880188</c:v>
                </c:pt>
                <c:pt idx="1202">
                  <c:v>22.710000038146973</c:v>
                </c:pt>
                <c:pt idx="1203">
                  <c:v>22.730000019073486</c:v>
                </c:pt>
                <c:pt idx="1204">
                  <c:v>22.75</c:v>
                </c:pt>
                <c:pt idx="1205">
                  <c:v>22.769999980926514</c:v>
                </c:pt>
                <c:pt idx="1206">
                  <c:v>22.799999952316284</c:v>
                </c:pt>
                <c:pt idx="1207">
                  <c:v>22.819999933242798</c:v>
                </c:pt>
                <c:pt idx="1208">
                  <c:v>22.839999914169312</c:v>
                </c:pt>
                <c:pt idx="1209">
                  <c:v>22.859999895095825</c:v>
                </c:pt>
                <c:pt idx="1210">
                  <c:v>22.879999876022339</c:v>
                </c:pt>
                <c:pt idx="1211">
                  <c:v>22.899999856948853</c:v>
                </c:pt>
                <c:pt idx="1212">
                  <c:v>22.929999828338623</c:v>
                </c:pt>
                <c:pt idx="1213">
                  <c:v>22.950000047683716</c:v>
                </c:pt>
                <c:pt idx="1214">
                  <c:v>22.970000028610229</c:v>
                </c:pt>
                <c:pt idx="1215">
                  <c:v>22.990000009536743</c:v>
                </c:pt>
                <c:pt idx="1216">
                  <c:v>23.009999990463257</c:v>
                </c:pt>
                <c:pt idx="1217">
                  <c:v>23.039999961853027</c:v>
                </c:pt>
                <c:pt idx="1218">
                  <c:v>23.059999942779541</c:v>
                </c:pt>
                <c:pt idx="1219">
                  <c:v>23.079999923706055</c:v>
                </c:pt>
                <c:pt idx="1220">
                  <c:v>23.099999904632568</c:v>
                </c:pt>
                <c:pt idx="1221">
                  <c:v>23.129999876022339</c:v>
                </c:pt>
                <c:pt idx="1222">
                  <c:v>23.149999856948853</c:v>
                </c:pt>
                <c:pt idx="1223">
                  <c:v>23.169999837875366</c:v>
                </c:pt>
                <c:pt idx="1224">
                  <c:v>23.18999981880188</c:v>
                </c:pt>
                <c:pt idx="1225">
                  <c:v>23.210000038146973</c:v>
                </c:pt>
                <c:pt idx="1226">
                  <c:v>23.230000019073486</c:v>
                </c:pt>
                <c:pt idx="1227">
                  <c:v>23.259999990463257</c:v>
                </c:pt>
                <c:pt idx="1228">
                  <c:v>23.279999971389771</c:v>
                </c:pt>
                <c:pt idx="1229">
                  <c:v>23.299999952316284</c:v>
                </c:pt>
                <c:pt idx="1230">
                  <c:v>23.319999933242798</c:v>
                </c:pt>
                <c:pt idx="1231">
                  <c:v>23.339999914169312</c:v>
                </c:pt>
                <c:pt idx="1232">
                  <c:v>23.359999895095825</c:v>
                </c:pt>
                <c:pt idx="1233">
                  <c:v>23.389999866485596</c:v>
                </c:pt>
                <c:pt idx="1234">
                  <c:v>23.409999847412109</c:v>
                </c:pt>
                <c:pt idx="1235">
                  <c:v>23.429999828338623</c:v>
                </c:pt>
                <c:pt idx="1236">
                  <c:v>23.450000047683716</c:v>
                </c:pt>
                <c:pt idx="1237">
                  <c:v>23.470000028610229</c:v>
                </c:pt>
                <c:pt idx="1238">
                  <c:v>23.490000009536743</c:v>
                </c:pt>
                <c:pt idx="1239">
                  <c:v>23.519999980926514</c:v>
                </c:pt>
                <c:pt idx="1240">
                  <c:v>23.539999961853027</c:v>
                </c:pt>
                <c:pt idx="1241">
                  <c:v>23.559999942779541</c:v>
                </c:pt>
                <c:pt idx="1242">
                  <c:v>23.579999923706055</c:v>
                </c:pt>
                <c:pt idx="1243">
                  <c:v>23.599999904632568</c:v>
                </c:pt>
                <c:pt idx="1244">
                  <c:v>23.629999876022339</c:v>
                </c:pt>
                <c:pt idx="1245">
                  <c:v>23.649999856948853</c:v>
                </c:pt>
                <c:pt idx="1246">
                  <c:v>23.669999837875366</c:v>
                </c:pt>
                <c:pt idx="1247">
                  <c:v>23.68999981880188</c:v>
                </c:pt>
                <c:pt idx="1248">
                  <c:v>23.720000028610229</c:v>
                </c:pt>
                <c:pt idx="1249">
                  <c:v>23.740000009536743</c:v>
                </c:pt>
                <c:pt idx="1250">
                  <c:v>23.759999990463257</c:v>
                </c:pt>
                <c:pt idx="1251">
                  <c:v>23.779999971389771</c:v>
                </c:pt>
                <c:pt idx="1252">
                  <c:v>23.799999952316284</c:v>
                </c:pt>
                <c:pt idx="1253">
                  <c:v>23.819999933242798</c:v>
                </c:pt>
                <c:pt idx="1254">
                  <c:v>23.849999904632568</c:v>
                </c:pt>
                <c:pt idx="1255">
                  <c:v>23.869999885559082</c:v>
                </c:pt>
                <c:pt idx="1256">
                  <c:v>23.889999866485596</c:v>
                </c:pt>
                <c:pt idx="1257">
                  <c:v>23.909999847412109</c:v>
                </c:pt>
                <c:pt idx="1258">
                  <c:v>23.929999828338623</c:v>
                </c:pt>
                <c:pt idx="1259">
                  <c:v>23.950000047683716</c:v>
                </c:pt>
                <c:pt idx="1260">
                  <c:v>23.980000019073486</c:v>
                </c:pt>
                <c:pt idx="1261">
                  <c:v>24</c:v>
                </c:pt>
                <c:pt idx="1262">
                  <c:v>24.019999980926514</c:v>
                </c:pt>
                <c:pt idx="1263">
                  <c:v>24.039999961853027</c:v>
                </c:pt>
                <c:pt idx="1264">
                  <c:v>24.059999942779541</c:v>
                </c:pt>
                <c:pt idx="1265">
                  <c:v>24.079999923706055</c:v>
                </c:pt>
                <c:pt idx="1266">
                  <c:v>24.109999895095825</c:v>
                </c:pt>
                <c:pt idx="1267">
                  <c:v>24.129999876022339</c:v>
                </c:pt>
                <c:pt idx="1268">
                  <c:v>24.149999856948853</c:v>
                </c:pt>
                <c:pt idx="1269">
                  <c:v>24.169999837875366</c:v>
                </c:pt>
                <c:pt idx="1270">
                  <c:v>24.18999981880188</c:v>
                </c:pt>
                <c:pt idx="1271">
                  <c:v>24.210000038146973</c:v>
                </c:pt>
                <c:pt idx="1272">
                  <c:v>24.240000009536743</c:v>
                </c:pt>
                <c:pt idx="1273">
                  <c:v>24.259999990463257</c:v>
                </c:pt>
                <c:pt idx="1274">
                  <c:v>24.279999971389771</c:v>
                </c:pt>
                <c:pt idx="1275">
                  <c:v>24.309999942779541</c:v>
                </c:pt>
                <c:pt idx="1276">
                  <c:v>24.329999923706055</c:v>
                </c:pt>
                <c:pt idx="1277">
                  <c:v>24.349999904632568</c:v>
                </c:pt>
                <c:pt idx="1278">
                  <c:v>24.369999885559082</c:v>
                </c:pt>
                <c:pt idx="1279">
                  <c:v>24.389999866485596</c:v>
                </c:pt>
                <c:pt idx="1280">
                  <c:v>24.409999847412109</c:v>
                </c:pt>
                <c:pt idx="1281">
                  <c:v>24.43999981880188</c:v>
                </c:pt>
                <c:pt idx="1282">
                  <c:v>24.460000038146973</c:v>
                </c:pt>
                <c:pt idx="1283">
                  <c:v>24.480000019073486</c:v>
                </c:pt>
                <c:pt idx="1284">
                  <c:v>24.5</c:v>
                </c:pt>
                <c:pt idx="1285">
                  <c:v>24.519999980926514</c:v>
                </c:pt>
                <c:pt idx="1286">
                  <c:v>24.539999961853027</c:v>
                </c:pt>
                <c:pt idx="1287">
                  <c:v>24.569999933242798</c:v>
                </c:pt>
                <c:pt idx="1288">
                  <c:v>24.589999914169312</c:v>
                </c:pt>
                <c:pt idx="1289">
                  <c:v>25.769999980926514</c:v>
                </c:pt>
                <c:pt idx="1290">
                  <c:v>25.769999980926514</c:v>
                </c:pt>
                <c:pt idx="1291">
                  <c:v>25.769999980926514</c:v>
                </c:pt>
                <c:pt idx="1292">
                  <c:v>25.769999980926514</c:v>
                </c:pt>
                <c:pt idx="1293">
                  <c:v>25.769999980926514</c:v>
                </c:pt>
                <c:pt idx="1294">
                  <c:v>25.769999980926514</c:v>
                </c:pt>
                <c:pt idx="1295">
                  <c:v>25.769999980926514</c:v>
                </c:pt>
                <c:pt idx="1296">
                  <c:v>25.769999980926514</c:v>
                </c:pt>
                <c:pt idx="1297">
                  <c:v>25.769999980926514</c:v>
                </c:pt>
                <c:pt idx="1298">
                  <c:v>25.769999980926514</c:v>
                </c:pt>
                <c:pt idx="1299">
                  <c:v>25.769999980926514</c:v>
                </c:pt>
                <c:pt idx="1300">
                  <c:v>25.769999980926514</c:v>
                </c:pt>
                <c:pt idx="1301">
                  <c:v>25.769999980926514</c:v>
                </c:pt>
                <c:pt idx="1302">
                  <c:v>25.769999980926514</c:v>
                </c:pt>
                <c:pt idx="1303">
                  <c:v>25.769999980926514</c:v>
                </c:pt>
                <c:pt idx="1304">
                  <c:v>25.769999980926514</c:v>
                </c:pt>
                <c:pt idx="1305">
                  <c:v>25.769999980926514</c:v>
                </c:pt>
                <c:pt idx="1306">
                  <c:v>25.769999980926514</c:v>
                </c:pt>
                <c:pt idx="1307">
                  <c:v>25.769999980926514</c:v>
                </c:pt>
                <c:pt idx="1308">
                  <c:v>25.769999980926514</c:v>
                </c:pt>
                <c:pt idx="1309">
                  <c:v>25.769999980926514</c:v>
                </c:pt>
                <c:pt idx="1310">
                  <c:v>25.769999980926514</c:v>
                </c:pt>
                <c:pt idx="1311">
                  <c:v>25.769999980926514</c:v>
                </c:pt>
                <c:pt idx="1312">
                  <c:v>25.769999980926514</c:v>
                </c:pt>
                <c:pt idx="1313">
                  <c:v>25.769999980926514</c:v>
                </c:pt>
                <c:pt idx="1314">
                  <c:v>25.769999980926514</c:v>
                </c:pt>
                <c:pt idx="1315">
                  <c:v>25.769999980926514</c:v>
                </c:pt>
                <c:pt idx="1316">
                  <c:v>25.769999980926514</c:v>
                </c:pt>
                <c:pt idx="1317">
                  <c:v>25.769999980926514</c:v>
                </c:pt>
                <c:pt idx="1318">
                  <c:v>25.769999980926514</c:v>
                </c:pt>
                <c:pt idx="1319">
                  <c:v>25.769999980926514</c:v>
                </c:pt>
                <c:pt idx="1320">
                  <c:v>25.769999980926514</c:v>
                </c:pt>
                <c:pt idx="1321">
                  <c:v>25.769999980926514</c:v>
                </c:pt>
                <c:pt idx="1322">
                  <c:v>25.769999980926514</c:v>
                </c:pt>
                <c:pt idx="1323">
                  <c:v>25.769999980926514</c:v>
                </c:pt>
                <c:pt idx="1324">
                  <c:v>25.769999980926514</c:v>
                </c:pt>
                <c:pt idx="1325">
                  <c:v>25.769999980926514</c:v>
                </c:pt>
                <c:pt idx="1326">
                  <c:v>25.769999980926514</c:v>
                </c:pt>
                <c:pt idx="1327">
                  <c:v>25.769999980926514</c:v>
                </c:pt>
                <c:pt idx="1328">
                  <c:v>25.769999980926514</c:v>
                </c:pt>
                <c:pt idx="1329">
                  <c:v>25.769999980926514</c:v>
                </c:pt>
                <c:pt idx="1330">
                  <c:v>25.769999980926514</c:v>
                </c:pt>
                <c:pt idx="1331">
                  <c:v>25.769999980926514</c:v>
                </c:pt>
                <c:pt idx="1332">
                  <c:v>25.769999980926514</c:v>
                </c:pt>
                <c:pt idx="1333">
                  <c:v>25.769999980926514</c:v>
                </c:pt>
                <c:pt idx="1334">
                  <c:v>25.769999980926514</c:v>
                </c:pt>
                <c:pt idx="1335">
                  <c:v>25.769999980926514</c:v>
                </c:pt>
                <c:pt idx="1336">
                  <c:v>25.769999980926514</c:v>
                </c:pt>
                <c:pt idx="1337">
                  <c:v>25.769999980926514</c:v>
                </c:pt>
                <c:pt idx="1338">
                  <c:v>25.769999980926514</c:v>
                </c:pt>
                <c:pt idx="1339">
                  <c:v>25.769999980926514</c:v>
                </c:pt>
                <c:pt idx="1340">
                  <c:v>25.769999980926514</c:v>
                </c:pt>
                <c:pt idx="1341">
                  <c:v>25.779999971389771</c:v>
                </c:pt>
                <c:pt idx="1342">
                  <c:v>25.779999971389771</c:v>
                </c:pt>
                <c:pt idx="1343">
                  <c:v>25.789999961853027</c:v>
                </c:pt>
                <c:pt idx="1344">
                  <c:v>25.809999942779541</c:v>
                </c:pt>
                <c:pt idx="1345">
                  <c:v>25.829999923706055</c:v>
                </c:pt>
                <c:pt idx="1346">
                  <c:v>25.849999904632568</c:v>
                </c:pt>
                <c:pt idx="1347">
                  <c:v>25.879999876022339</c:v>
                </c:pt>
                <c:pt idx="1348">
                  <c:v>25.899999856948853</c:v>
                </c:pt>
                <c:pt idx="1349">
                  <c:v>25.919999837875366</c:v>
                </c:pt>
                <c:pt idx="1350">
                  <c:v>25.93999981880188</c:v>
                </c:pt>
                <c:pt idx="1351">
                  <c:v>25.960000038146973</c:v>
                </c:pt>
                <c:pt idx="1352">
                  <c:v>25.980000019073486</c:v>
                </c:pt>
                <c:pt idx="1353">
                  <c:v>26.009999990463257</c:v>
                </c:pt>
                <c:pt idx="1354">
                  <c:v>26.029999971389771</c:v>
                </c:pt>
                <c:pt idx="1355">
                  <c:v>26.049999952316284</c:v>
                </c:pt>
                <c:pt idx="1356">
                  <c:v>26.069999933242798</c:v>
                </c:pt>
                <c:pt idx="1357">
                  <c:v>26.089999914169312</c:v>
                </c:pt>
                <c:pt idx="1358">
                  <c:v>26.119999885559082</c:v>
                </c:pt>
                <c:pt idx="1359">
                  <c:v>26.139999866485596</c:v>
                </c:pt>
                <c:pt idx="1360">
                  <c:v>26.159999847412109</c:v>
                </c:pt>
                <c:pt idx="1361">
                  <c:v>26.179999828338623</c:v>
                </c:pt>
                <c:pt idx="1362">
                  <c:v>26.210000038146973</c:v>
                </c:pt>
                <c:pt idx="1363">
                  <c:v>26.230000019073486</c:v>
                </c:pt>
                <c:pt idx="1364">
                  <c:v>26.25</c:v>
                </c:pt>
                <c:pt idx="1365">
                  <c:v>26.269999980926514</c:v>
                </c:pt>
                <c:pt idx="1366">
                  <c:v>26.289999961853027</c:v>
                </c:pt>
                <c:pt idx="1367">
                  <c:v>26.309999942779541</c:v>
                </c:pt>
                <c:pt idx="1368">
                  <c:v>26.339999914169312</c:v>
                </c:pt>
                <c:pt idx="1369">
                  <c:v>26.359999895095825</c:v>
                </c:pt>
                <c:pt idx="1370">
                  <c:v>26.379999876022339</c:v>
                </c:pt>
                <c:pt idx="1371">
                  <c:v>26.399999856948853</c:v>
                </c:pt>
                <c:pt idx="1372">
                  <c:v>26.419999837875366</c:v>
                </c:pt>
                <c:pt idx="1373">
                  <c:v>26.43999981880188</c:v>
                </c:pt>
                <c:pt idx="1374">
                  <c:v>26.470000028610229</c:v>
                </c:pt>
                <c:pt idx="1375">
                  <c:v>26.490000009536743</c:v>
                </c:pt>
                <c:pt idx="1376">
                  <c:v>26.509999990463257</c:v>
                </c:pt>
                <c:pt idx="1377">
                  <c:v>26.529999971389771</c:v>
                </c:pt>
                <c:pt idx="1378">
                  <c:v>26.549999952316284</c:v>
                </c:pt>
                <c:pt idx="1379">
                  <c:v>26.569999933242798</c:v>
                </c:pt>
                <c:pt idx="1380">
                  <c:v>26.599999904632568</c:v>
                </c:pt>
                <c:pt idx="1381">
                  <c:v>26.619999885559082</c:v>
                </c:pt>
                <c:pt idx="1382">
                  <c:v>26.639999866485596</c:v>
                </c:pt>
                <c:pt idx="1383">
                  <c:v>26.659999847412109</c:v>
                </c:pt>
                <c:pt idx="1384">
                  <c:v>26.679999828338623</c:v>
                </c:pt>
                <c:pt idx="1385">
                  <c:v>26.710000038146973</c:v>
                </c:pt>
                <c:pt idx="1386">
                  <c:v>26.730000019073486</c:v>
                </c:pt>
                <c:pt idx="1387">
                  <c:v>26.75</c:v>
                </c:pt>
                <c:pt idx="1388">
                  <c:v>26.769999980926514</c:v>
                </c:pt>
                <c:pt idx="1389">
                  <c:v>26.799999952316284</c:v>
                </c:pt>
                <c:pt idx="1390">
                  <c:v>26.819999933242798</c:v>
                </c:pt>
                <c:pt idx="1391">
                  <c:v>26.839999914169312</c:v>
                </c:pt>
                <c:pt idx="1392">
                  <c:v>26.859999895095825</c:v>
                </c:pt>
                <c:pt idx="1393">
                  <c:v>26.879999876022339</c:v>
                </c:pt>
                <c:pt idx="1394">
                  <c:v>26.899999856948853</c:v>
                </c:pt>
                <c:pt idx="1395">
                  <c:v>26.929999828338623</c:v>
                </c:pt>
                <c:pt idx="1396">
                  <c:v>26.950000047683716</c:v>
                </c:pt>
                <c:pt idx="1397">
                  <c:v>26.970000028610229</c:v>
                </c:pt>
                <c:pt idx="1398">
                  <c:v>26.990000009536743</c:v>
                </c:pt>
                <c:pt idx="1399">
                  <c:v>27.009999990463257</c:v>
                </c:pt>
                <c:pt idx="1400">
                  <c:v>27.029999971389771</c:v>
                </c:pt>
                <c:pt idx="1401">
                  <c:v>27.059999942779541</c:v>
                </c:pt>
                <c:pt idx="1402">
                  <c:v>27.079999923706055</c:v>
                </c:pt>
                <c:pt idx="1403">
                  <c:v>27.099999904632568</c:v>
                </c:pt>
                <c:pt idx="1404">
                  <c:v>27.119999885559082</c:v>
                </c:pt>
                <c:pt idx="1405">
                  <c:v>27.139999866485596</c:v>
                </c:pt>
                <c:pt idx="1406">
                  <c:v>27.159999847412109</c:v>
                </c:pt>
                <c:pt idx="1407">
                  <c:v>27.18999981880188</c:v>
                </c:pt>
                <c:pt idx="1408">
                  <c:v>27.210000038146973</c:v>
                </c:pt>
                <c:pt idx="1409">
                  <c:v>27.230000019073486</c:v>
                </c:pt>
                <c:pt idx="1410">
                  <c:v>27.25</c:v>
                </c:pt>
                <c:pt idx="1411">
                  <c:v>27.269999980926514</c:v>
                </c:pt>
                <c:pt idx="1412">
                  <c:v>27.289999961853027</c:v>
                </c:pt>
                <c:pt idx="1413">
                  <c:v>27.319999933242798</c:v>
                </c:pt>
                <c:pt idx="1414">
                  <c:v>27.339999914169312</c:v>
                </c:pt>
                <c:pt idx="1415">
                  <c:v>27.359999895095825</c:v>
                </c:pt>
                <c:pt idx="1416">
                  <c:v>27.389999866485596</c:v>
                </c:pt>
                <c:pt idx="1417">
                  <c:v>27.409999847412109</c:v>
                </c:pt>
                <c:pt idx="1418">
                  <c:v>27.429999828338623</c:v>
                </c:pt>
                <c:pt idx="1419">
                  <c:v>27.450000047683716</c:v>
                </c:pt>
                <c:pt idx="1420">
                  <c:v>27.470000028610229</c:v>
                </c:pt>
                <c:pt idx="1421">
                  <c:v>27.490000009536743</c:v>
                </c:pt>
                <c:pt idx="1422">
                  <c:v>27.519999980926514</c:v>
                </c:pt>
                <c:pt idx="1423">
                  <c:v>27.539999961853027</c:v>
                </c:pt>
                <c:pt idx="1424">
                  <c:v>27.559999942779541</c:v>
                </c:pt>
                <c:pt idx="1425">
                  <c:v>27.579999923706055</c:v>
                </c:pt>
                <c:pt idx="1426">
                  <c:v>27.599999904632568</c:v>
                </c:pt>
                <c:pt idx="1427">
                  <c:v>27.619999885559082</c:v>
                </c:pt>
                <c:pt idx="1428">
                  <c:v>27.649999856948853</c:v>
                </c:pt>
                <c:pt idx="1429">
                  <c:v>27.669999837875366</c:v>
                </c:pt>
                <c:pt idx="1430">
                  <c:v>27.68999981880188</c:v>
                </c:pt>
                <c:pt idx="1431">
                  <c:v>27.710000038146973</c:v>
                </c:pt>
                <c:pt idx="1432">
                  <c:v>27.730000019073486</c:v>
                </c:pt>
                <c:pt idx="1433">
                  <c:v>27.75</c:v>
                </c:pt>
                <c:pt idx="1434">
                  <c:v>27.779999971389771</c:v>
                </c:pt>
                <c:pt idx="1435">
                  <c:v>27.799999952316284</c:v>
                </c:pt>
                <c:pt idx="1436">
                  <c:v>27.819999933242798</c:v>
                </c:pt>
                <c:pt idx="1437">
                  <c:v>27.839999914169312</c:v>
                </c:pt>
                <c:pt idx="1438">
                  <c:v>27.859999895095825</c:v>
                </c:pt>
                <c:pt idx="1439">
                  <c:v>27.879999876022339</c:v>
                </c:pt>
                <c:pt idx="1440">
                  <c:v>27.909999847412109</c:v>
                </c:pt>
                <c:pt idx="1441">
                  <c:v>27.929999828338623</c:v>
                </c:pt>
                <c:pt idx="1442">
                  <c:v>27.950000047683716</c:v>
                </c:pt>
                <c:pt idx="1443">
                  <c:v>27.970000028610229</c:v>
                </c:pt>
                <c:pt idx="1444">
                  <c:v>28</c:v>
                </c:pt>
                <c:pt idx="1445">
                  <c:v>28.019999980926514</c:v>
                </c:pt>
                <c:pt idx="1446">
                  <c:v>28.039999961853027</c:v>
                </c:pt>
                <c:pt idx="1447">
                  <c:v>28.059999942779541</c:v>
                </c:pt>
                <c:pt idx="1448">
                  <c:v>28.079999923706055</c:v>
                </c:pt>
                <c:pt idx="1449">
                  <c:v>28.109999895095825</c:v>
                </c:pt>
                <c:pt idx="1450">
                  <c:v>28.129999876022339</c:v>
                </c:pt>
                <c:pt idx="1451">
                  <c:v>28.149999856948853</c:v>
                </c:pt>
                <c:pt idx="1452">
                  <c:v>28.169999837875366</c:v>
                </c:pt>
                <c:pt idx="1453">
                  <c:v>28.18999981880188</c:v>
                </c:pt>
                <c:pt idx="1454">
                  <c:v>28.210000038146973</c:v>
                </c:pt>
                <c:pt idx="1455">
                  <c:v>28.240000009536743</c:v>
                </c:pt>
                <c:pt idx="1456">
                  <c:v>28.259999990463257</c:v>
                </c:pt>
                <c:pt idx="1457">
                  <c:v>28.279999971389771</c:v>
                </c:pt>
                <c:pt idx="1458">
                  <c:v>28.299999952316284</c:v>
                </c:pt>
                <c:pt idx="1459">
                  <c:v>28.319999933242798</c:v>
                </c:pt>
                <c:pt idx="1460">
                  <c:v>28.339999914169312</c:v>
                </c:pt>
                <c:pt idx="1461">
                  <c:v>28.369999885559082</c:v>
                </c:pt>
                <c:pt idx="1462">
                  <c:v>28.389999866485596</c:v>
                </c:pt>
                <c:pt idx="1463">
                  <c:v>28.409999847412109</c:v>
                </c:pt>
                <c:pt idx="1464">
                  <c:v>28.429999828338623</c:v>
                </c:pt>
                <c:pt idx="1465">
                  <c:v>28.450000047683716</c:v>
                </c:pt>
                <c:pt idx="1466">
                  <c:v>28.470000028610229</c:v>
                </c:pt>
                <c:pt idx="1467">
                  <c:v>28.5</c:v>
                </c:pt>
                <c:pt idx="1468">
                  <c:v>28.519999980926514</c:v>
                </c:pt>
                <c:pt idx="1469">
                  <c:v>28.539999961853027</c:v>
                </c:pt>
                <c:pt idx="1470">
                  <c:v>28.559999942779541</c:v>
                </c:pt>
                <c:pt idx="1471">
                  <c:v>28.589999914169312</c:v>
                </c:pt>
                <c:pt idx="1472">
                  <c:v>28.609999895095825</c:v>
                </c:pt>
                <c:pt idx="1473">
                  <c:v>28.629999876022339</c:v>
                </c:pt>
                <c:pt idx="1474">
                  <c:v>28.649999856948853</c:v>
                </c:pt>
                <c:pt idx="1475">
                  <c:v>28.669999837875366</c:v>
                </c:pt>
                <c:pt idx="1476">
                  <c:v>28.700000047683716</c:v>
                </c:pt>
                <c:pt idx="1477">
                  <c:v>28.720000028610229</c:v>
                </c:pt>
                <c:pt idx="1478">
                  <c:v>28.740000009536743</c:v>
                </c:pt>
                <c:pt idx="1479">
                  <c:v>28.759999990463257</c:v>
                </c:pt>
                <c:pt idx="1480">
                  <c:v>28.779999971389771</c:v>
                </c:pt>
                <c:pt idx="1481">
                  <c:v>28.799999952316284</c:v>
                </c:pt>
                <c:pt idx="1482">
                  <c:v>28.829999923706055</c:v>
                </c:pt>
                <c:pt idx="1483">
                  <c:v>28.849999904632568</c:v>
                </c:pt>
                <c:pt idx="1484">
                  <c:v>28.869999885559082</c:v>
                </c:pt>
                <c:pt idx="1485">
                  <c:v>28.889999866485596</c:v>
                </c:pt>
                <c:pt idx="1486">
                  <c:v>28.909999847412109</c:v>
                </c:pt>
                <c:pt idx="1487">
                  <c:v>28.929999828338623</c:v>
                </c:pt>
                <c:pt idx="1488">
                  <c:v>28.960000038146973</c:v>
                </c:pt>
                <c:pt idx="1489">
                  <c:v>28.980000019073486</c:v>
                </c:pt>
                <c:pt idx="1490">
                  <c:v>29</c:v>
                </c:pt>
                <c:pt idx="1491">
                  <c:v>29.019999980926514</c:v>
                </c:pt>
                <c:pt idx="1492">
                  <c:v>29.039999961853027</c:v>
                </c:pt>
                <c:pt idx="1493">
                  <c:v>29.059999942779541</c:v>
                </c:pt>
                <c:pt idx="1494">
                  <c:v>29.089999914169312</c:v>
                </c:pt>
                <c:pt idx="1495">
                  <c:v>29.109999895095825</c:v>
                </c:pt>
                <c:pt idx="1496">
                  <c:v>29.129999876022339</c:v>
                </c:pt>
                <c:pt idx="1497">
                  <c:v>29.149999856948853</c:v>
                </c:pt>
                <c:pt idx="1498">
                  <c:v>29.169999837875366</c:v>
                </c:pt>
                <c:pt idx="1499">
                  <c:v>29.200000047683716</c:v>
                </c:pt>
                <c:pt idx="1500">
                  <c:v>29.220000028610229</c:v>
                </c:pt>
                <c:pt idx="1501">
                  <c:v>29.240000009536743</c:v>
                </c:pt>
                <c:pt idx="1502">
                  <c:v>29.259999990463257</c:v>
                </c:pt>
                <c:pt idx="1503">
                  <c:v>29.289999961853027</c:v>
                </c:pt>
                <c:pt idx="1504">
                  <c:v>29.309999942779541</c:v>
                </c:pt>
                <c:pt idx="1505">
                  <c:v>29.329999923706055</c:v>
                </c:pt>
                <c:pt idx="1506">
                  <c:v>29.349999904632568</c:v>
                </c:pt>
                <c:pt idx="1507">
                  <c:v>29.369999885559082</c:v>
                </c:pt>
                <c:pt idx="1508">
                  <c:v>29.389999866485596</c:v>
                </c:pt>
                <c:pt idx="1509">
                  <c:v>29.419999837875366</c:v>
                </c:pt>
                <c:pt idx="1510">
                  <c:v>29.43999981880188</c:v>
                </c:pt>
                <c:pt idx="1511">
                  <c:v>29.460000038146973</c:v>
                </c:pt>
                <c:pt idx="1512">
                  <c:v>29.480000019073486</c:v>
                </c:pt>
                <c:pt idx="1513">
                  <c:v>29.5</c:v>
                </c:pt>
                <c:pt idx="1514">
                  <c:v>29.519999980926514</c:v>
                </c:pt>
                <c:pt idx="1515">
                  <c:v>29.549999952316284</c:v>
                </c:pt>
                <c:pt idx="1516">
                  <c:v>29.569999933242798</c:v>
                </c:pt>
                <c:pt idx="1517">
                  <c:v>29.589999914169312</c:v>
                </c:pt>
                <c:pt idx="1518">
                  <c:v>29.609999895095825</c:v>
                </c:pt>
                <c:pt idx="1519">
                  <c:v>29.629999876022339</c:v>
                </c:pt>
                <c:pt idx="1520">
                  <c:v>29.649999856948853</c:v>
                </c:pt>
                <c:pt idx="1521">
                  <c:v>29.679999828338623</c:v>
                </c:pt>
                <c:pt idx="1522">
                  <c:v>29.700000047683716</c:v>
                </c:pt>
                <c:pt idx="1523">
                  <c:v>29.720000028610229</c:v>
                </c:pt>
                <c:pt idx="1524">
                  <c:v>29.740000009536743</c:v>
                </c:pt>
                <c:pt idx="1525">
                  <c:v>29.759999990463257</c:v>
                </c:pt>
                <c:pt idx="1526">
                  <c:v>29.789999961853027</c:v>
                </c:pt>
                <c:pt idx="1527">
                  <c:v>29.809999942779541</c:v>
                </c:pt>
                <c:pt idx="1528">
                  <c:v>29.829999923706055</c:v>
                </c:pt>
                <c:pt idx="1529">
                  <c:v>29.849999904632568</c:v>
                </c:pt>
                <c:pt idx="1530">
                  <c:v>29.879999876022339</c:v>
                </c:pt>
                <c:pt idx="1531">
                  <c:v>29.899999856948853</c:v>
                </c:pt>
                <c:pt idx="1532">
                  <c:v>29.919999837875366</c:v>
                </c:pt>
                <c:pt idx="1533">
                  <c:v>29.93999981880188</c:v>
                </c:pt>
                <c:pt idx="1534">
                  <c:v>29.960000038146973</c:v>
                </c:pt>
                <c:pt idx="1535">
                  <c:v>29.980000019073486</c:v>
                </c:pt>
                <c:pt idx="1536">
                  <c:v>30.009999990463257</c:v>
                </c:pt>
                <c:pt idx="1537">
                  <c:v>30.029999971389771</c:v>
                </c:pt>
                <c:pt idx="1538">
                  <c:v>30.049999952316284</c:v>
                </c:pt>
                <c:pt idx="1539">
                  <c:v>30.069999933242798</c:v>
                </c:pt>
                <c:pt idx="1540">
                  <c:v>30.089999914169312</c:v>
                </c:pt>
                <c:pt idx="1541">
                  <c:v>30.119999885559082</c:v>
                </c:pt>
                <c:pt idx="1542">
                  <c:v>30.139999866485596</c:v>
                </c:pt>
                <c:pt idx="1543">
                  <c:v>30.159999847412109</c:v>
                </c:pt>
                <c:pt idx="1544">
                  <c:v>30.179999828338623</c:v>
                </c:pt>
                <c:pt idx="1545">
                  <c:v>30.200000047683716</c:v>
                </c:pt>
                <c:pt idx="1546">
                  <c:v>30.220000028610229</c:v>
                </c:pt>
                <c:pt idx="1547">
                  <c:v>30.25</c:v>
                </c:pt>
                <c:pt idx="1548">
                  <c:v>30.269999980926514</c:v>
                </c:pt>
                <c:pt idx="1549">
                  <c:v>30.289999961853027</c:v>
                </c:pt>
                <c:pt idx="1550">
                  <c:v>30.309999942779541</c:v>
                </c:pt>
                <c:pt idx="1551">
                  <c:v>30.329999923706055</c:v>
                </c:pt>
                <c:pt idx="1552">
                  <c:v>30.349999904632568</c:v>
                </c:pt>
                <c:pt idx="1553">
                  <c:v>30.379999876022339</c:v>
                </c:pt>
                <c:pt idx="1554">
                  <c:v>30.399999856948853</c:v>
                </c:pt>
                <c:pt idx="1555">
                  <c:v>30.419999837875366</c:v>
                </c:pt>
                <c:pt idx="1556">
                  <c:v>30.43999981880188</c:v>
                </c:pt>
                <c:pt idx="1557">
                  <c:v>30.470000028610229</c:v>
                </c:pt>
                <c:pt idx="1558">
                  <c:v>30.490000009536743</c:v>
                </c:pt>
                <c:pt idx="1559">
                  <c:v>30.509999990463257</c:v>
                </c:pt>
                <c:pt idx="1560">
                  <c:v>30.529999971389771</c:v>
                </c:pt>
                <c:pt idx="1561">
                  <c:v>30.549999952316284</c:v>
                </c:pt>
                <c:pt idx="1562">
                  <c:v>30.579999923706055</c:v>
                </c:pt>
                <c:pt idx="1563">
                  <c:v>30.599999904632568</c:v>
                </c:pt>
                <c:pt idx="1564">
                  <c:v>30.619999885559082</c:v>
                </c:pt>
                <c:pt idx="1565">
                  <c:v>30.639999866485596</c:v>
                </c:pt>
                <c:pt idx="1566">
                  <c:v>30.659999847412109</c:v>
                </c:pt>
                <c:pt idx="1567">
                  <c:v>30.679999828338623</c:v>
                </c:pt>
                <c:pt idx="1568">
                  <c:v>30.710000038146973</c:v>
                </c:pt>
                <c:pt idx="1569">
                  <c:v>30.730000019073486</c:v>
                </c:pt>
                <c:pt idx="1570">
                  <c:v>30.75</c:v>
                </c:pt>
                <c:pt idx="1571">
                  <c:v>30.769999980926514</c:v>
                </c:pt>
                <c:pt idx="1572">
                  <c:v>32.399999856948853</c:v>
                </c:pt>
                <c:pt idx="1573">
                  <c:v>32.399999856948853</c:v>
                </c:pt>
                <c:pt idx="1574">
                  <c:v>32.399999856948853</c:v>
                </c:pt>
                <c:pt idx="1575">
                  <c:v>32.399999856948853</c:v>
                </c:pt>
                <c:pt idx="1576">
                  <c:v>32.399999856948853</c:v>
                </c:pt>
                <c:pt idx="1577">
                  <c:v>32.399999856948853</c:v>
                </c:pt>
                <c:pt idx="1578">
                  <c:v>32.399999856948853</c:v>
                </c:pt>
                <c:pt idx="1579">
                  <c:v>32.399999856948853</c:v>
                </c:pt>
                <c:pt idx="1580">
                  <c:v>32.399999856948853</c:v>
                </c:pt>
                <c:pt idx="1581">
                  <c:v>32.399999856948853</c:v>
                </c:pt>
                <c:pt idx="1582">
                  <c:v>32.399999856948853</c:v>
                </c:pt>
                <c:pt idx="1583">
                  <c:v>32.399999856948853</c:v>
                </c:pt>
                <c:pt idx="1584">
                  <c:v>32.399999856948853</c:v>
                </c:pt>
                <c:pt idx="1585">
                  <c:v>32.399999856948853</c:v>
                </c:pt>
                <c:pt idx="1586">
                  <c:v>32.399999856948853</c:v>
                </c:pt>
                <c:pt idx="1587">
                  <c:v>32.399999856948853</c:v>
                </c:pt>
                <c:pt idx="1588">
                  <c:v>32.399999856948853</c:v>
                </c:pt>
                <c:pt idx="1589">
                  <c:v>32.399999856948853</c:v>
                </c:pt>
                <c:pt idx="1590">
                  <c:v>32.399999856948853</c:v>
                </c:pt>
                <c:pt idx="1591">
                  <c:v>32.399999856948853</c:v>
                </c:pt>
                <c:pt idx="1592">
                  <c:v>32.399999856948853</c:v>
                </c:pt>
                <c:pt idx="1593">
                  <c:v>32.399999856948853</c:v>
                </c:pt>
                <c:pt idx="1594">
                  <c:v>32.399999856948853</c:v>
                </c:pt>
                <c:pt idx="1595">
                  <c:v>32.399999856948853</c:v>
                </c:pt>
                <c:pt idx="1596">
                  <c:v>32.399999856948853</c:v>
                </c:pt>
                <c:pt idx="1597">
                  <c:v>32.399999856948853</c:v>
                </c:pt>
                <c:pt idx="1598">
                  <c:v>32.399999856948853</c:v>
                </c:pt>
                <c:pt idx="1599">
                  <c:v>32.399999856948853</c:v>
                </c:pt>
                <c:pt idx="1600">
                  <c:v>32.399999856948853</c:v>
                </c:pt>
                <c:pt idx="1601">
                  <c:v>32.399999856948853</c:v>
                </c:pt>
                <c:pt idx="1602">
                  <c:v>32.399999856948853</c:v>
                </c:pt>
                <c:pt idx="1603">
                  <c:v>32.399999856948853</c:v>
                </c:pt>
                <c:pt idx="1604">
                  <c:v>32.399999856948853</c:v>
                </c:pt>
                <c:pt idx="1605">
                  <c:v>32.399999856948853</c:v>
                </c:pt>
                <c:pt idx="1606">
                  <c:v>32.399999856948853</c:v>
                </c:pt>
                <c:pt idx="1607">
                  <c:v>32.399999856948853</c:v>
                </c:pt>
                <c:pt idx="1608">
                  <c:v>32.399999856948853</c:v>
                </c:pt>
                <c:pt idx="1609">
                  <c:v>32.399999856948853</c:v>
                </c:pt>
                <c:pt idx="1610">
                  <c:v>32.399999856948853</c:v>
                </c:pt>
                <c:pt idx="1611">
                  <c:v>32.399999856948853</c:v>
                </c:pt>
                <c:pt idx="1612">
                  <c:v>32.399999856948853</c:v>
                </c:pt>
                <c:pt idx="1613">
                  <c:v>32.399999856948853</c:v>
                </c:pt>
                <c:pt idx="1614">
                  <c:v>32.399999856948853</c:v>
                </c:pt>
                <c:pt idx="1615">
                  <c:v>32.399999856948853</c:v>
                </c:pt>
                <c:pt idx="1616">
                  <c:v>32.399999856948853</c:v>
                </c:pt>
                <c:pt idx="1617">
                  <c:v>32.399999856948853</c:v>
                </c:pt>
                <c:pt idx="1618">
                  <c:v>32.399999856948853</c:v>
                </c:pt>
                <c:pt idx="1619">
                  <c:v>32.399999856948853</c:v>
                </c:pt>
                <c:pt idx="1620">
                  <c:v>32.399999856948853</c:v>
                </c:pt>
                <c:pt idx="1621">
                  <c:v>32.399999856948853</c:v>
                </c:pt>
                <c:pt idx="1622">
                  <c:v>32.409999847412109</c:v>
                </c:pt>
                <c:pt idx="1623">
                  <c:v>32.409999847412109</c:v>
                </c:pt>
                <c:pt idx="1624">
                  <c:v>32.409999847412109</c:v>
                </c:pt>
                <c:pt idx="1625">
                  <c:v>32.409999847412109</c:v>
                </c:pt>
                <c:pt idx="1626">
                  <c:v>32.409999847412109</c:v>
                </c:pt>
                <c:pt idx="1627">
                  <c:v>32.409999847412109</c:v>
                </c:pt>
                <c:pt idx="1628">
                  <c:v>32.409999847412109</c:v>
                </c:pt>
                <c:pt idx="1629">
                  <c:v>32.409999847412109</c:v>
                </c:pt>
                <c:pt idx="1630">
                  <c:v>32.409999847412109</c:v>
                </c:pt>
                <c:pt idx="1631">
                  <c:v>32.409999847412109</c:v>
                </c:pt>
                <c:pt idx="1632">
                  <c:v>32.409999847412109</c:v>
                </c:pt>
                <c:pt idx="1633">
                  <c:v>32.409999847412109</c:v>
                </c:pt>
                <c:pt idx="1634">
                  <c:v>32.409999847412109</c:v>
                </c:pt>
                <c:pt idx="1635">
                  <c:v>32.409999847412109</c:v>
                </c:pt>
                <c:pt idx="1636">
                  <c:v>32.409999847412109</c:v>
                </c:pt>
                <c:pt idx="1637">
                  <c:v>32.409999847412109</c:v>
                </c:pt>
                <c:pt idx="1638">
                  <c:v>32.409999847412109</c:v>
                </c:pt>
                <c:pt idx="1639">
                  <c:v>32.409999847412109</c:v>
                </c:pt>
                <c:pt idx="1640">
                  <c:v>32.409999847412109</c:v>
                </c:pt>
                <c:pt idx="1641">
                  <c:v>32.409999847412109</c:v>
                </c:pt>
                <c:pt idx="1642">
                  <c:v>32.409999847412109</c:v>
                </c:pt>
                <c:pt idx="1643">
                  <c:v>32.409999847412109</c:v>
                </c:pt>
                <c:pt idx="1644">
                  <c:v>32.409999847412109</c:v>
                </c:pt>
                <c:pt idx="1645">
                  <c:v>32.409999847412109</c:v>
                </c:pt>
                <c:pt idx="1646">
                  <c:v>32.409999847412109</c:v>
                </c:pt>
                <c:pt idx="1647">
                  <c:v>32.429999828338623</c:v>
                </c:pt>
                <c:pt idx="1648">
                  <c:v>32.450000047683716</c:v>
                </c:pt>
                <c:pt idx="1649">
                  <c:v>32.480000019073486</c:v>
                </c:pt>
                <c:pt idx="1650">
                  <c:v>32.5</c:v>
                </c:pt>
                <c:pt idx="1651">
                  <c:v>32.519999980926514</c:v>
                </c:pt>
                <c:pt idx="1652">
                  <c:v>32.539999961853027</c:v>
                </c:pt>
                <c:pt idx="1653">
                  <c:v>32.559999942779541</c:v>
                </c:pt>
                <c:pt idx="1654">
                  <c:v>32.579999923706055</c:v>
                </c:pt>
                <c:pt idx="1655">
                  <c:v>32.609999895095825</c:v>
                </c:pt>
                <c:pt idx="1656">
                  <c:v>32.629999876022339</c:v>
                </c:pt>
                <c:pt idx="1657">
                  <c:v>32.649999856948853</c:v>
                </c:pt>
                <c:pt idx="1658">
                  <c:v>32.669999837875366</c:v>
                </c:pt>
                <c:pt idx="1659">
                  <c:v>32.68999981880188</c:v>
                </c:pt>
                <c:pt idx="1660">
                  <c:v>32.710000038146973</c:v>
                </c:pt>
                <c:pt idx="1661">
                  <c:v>32.740000009536743</c:v>
                </c:pt>
                <c:pt idx="1662">
                  <c:v>32.759999990463257</c:v>
                </c:pt>
                <c:pt idx="1663">
                  <c:v>32.779999971389771</c:v>
                </c:pt>
                <c:pt idx="1664">
                  <c:v>32.799999952316284</c:v>
                </c:pt>
                <c:pt idx="1665">
                  <c:v>32.819999933242798</c:v>
                </c:pt>
                <c:pt idx="1666">
                  <c:v>32.839999914169312</c:v>
                </c:pt>
                <c:pt idx="1667">
                  <c:v>32.869999885559082</c:v>
                </c:pt>
                <c:pt idx="1668">
                  <c:v>32.889999866485596</c:v>
                </c:pt>
                <c:pt idx="1669">
                  <c:v>32.909999847412109</c:v>
                </c:pt>
                <c:pt idx="1670">
                  <c:v>32.929999828338623</c:v>
                </c:pt>
                <c:pt idx="1671">
                  <c:v>32.960000038146973</c:v>
                </c:pt>
                <c:pt idx="1672">
                  <c:v>32.980000019073486</c:v>
                </c:pt>
                <c:pt idx="1673">
                  <c:v>33</c:v>
                </c:pt>
                <c:pt idx="1674">
                  <c:v>33.019999980926514</c:v>
                </c:pt>
                <c:pt idx="1675">
                  <c:v>33.039999961853027</c:v>
                </c:pt>
                <c:pt idx="1676">
                  <c:v>33.069999933242798</c:v>
                </c:pt>
                <c:pt idx="1677">
                  <c:v>33.089999914169312</c:v>
                </c:pt>
                <c:pt idx="1678">
                  <c:v>33.109999895095825</c:v>
                </c:pt>
                <c:pt idx="1679">
                  <c:v>33.129999876022339</c:v>
                </c:pt>
                <c:pt idx="1680">
                  <c:v>33.149999856948853</c:v>
                </c:pt>
                <c:pt idx="1681">
                  <c:v>33.169999837875366</c:v>
                </c:pt>
                <c:pt idx="1682">
                  <c:v>33.200000047683716</c:v>
                </c:pt>
                <c:pt idx="1683">
                  <c:v>33.220000028610229</c:v>
                </c:pt>
                <c:pt idx="1684">
                  <c:v>33.240000009536743</c:v>
                </c:pt>
                <c:pt idx="1685">
                  <c:v>33.259999990463257</c:v>
                </c:pt>
                <c:pt idx="1686">
                  <c:v>33.279999971389771</c:v>
                </c:pt>
                <c:pt idx="1687">
                  <c:v>33.299999952316284</c:v>
                </c:pt>
                <c:pt idx="1688">
                  <c:v>33.329999923706055</c:v>
                </c:pt>
                <c:pt idx="1689">
                  <c:v>33.349999904632568</c:v>
                </c:pt>
                <c:pt idx="1690">
                  <c:v>33.369999885559082</c:v>
                </c:pt>
                <c:pt idx="1691">
                  <c:v>33.389999866485596</c:v>
                </c:pt>
                <c:pt idx="1692">
                  <c:v>33.409999847412109</c:v>
                </c:pt>
                <c:pt idx="1693">
                  <c:v>33.429999828338623</c:v>
                </c:pt>
                <c:pt idx="1694">
                  <c:v>33.460000038146973</c:v>
                </c:pt>
                <c:pt idx="1695">
                  <c:v>33.480000019073486</c:v>
                </c:pt>
                <c:pt idx="1696">
                  <c:v>33.5</c:v>
                </c:pt>
                <c:pt idx="1697">
                  <c:v>33.519999980926514</c:v>
                </c:pt>
                <c:pt idx="1698">
                  <c:v>33.549999952316284</c:v>
                </c:pt>
                <c:pt idx="1699">
                  <c:v>33.569999933242798</c:v>
                </c:pt>
                <c:pt idx="1700">
                  <c:v>33.589999914169312</c:v>
                </c:pt>
                <c:pt idx="1701">
                  <c:v>33.609999895095825</c:v>
                </c:pt>
                <c:pt idx="1702">
                  <c:v>33.629999876022339</c:v>
                </c:pt>
                <c:pt idx="1703">
                  <c:v>33.659999847412109</c:v>
                </c:pt>
                <c:pt idx="1704">
                  <c:v>33.679999828338623</c:v>
                </c:pt>
                <c:pt idx="1705">
                  <c:v>33.700000047683716</c:v>
                </c:pt>
                <c:pt idx="1706">
                  <c:v>33.720000028610229</c:v>
                </c:pt>
                <c:pt idx="1707">
                  <c:v>33.740000009536743</c:v>
                </c:pt>
                <c:pt idx="1708">
                  <c:v>33.759999990463257</c:v>
                </c:pt>
                <c:pt idx="1709">
                  <c:v>33.789999961853027</c:v>
                </c:pt>
                <c:pt idx="1710">
                  <c:v>33.809999942779541</c:v>
                </c:pt>
                <c:pt idx="1711">
                  <c:v>33.829999923706055</c:v>
                </c:pt>
                <c:pt idx="1712">
                  <c:v>33.849999904632568</c:v>
                </c:pt>
                <c:pt idx="1713">
                  <c:v>33.869999885559082</c:v>
                </c:pt>
                <c:pt idx="1714">
                  <c:v>33.889999866485596</c:v>
                </c:pt>
                <c:pt idx="1715">
                  <c:v>33.919999837875366</c:v>
                </c:pt>
                <c:pt idx="1716">
                  <c:v>33.93999981880188</c:v>
                </c:pt>
                <c:pt idx="1717">
                  <c:v>33.960000038146973</c:v>
                </c:pt>
                <c:pt idx="1718">
                  <c:v>33.980000019073486</c:v>
                </c:pt>
                <c:pt idx="1719">
                  <c:v>34</c:v>
                </c:pt>
                <c:pt idx="1720">
                  <c:v>34.019999980926514</c:v>
                </c:pt>
                <c:pt idx="1721">
                  <c:v>34.049999952316284</c:v>
                </c:pt>
                <c:pt idx="1722">
                  <c:v>34.069999933242798</c:v>
                </c:pt>
                <c:pt idx="1723">
                  <c:v>34.089999914169312</c:v>
                </c:pt>
                <c:pt idx="1724">
                  <c:v>34.109999895095825</c:v>
                </c:pt>
                <c:pt idx="1725">
                  <c:v>34.129999876022339</c:v>
                </c:pt>
                <c:pt idx="1726">
                  <c:v>34.159999847412109</c:v>
                </c:pt>
                <c:pt idx="1727">
                  <c:v>34.179999828338623</c:v>
                </c:pt>
                <c:pt idx="1728">
                  <c:v>34.200000047683716</c:v>
                </c:pt>
                <c:pt idx="1729">
                  <c:v>34.220000028610229</c:v>
                </c:pt>
                <c:pt idx="1730">
                  <c:v>34.25</c:v>
                </c:pt>
                <c:pt idx="1731">
                  <c:v>34.269999980926514</c:v>
                </c:pt>
                <c:pt idx="1732">
                  <c:v>34.289999961853027</c:v>
                </c:pt>
                <c:pt idx="1733">
                  <c:v>34.309999942779541</c:v>
                </c:pt>
                <c:pt idx="1734">
                  <c:v>34.329999923706055</c:v>
                </c:pt>
                <c:pt idx="1735">
                  <c:v>34.349999904632568</c:v>
                </c:pt>
                <c:pt idx="1736">
                  <c:v>34.379999876022339</c:v>
                </c:pt>
                <c:pt idx="1737">
                  <c:v>34.399999856948853</c:v>
                </c:pt>
                <c:pt idx="1738">
                  <c:v>34.419999837875366</c:v>
                </c:pt>
                <c:pt idx="1739">
                  <c:v>34.43999981880188</c:v>
                </c:pt>
                <c:pt idx="1740">
                  <c:v>34.460000038146973</c:v>
                </c:pt>
                <c:pt idx="1741">
                  <c:v>34.480000019073486</c:v>
                </c:pt>
                <c:pt idx="1742">
                  <c:v>34.509999990463257</c:v>
                </c:pt>
                <c:pt idx="1743">
                  <c:v>34.529999971389771</c:v>
                </c:pt>
                <c:pt idx="1744">
                  <c:v>34.549999952316284</c:v>
                </c:pt>
                <c:pt idx="1745">
                  <c:v>34.569999933242798</c:v>
                </c:pt>
                <c:pt idx="1746">
                  <c:v>34.589999914169312</c:v>
                </c:pt>
                <c:pt idx="1747">
                  <c:v>34.609999895095825</c:v>
                </c:pt>
                <c:pt idx="1748">
                  <c:v>34.639999866485596</c:v>
                </c:pt>
                <c:pt idx="1749">
                  <c:v>34.659999847412109</c:v>
                </c:pt>
                <c:pt idx="1750">
                  <c:v>34.679999828338623</c:v>
                </c:pt>
                <c:pt idx="1751">
                  <c:v>34.700000047683716</c:v>
                </c:pt>
                <c:pt idx="1752">
                  <c:v>34.720000028610229</c:v>
                </c:pt>
                <c:pt idx="1753">
                  <c:v>34.75</c:v>
                </c:pt>
                <c:pt idx="1754">
                  <c:v>34.769999980926514</c:v>
                </c:pt>
                <c:pt idx="1755">
                  <c:v>34.789999961853027</c:v>
                </c:pt>
                <c:pt idx="1756">
                  <c:v>34.809999942779541</c:v>
                </c:pt>
                <c:pt idx="1757">
                  <c:v>34.839999914169312</c:v>
                </c:pt>
                <c:pt idx="1758">
                  <c:v>34.859999895095825</c:v>
                </c:pt>
                <c:pt idx="1759">
                  <c:v>34.879999876022339</c:v>
                </c:pt>
                <c:pt idx="1760">
                  <c:v>34.899999856948853</c:v>
                </c:pt>
                <c:pt idx="1761">
                  <c:v>34.919999837875366</c:v>
                </c:pt>
                <c:pt idx="1762">
                  <c:v>34.93999981880188</c:v>
                </c:pt>
                <c:pt idx="1763">
                  <c:v>34.970000028610229</c:v>
                </c:pt>
                <c:pt idx="1764">
                  <c:v>34.990000009536743</c:v>
                </c:pt>
                <c:pt idx="1765">
                  <c:v>35.009999990463257</c:v>
                </c:pt>
                <c:pt idx="1766">
                  <c:v>35.029999971389771</c:v>
                </c:pt>
                <c:pt idx="1767">
                  <c:v>35.049999952316284</c:v>
                </c:pt>
                <c:pt idx="1768">
                  <c:v>35.069999933242798</c:v>
                </c:pt>
                <c:pt idx="1769">
                  <c:v>35.099999904632568</c:v>
                </c:pt>
                <c:pt idx="1770">
                  <c:v>35.119999885559082</c:v>
                </c:pt>
                <c:pt idx="1771">
                  <c:v>35.139999866485596</c:v>
                </c:pt>
                <c:pt idx="1772">
                  <c:v>35.159999847412109</c:v>
                </c:pt>
                <c:pt idx="1773">
                  <c:v>35.179999828338623</c:v>
                </c:pt>
                <c:pt idx="1774">
                  <c:v>35.200000047683716</c:v>
                </c:pt>
                <c:pt idx="1775">
                  <c:v>35.230000019073486</c:v>
                </c:pt>
                <c:pt idx="1776">
                  <c:v>35.25</c:v>
                </c:pt>
                <c:pt idx="1777">
                  <c:v>35.269999980926514</c:v>
                </c:pt>
                <c:pt idx="1778">
                  <c:v>35.289999961853027</c:v>
                </c:pt>
                <c:pt idx="1779">
                  <c:v>35.309999942779541</c:v>
                </c:pt>
                <c:pt idx="1780">
                  <c:v>35.339999914169312</c:v>
                </c:pt>
                <c:pt idx="1781">
                  <c:v>35.359999895095825</c:v>
                </c:pt>
                <c:pt idx="1782">
                  <c:v>35.379999876022339</c:v>
                </c:pt>
                <c:pt idx="1783">
                  <c:v>35.399999856948853</c:v>
                </c:pt>
                <c:pt idx="1784">
                  <c:v>35.429999828338623</c:v>
                </c:pt>
                <c:pt idx="1785">
                  <c:v>35.450000047683716</c:v>
                </c:pt>
                <c:pt idx="1786">
                  <c:v>35.470000028610229</c:v>
                </c:pt>
                <c:pt idx="1787">
                  <c:v>35.490000009536743</c:v>
                </c:pt>
                <c:pt idx="1788">
                  <c:v>35.509999990463257</c:v>
                </c:pt>
                <c:pt idx="1789">
                  <c:v>35.529999971389771</c:v>
                </c:pt>
                <c:pt idx="1790">
                  <c:v>35.559999942779541</c:v>
                </c:pt>
                <c:pt idx="1791">
                  <c:v>35.579999923706055</c:v>
                </c:pt>
                <c:pt idx="1792">
                  <c:v>35.599999904632568</c:v>
                </c:pt>
                <c:pt idx="1793">
                  <c:v>35.619999885559082</c:v>
                </c:pt>
                <c:pt idx="1794">
                  <c:v>35.639999866485596</c:v>
                </c:pt>
                <c:pt idx="1795">
                  <c:v>35.659999847412109</c:v>
                </c:pt>
                <c:pt idx="1796">
                  <c:v>35.68999981880188</c:v>
                </c:pt>
                <c:pt idx="1797">
                  <c:v>35.710000038146973</c:v>
                </c:pt>
                <c:pt idx="1798">
                  <c:v>35.730000019073486</c:v>
                </c:pt>
                <c:pt idx="1799">
                  <c:v>35.75</c:v>
                </c:pt>
                <c:pt idx="1800">
                  <c:v>35.769999980926514</c:v>
                </c:pt>
                <c:pt idx="1801">
                  <c:v>35.789999961853027</c:v>
                </c:pt>
                <c:pt idx="1802">
                  <c:v>35.819999933242798</c:v>
                </c:pt>
                <c:pt idx="1803">
                  <c:v>35.839999914169312</c:v>
                </c:pt>
                <c:pt idx="1804">
                  <c:v>35.859999895095825</c:v>
                </c:pt>
                <c:pt idx="1805">
                  <c:v>35.879999876022339</c:v>
                </c:pt>
                <c:pt idx="1806">
                  <c:v>35.899999856948853</c:v>
                </c:pt>
                <c:pt idx="1807">
                  <c:v>35.919999837875366</c:v>
                </c:pt>
                <c:pt idx="1808">
                  <c:v>35.950000047683716</c:v>
                </c:pt>
                <c:pt idx="1809">
                  <c:v>35.970000028610229</c:v>
                </c:pt>
                <c:pt idx="1810">
                  <c:v>35.990000009536743</c:v>
                </c:pt>
                <c:pt idx="1811">
                  <c:v>36.009999990463257</c:v>
                </c:pt>
                <c:pt idx="1812">
                  <c:v>36.039999961853027</c:v>
                </c:pt>
                <c:pt idx="1813">
                  <c:v>36.059999942779541</c:v>
                </c:pt>
                <c:pt idx="1814">
                  <c:v>36.079999923706055</c:v>
                </c:pt>
                <c:pt idx="1815">
                  <c:v>36.099999904632568</c:v>
                </c:pt>
                <c:pt idx="1816">
                  <c:v>36.119999885559082</c:v>
                </c:pt>
                <c:pt idx="1817">
                  <c:v>36.149999856948853</c:v>
                </c:pt>
                <c:pt idx="1818">
                  <c:v>36.169999837875366</c:v>
                </c:pt>
                <c:pt idx="1819">
                  <c:v>36.18999981880188</c:v>
                </c:pt>
                <c:pt idx="1820">
                  <c:v>36.210000038146973</c:v>
                </c:pt>
                <c:pt idx="1821">
                  <c:v>36.230000019073486</c:v>
                </c:pt>
                <c:pt idx="1822">
                  <c:v>36.25</c:v>
                </c:pt>
                <c:pt idx="1823">
                  <c:v>36.279999971389771</c:v>
                </c:pt>
                <c:pt idx="1824">
                  <c:v>36.299999952316284</c:v>
                </c:pt>
                <c:pt idx="1825">
                  <c:v>36.319999933242798</c:v>
                </c:pt>
                <c:pt idx="1826">
                  <c:v>36.339999914169312</c:v>
                </c:pt>
                <c:pt idx="1827">
                  <c:v>36.359999895095825</c:v>
                </c:pt>
                <c:pt idx="1828">
                  <c:v>36.379999876022339</c:v>
                </c:pt>
                <c:pt idx="1829">
                  <c:v>36.409999847412109</c:v>
                </c:pt>
                <c:pt idx="1830">
                  <c:v>36.429999828338623</c:v>
                </c:pt>
                <c:pt idx="1831">
                  <c:v>36.450000047683716</c:v>
                </c:pt>
                <c:pt idx="1832">
                  <c:v>36.470000028610229</c:v>
                </c:pt>
                <c:pt idx="1833">
                  <c:v>36.490000009536743</c:v>
                </c:pt>
                <c:pt idx="1834">
                  <c:v>36.509999990463257</c:v>
                </c:pt>
                <c:pt idx="1835">
                  <c:v>36.539999961853027</c:v>
                </c:pt>
                <c:pt idx="1836">
                  <c:v>36.559999942779541</c:v>
                </c:pt>
                <c:pt idx="1837">
                  <c:v>36.579999923706055</c:v>
                </c:pt>
                <c:pt idx="1838">
                  <c:v>36.599999904632568</c:v>
                </c:pt>
                <c:pt idx="1839">
                  <c:v>36.629999876022339</c:v>
                </c:pt>
                <c:pt idx="1840">
                  <c:v>36.649999856948853</c:v>
                </c:pt>
                <c:pt idx="1841">
                  <c:v>36.669999837875366</c:v>
                </c:pt>
                <c:pt idx="1842">
                  <c:v>36.68999981880188</c:v>
                </c:pt>
                <c:pt idx="1843">
                  <c:v>36.710000038146973</c:v>
                </c:pt>
                <c:pt idx="1844">
                  <c:v>36.740000009536743</c:v>
                </c:pt>
                <c:pt idx="1845">
                  <c:v>36.759999990463257</c:v>
                </c:pt>
                <c:pt idx="1846">
                  <c:v>36.779999971389771</c:v>
                </c:pt>
                <c:pt idx="1847">
                  <c:v>36.799999952316284</c:v>
                </c:pt>
                <c:pt idx="1848">
                  <c:v>36.819999933242798</c:v>
                </c:pt>
                <c:pt idx="1849">
                  <c:v>36.839999914169312</c:v>
                </c:pt>
                <c:pt idx="1850">
                  <c:v>36.869999885559082</c:v>
                </c:pt>
                <c:pt idx="1851">
                  <c:v>36.889999866485596</c:v>
                </c:pt>
                <c:pt idx="1852">
                  <c:v>36.909999847412109</c:v>
                </c:pt>
                <c:pt idx="1853">
                  <c:v>36.929999828338623</c:v>
                </c:pt>
                <c:pt idx="1854">
                  <c:v>36.950000047683716</c:v>
                </c:pt>
                <c:pt idx="1855">
                  <c:v>36.970000028610229</c:v>
                </c:pt>
                <c:pt idx="1856">
                  <c:v>37</c:v>
                </c:pt>
                <c:pt idx="1857">
                  <c:v>37.019999980926514</c:v>
                </c:pt>
                <c:pt idx="1858">
                  <c:v>37.039999961853027</c:v>
                </c:pt>
                <c:pt idx="1859">
                  <c:v>37.059999942779541</c:v>
                </c:pt>
                <c:pt idx="1860">
                  <c:v>37.079999923706055</c:v>
                </c:pt>
                <c:pt idx="1861">
                  <c:v>37.099999904632568</c:v>
                </c:pt>
                <c:pt idx="1862">
                  <c:v>37.129999876022339</c:v>
                </c:pt>
                <c:pt idx="1863">
                  <c:v>37.149999856948853</c:v>
                </c:pt>
                <c:pt idx="1864">
                  <c:v>37.169999837875366</c:v>
                </c:pt>
                <c:pt idx="1865">
                  <c:v>37.18999981880188</c:v>
                </c:pt>
                <c:pt idx="1866">
                  <c:v>37.210000038146973</c:v>
                </c:pt>
                <c:pt idx="1867">
                  <c:v>37.240000009536743</c:v>
                </c:pt>
                <c:pt idx="1868">
                  <c:v>37.259999990463257</c:v>
                </c:pt>
                <c:pt idx="1869">
                  <c:v>37.279999971389771</c:v>
                </c:pt>
                <c:pt idx="1870">
                  <c:v>37.299999952316284</c:v>
                </c:pt>
                <c:pt idx="1871">
                  <c:v>37.329999923706055</c:v>
                </c:pt>
                <c:pt idx="1872">
                  <c:v>37.349999904632568</c:v>
                </c:pt>
                <c:pt idx="1873">
                  <c:v>37.369999885559082</c:v>
                </c:pt>
                <c:pt idx="1874">
                  <c:v>37.389999866485596</c:v>
                </c:pt>
                <c:pt idx="1875">
                  <c:v>37.409999847412109</c:v>
                </c:pt>
                <c:pt idx="1876">
                  <c:v>38.149999856948853</c:v>
                </c:pt>
                <c:pt idx="1877">
                  <c:v>38.149999856948853</c:v>
                </c:pt>
                <c:pt idx="1878">
                  <c:v>38.149999856948853</c:v>
                </c:pt>
                <c:pt idx="1879">
                  <c:v>38.149999856948853</c:v>
                </c:pt>
                <c:pt idx="1880">
                  <c:v>38.149999856948853</c:v>
                </c:pt>
                <c:pt idx="1881">
                  <c:v>38.149999856948853</c:v>
                </c:pt>
                <c:pt idx="1882">
                  <c:v>38.149999856948853</c:v>
                </c:pt>
                <c:pt idx="1883">
                  <c:v>38.149999856948853</c:v>
                </c:pt>
                <c:pt idx="1884">
                  <c:v>38.149999856948853</c:v>
                </c:pt>
                <c:pt idx="1885">
                  <c:v>38.149999856948853</c:v>
                </c:pt>
                <c:pt idx="1886">
                  <c:v>38.159999847412109</c:v>
                </c:pt>
                <c:pt idx="1887">
                  <c:v>38.159999847412109</c:v>
                </c:pt>
                <c:pt idx="1888">
                  <c:v>38.159999847412109</c:v>
                </c:pt>
                <c:pt idx="1889">
                  <c:v>38.159999847412109</c:v>
                </c:pt>
                <c:pt idx="1890">
                  <c:v>38.159999847412109</c:v>
                </c:pt>
                <c:pt idx="1891">
                  <c:v>38.159999847412109</c:v>
                </c:pt>
                <c:pt idx="1892">
                  <c:v>38.159999847412109</c:v>
                </c:pt>
                <c:pt idx="1893">
                  <c:v>38.159999847412109</c:v>
                </c:pt>
                <c:pt idx="1894">
                  <c:v>38.159999847412109</c:v>
                </c:pt>
                <c:pt idx="1895">
                  <c:v>38.159999847412109</c:v>
                </c:pt>
                <c:pt idx="1896">
                  <c:v>38.159999847412109</c:v>
                </c:pt>
                <c:pt idx="1897">
                  <c:v>38.159999847412109</c:v>
                </c:pt>
                <c:pt idx="1898">
                  <c:v>38.159999847412109</c:v>
                </c:pt>
                <c:pt idx="1899">
                  <c:v>38.159999847412109</c:v>
                </c:pt>
                <c:pt idx="1900">
                  <c:v>38.159999847412109</c:v>
                </c:pt>
                <c:pt idx="1901">
                  <c:v>38.159999847412109</c:v>
                </c:pt>
                <c:pt idx="1902">
                  <c:v>38.159999847412109</c:v>
                </c:pt>
                <c:pt idx="1903">
                  <c:v>38.159999847412109</c:v>
                </c:pt>
                <c:pt idx="1904">
                  <c:v>38.159999847412109</c:v>
                </c:pt>
                <c:pt idx="1905">
                  <c:v>38.159999847412109</c:v>
                </c:pt>
                <c:pt idx="1906">
                  <c:v>38.159999847412109</c:v>
                </c:pt>
                <c:pt idx="1907">
                  <c:v>38.159999847412109</c:v>
                </c:pt>
                <c:pt idx="1908">
                  <c:v>38.159999847412109</c:v>
                </c:pt>
                <c:pt idx="1909">
                  <c:v>38.159999847412109</c:v>
                </c:pt>
                <c:pt idx="1910">
                  <c:v>38.179999828338623</c:v>
                </c:pt>
                <c:pt idx="1911">
                  <c:v>38.200000047683716</c:v>
                </c:pt>
                <c:pt idx="1912">
                  <c:v>38.220000028610229</c:v>
                </c:pt>
                <c:pt idx="1913">
                  <c:v>38.240000009536743</c:v>
                </c:pt>
                <c:pt idx="1914">
                  <c:v>38.259999990463257</c:v>
                </c:pt>
                <c:pt idx="1915">
                  <c:v>38.279999971389771</c:v>
                </c:pt>
                <c:pt idx="1916">
                  <c:v>38.309999942779541</c:v>
                </c:pt>
                <c:pt idx="1917">
                  <c:v>38.329999923706055</c:v>
                </c:pt>
                <c:pt idx="1918">
                  <c:v>38.349999904632568</c:v>
                </c:pt>
                <c:pt idx="1919">
                  <c:v>38.369999885559082</c:v>
                </c:pt>
                <c:pt idx="1920">
                  <c:v>38.389999866485596</c:v>
                </c:pt>
                <c:pt idx="1921">
                  <c:v>38.419999837875366</c:v>
                </c:pt>
                <c:pt idx="1922">
                  <c:v>38.43999981880188</c:v>
                </c:pt>
                <c:pt idx="1923">
                  <c:v>38.460000038146973</c:v>
                </c:pt>
                <c:pt idx="1924">
                  <c:v>38.480000019073486</c:v>
                </c:pt>
                <c:pt idx="1925">
                  <c:v>38.509999990463257</c:v>
                </c:pt>
                <c:pt idx="1926">
                  <c:v>38.529999971389771</c:v>
                </c:pt>
                <c:pt idx="1927">
                  <c:v>38.549999952316284</c:v>
                </c:pt>
                <c:pt idx="1928">
                  <c:v>38.569999933242798</c:v>
                </c:pt>
                <c:pt idx="1929">
                  <c:v>38.589999914169312</c:v>
                </c:pt>
                <c:pt idx="1930">
                  <c:v>38.619999885559082</c:v>
                </c:pt>
                <c:pt idx="1931">
                  <c:v>38.639999866485596</c:v>
                </c:pt>
                <c:pt idx="1932">
                  <c:v>38.659999847412109</c:v>
                </c:pt>
                <c:pt idx="1933">
                  <c:v>38.679999828338623</c:v>
                </c:pt>
                <c:pt idx="1934">
                  <c:v>38.700000047683716</c:v>
                </c:pt>
                <c:pt idx="1935">
                  <c:v>38.720000028610229</c:v>
                </c:pt>
                <c:pt idx="1936">
                  <c:v>38.75</c:v>
                </c:pt>
                <c:pt idx="1937">
                  <c:v>38.769999980926514</c:v>
                </c:pt>
                <c:pt idx="1938">
                  <c:v>38.789999961853027</c:v>
                </c:pt>
                <c:pt idx="1939">
                  <c:v>38.809999942779541</c:v>
                </c:pt>
                <c:pt idx="1940">
                  <c:v>38.829999923706055</c:v>
                </c:pt>
                <c:pt idx="1941">
                  <c:v>38.849999904632568</c:v>
                </c:pt>
                <c:pt idx="1942">
                  <c:v>38.879999876022339</c:v>
                </c:pt>
                <c:pt idx="1943">
                  <c:v>38.899999856948853</c:v>
                </c:pt>
                <c:pt idx="1944">
                  <c:v>38.919999837875366</c:v>
                </c:pt>
                <c:pt idx="1945">
                  <c:v>38.93999981880188</c:v>
                </c:pt>
                <c:pt idx="1946">
                  <c:v>38.960000038146973</c:v>
                </c:pt>
                <c:pt idx="1947">
                  <c:v>38.980000019073486</c:v>
                </c:pt>
                <c:pt idx="1948">
                  <c:v>39.009999990463257</c:v>
                </c:pt>
                <c:pt idx="1949">
                  <c:v>39.029999971389771</c:v>
                </c:pt>
                <c:pt idx="1950">
                  <c:v>39.049999952316284</c:v>
                </c:pt>
                <c:pt idx="1951">
                  <c:v>39.069999933242798</c:v>
                </c:pt>
                <c:pt idx="1952">
                  <c:v>39.089999914169312</c:v>
                </c:pt>
                <c:pt idx="1953">
                  <c:v>39.119999885559082</c:v>
                </c:pt>
                <c:pt idx="1954">
                  <c:v>39.139999866485596</c:v>
                </c:pt>
                <c:pt idx="1955">
                  <c:v>39.159999847412109</c:v>
                </c:pt>
                <c:pt idx="1956">
                  <c:v>39.179999828338623</c:v>
                </c:pt>
                <c:pt idx="1957">
                  <c:v>39.210000038146973</c:v>
                </c:pt>
                <c:pt idx="1958">
                  <c:v>39.230000019073486</c:v>
                </c:pt>
                <c:pt idx="1959">
                  <c:v>39.25</c:v>
                </c:pt>
                <c:pt idx="1960">
                  <c:v>39.269999980926514</c:v>
                </c:pt>
                <c:pt idx="1961">
                  <c:v>39.289999961853027</c:v>
                </c:pt>
                <c:pt idx="1962">
                  <c:v>39.309999942779541</c:v>
                </c:pt>
                <c:pt idx="1963">
                  <c:v>39.339999914169312</c:v>
                </c:pt>
                <c:pt idx="1964">
                  <c:v>39.359999895095825</c:v>
                </c:pt>
                <c:pt idx="1965">
                  <c:v>39.379999876022339</c:v>
                </c:pt>
                <c:pt idx="1966">
                  <c:v>39.399999856948853</c:v>
                </c:pt>
                <c:pt idx="1967">
                  <c:v>39.419999837875366</c:v>
                </c:pt>
                <c:pt idx="1968">
                  <c:v>39.43999981880188</c:v>
                </c:pt>
                <c:pt idx="1969">
                  <c:v>39.470000028610229</c:v>
                </c:pt>
                <c:pt idx="1970">
                  <c:v>39.490000009536743</c:v>
                </c:pt>
                <c:pt idx="1971">
                  <c:v>39.509999990463257</c:v>
                </c:pt>
                <c:pt idx="1972">
                  <c:v>39.529999971389771</c:v>
                </c:pt>
                <c:pt idx="1973">
                  <c:v>39.549999952316284</c:v>
                </c:pt>
                <c:pt idx="1974">
                  <c:v>39.569999933242798</c:v>
                </c:pt>
                <c:pt idx="1975">
                  <c:v>39.599999904632568</c:v>
                </c:pt>
                <c:pt idx="1976">
                  <c:v>39.619999885559082</c:v>
                </c:pt>
                <c:pt idx="1977">
                  <c:v>39.639999866485596</c:v>
                </c:pt>
                <c:pt idx="1978">
                  <c:v>39.659999847412109</c:v>
                </c:pt>
                <c:pt idx="1979">
                  <c:v>39.679999828338623</c:v>
                </c:pt>
                <c:pt idx="1980">
                  <c:v>39.710000038146973</c:v>
                </c:pt>
                <c:pt idx="1981">
                  <c:v>39.730000019073486</c:v>
                </c:pt>
                <c:pt idx="1982">
                  <c:v>39.75</c:v>
                </c:pt>
                <c:pt idx="1983">
                  <c:v>39.769999980926514</c:v>
                </c:pt>
                <c:pt idx="1984">
                  <c:v>39.799999952316284</c:v>
                </c:pt>
                <c:pt idx="1985">
                  <c:v>39.819999933242798</c:v>
                </c:pt>
                <c:pt idx="1986">
                  <c:v>39.839999914169312</c:v>
                </c:pt>
                <c:pt idx="1987">
                  <c:v>39.859999895095825</c:v>
                </c:pt>
                <c:pt idx="1988">
                  <c:v>39.879999876022339</c:v>
                </c:pt>
                <c:pt idx="1989">
                  <c:v>39.899999856948853</c:v>
                </c:pt>
                <c:pt idx="1990">
                  <c:v>39.929999828338623</c:v>
                </c:pt>
                <c:pt idx="1991">
                  <c:v>39.950000047683716</c:v>
                </c:pt>
                <c:pt idx="1992">
                  <c:v>39.970000028610229</c:v>
                </c:pt>
                <c:pt idx="1993">
                  <c:v>39.990000009536743</c:v>
                </c:pt>
                <c:pt idx="1994">
                  <c:v>40.009999990463257</c:v>
                </c:pt>
                <c:pt idx="1995">
                  <c:v>40.029999971389771</c:v>
                </c:pt>
                <c:pt idx="1996">
                  <c:v>40.059999942779541</c:v>
                </c:pt>
                <c:pt idx="1997">
                  <c:v>40.079999923706055</c:v>
                </c:pt>
                <c:pt idx="1998">
                  <c:v>40.099999904632568</c:v>
                </c:pt>
                <c:pt idx="1999">
                  <c:v>40.119999885559082</c:v>
                </c:pt>
                <c:pt idx="2000">
                  <c:v>40.139999866485596</c:v>
                </c:pt>
                <c:pt idx="2001">
                  <c:v>40.159999847412109</c:v>
                </c:pt>
                <c:pt idx="2002">
                  <c:v>40.18999981880188</c:v>
                </c:pt>
                <c:pt idx="2003">
                  <c:v>40.210000038146973</c:v>
                </c:pt>
                <c:pt idx="2004">
                  <c:v>40.230000019073486</c:v>
                </c:pt>
                <c:pt idx="2005">
                  <c:v>40.25</c:v>
                </c:pt>
                <c:pt idx="2006">
                  <c:v>40.269999980926514</c:v>
                </c:pt>
                <c:pt idx="2007">
                  <c:v>40.299999952316284</c:v>
                </c:pt>
                <c:pt idx="2008">
                  <c:v>40.319999933242798</c:v>
                </c:pt>
                <c:pt idx="2009">
                  <c:v>40.339999914169312</c:v>
                </c:pt>
                <c:pt idx="2010">
                  <c:v>40.359999895095825</c:v>
                </c:pt>
                <c:pt idx="2011">
                  <c:v>40.389999866485596</c:v>
                </c:pt>
                <c:pt idx="2012">
                  <c:v>40.409999847412109</c:v>
                </c:pt>
                <c:pt idx="2013">
                  <c:v>40.429999828338623</c:v>
                </c:pt>
                <c:pt idx="2014">
                  <c:v>40.450000047683716</c:v>
                </c:pt>
                <c:pt idx="2015">
                  <c:v>40.470000028610229</c:v>
                </c:pt>
                <c:pt idx="2016">
                  <c:v>40.490000009536743</c:v>
                </c:pt>
                <c:pt idx="2017">
                  <c:v>40.519999980926514</c:v>
                </c:pt>
                <c:pt idx="2018">
                  <c:v>40.539999961853027</c:v>
                </c:pt>
                <c:pt idx="2019">
                  <c:v>40.559999942779541</c:v>
                </c:pt>
                <c:pt idx="2020">
                  <c:v>40.579999923706055</c:v>
                </c:pt>
                <c:pt idx="2021">
                  <c:v>40.599999904632568</c:v>
                </c:pt>
                <c:pt idx="2022">
                  <c:v>40.619999885559082</c:v>
                </c:pt>
                <c:pt idx="2023">
                  <c:v>40.649999856948853</c:v>
                </c:pt>
                <c:pt idx="2024">
                  <c:v>40.669999837875366</c:v>
                </c:pt>
                <c:pt idx="2025">
                  <c:v>40.68999981880188</c:v>
                </c:pt>
                <c:pt idx="2026">
                  <c:v>40.710000038146973</c:v>
                </c:pt>
                <c:pt idx="2027">
                  <c:v>40.730000019073486</c:v>
                </c:pt>
                <c:pt idx="2028">
                  <c:v>40.75</c:v>
                </c:pt>
                <c:pt idx="2029">
                  <c:v>40.779999971389771</c:v>
                </c:pt>
                <c:pt idx="2030">
                  <c:v>40.799999952316284</c:v>
                </c:pt>
                <c:pt idx="2031">
                  <c:v>40.819999933242798</c:v>
                </c:pt>
                <c:pt idx="2032">
                  <c:v>40.839999914169312</c:v>
                </c:pt>
                <c:pt idx="2033">
                  <c:v>40.859999895095825</c:v>
                </c:pt>
                <c:pt idx="2034">
                  <c:v>40.879999876022339</c:v>
                </c:pt>
                <c:pt idx="2035">
                  <c:v>40.909999847412109</c:v>
                </c:pt>
                <c:pt idx="2036">
                  <c:v>40.929999828338623</c:v>
                </c:pt>
                <c:pt idx="2037">
                  <c:v>40.950000047683716</c:v>
                </c:pt>
                <c:pt idx="2038">
                  <c:v>40.970000028610229</c:v>
                </c:pt>
                <c:pt idx="2039">
                  <c:v>41</c:v>
                </c:pt>
                <c:pt idx="2040">
                  <c:v>41.019999980926514</c:v>
                </c:pt>
                <c:pt idx="2041">
                  <c:v>41.039999961853027</c:v>
                </c:pt>
                <c:pt idx="2042">
                  <c:v>41.059999942779541</c:v>
                </c:pt>
                <c:pt idx="2043">
                  <c:v>41.079999923706055</c:v>
                </c:pt>
                <c:pt idx="2044">
                  <c:v>41.109999895095825</c:v>
                </c:pt>
                <c:pt idx="2045">
                  <c:v>41.129999876022339</c:v>
                </c:pt>
                <c:pt idx="2046">
                  <c:v>41.149999856948853</c:v>
                </c:pt>
                <c:pt idx="2047">
                  <c:v>41.169999837875366</c:v>
                </c:pt>
                <c:pt idx="2048">
                  <c:v>41.18999981880188</c:v>
                </c:pt>
                <c:pt idx="2049">
                  <c:v>41.210000038146973</c:v>
                </c:pt>
                <c:pt idx="2050">
                  <c:v>41.240000009536743</c:v>
                </c:pt>
                <c:pt idx="2051">
                  <c:v>41.259999990463257</c:v>
                </c:pt>
                <c:pt idx="2052">
                  <c:v>41.279999971389771</c:v>
                </c:pt>
                <c:pt idx="2053">
                  <c:v>41.299999952316284</c:v>
                </c:pt>
                <c:pt idx="2054">
                  <c:v>41.319999933242798</c:v>
                </c:pt>
                <c:pt idx="2055">
                  <c:v>41.339999914169312</c:v>
                </c:pt>
                <c:pt idx="2056">
                  <c:v>41.369999885559082</c:v>
                </c:pt>
                <c:pt idx="2057">
                  <c:v>41.389999866485596</c:v>
                </c:pt>
                <c:pt idx="2058">
                  <c:v>41.409999847412109</c:v>
                </c:pt>
                <c:pt idx="2059">
                  <c:v>41.429999828338623</c:v>
                </c:pt>
                <c:pt idx="2060">
                  <c:v>41.450000047683716</c:v>
                </c:pt>
                <c:pt idx="2061">
                  <c:v>41.470000028610229</c:v>
                </c:pt>
                <c:pt idx="2062">
                  <c:v>41.5</c:v>
                </c:pt>
                <c:pt idx="2063">
                  <c:v>41.519999980926514</c:v>
                </c:pt>
                <c:pt idx="2064">
                  <c:v>41.539999961853027</c:v>
                </c:pt>
                <c:pt idx="2065">
                  <c:v>41.559999942779541</c:v>
                </c:pt>
                <c:pt idx="2066">
                  <c:v>41.589999914169312</c:v>
                </c:pt>
                <c:pt idx="2067">
                  <c:v>41.609999895095825</c:v>
                </c:pt>
                <c:pt idx="2068">
                  <c:v>41.629999876022339</c:v>
                </c:pt>
                <c:pt idx="2069">
                  <c:v>41.649999856948853</c:v>
                </c:pt>
                <c:pt idx="2070">
                  <c:v>41.669999837875366</c:v>
                </c:pt>
                <c:pt idx="2071">
                  <c:v>41.700000047683716</c:v>
                </c:pt>
                <c:pt idx="2072">
                  <c:v>41.720000028610229</c:v>
                </c:pt>
                <c:pt idx="2073">
                  <c:v>41.740000009536743</c:v>
                </c:pt>
                <c:pt idx="2074">
                  <c:v>41.759999990463257</c:v>
                </c:pt>
                <c:pt idx="2075">
                  <c:v>41.779999971389771</c:v>
                </c:pt>
                <c:pt idx="2076">
                  <c:v>41.799999952316284</c:v>
                </c:pt>
                <c:pt idx="2077">
                  <c:v>41.829999923706055</c:v>
                </c:pt>
                <c:pt idx="2078">
                  <c:v>41.849999904632568</c:v>
                </c:pt>
                <c:pt idx="2079">
                  <c:v>41.869999885559082</c:v>
                </c:pt>
                <c:pt idx="2080">
                  <c:v>41.889999866485596</c:v>
                </c:pt>
                <c:pt idx="2081">
                  <c:v>41.909999847412109</c:v>
                </c:pt>
                <c:pt idx="2082">
                  <c:v>41.929999828338623</c:v>
                </c:pt>
                <c:pt idx="2083">
                  <c:v>41.960000038146973</c:v>
                </c:pt>
                <c:pt idx="2084">
                  <c:v>41.980000019073486</c:v>
                </c:pt>
                <c:pt idx="2085">
                  <c:v>42</c:v>
                </c:pt>
                <c:pt idx="2086">
                  <c:v>42.019999980926514</c:v>
                </c:pt>
                <c:pt idx="2087">
                  <c:v>42.039999961853027</c:v>
                </c:pt>
                <c:pt idx="2088">
                  <c:v>42.059999942779541</c:v>
                </c:pt>
                <c:pt idx="2089">
                  <c:v>42.089999914169312</c:v>
                </c:pt>
                <c:pt idx="2090">
                  <c:v>42.109999895095825</c:v>
                </c:pt>
                <c:pt idx="2091">
                  <c:v>42.129999876022339</c:v>
                </c:pt>
                <c:pt idx="2092">
                  <c:v>42.149999856948853</c:v>
                </c:pt>
                <c:pt idx="2093">
                  <c:v>42.169999837875366</c:v>
                </c:pt>
                <c:pt idx="2094">
                  <c:v>42.200000047683716</c:v>
                </c:pt>
                <c:pt idx="2095">
                  <c:v>42.220000028610229</c:v>
                </c:pt>
                <c:pt idx="2096">
                  <c:v>42.240000009536743</c:v>
                </c:pt>
                <c:pt idx="2097">
                  <c:v>42.259999990463257</c:v>
                </c:pt>
                <c:pt idx="2098">
                  <c:v>42.289999961853027</c:v>
                </c:pt>
                <c:pt idx="2099">
                  <c:v>42.309999942779541</c:v>
                </c:pt>
                <c:pt idx="2100">
                  <c:v>42.329999923706055</c:v>
                </c:pt>
                <c:pt idx="2101">
                  <c:v>42.349999904632568</c:v>
                </c:pt>
                <c:pt idx="2102">
                  <c:v>42.369999885559082</c:v>
                </c:pt>
                <c:pt idx="2103">
                  <c:v>42.389999866485596</c:v>
                </c:pt>
                <c:pt idx="2104">
                  <c:v>42.419999837875366</c:v>
                </c:pt>
                <c:pt idx="2105">
                  <c:v>42.43999981880188</c:v>
                </c:pt>
                <c:pt idx="2106">
                  <c:v>42.460000038146973</c:v>
                </c:pt>
                <c:pt idx="2107">
                  <c:v>42.480000019073486</c:v>
                </c:pt>
                <c:pt idx="2108">
                  <c:v>42.5</c:v>
                </c:pt>
                <c:pt idx="2109">
                  <c:v>42.519999980926514</c:v>
                </c:pt>
                <c:pt idx="2110">
                  <c:v>42.549999952316284</c:v>
                </c:pt>
                <c:pt idx="2111">
                  <c:v>42.569999933242798</c:v>
                </c:pt>
                <c:pt idx="2112">
                  <c:v>42.589999914169312</c:v>
                </c:pt>
                <c:pt idx="2113">
                  <c:v>42.609999895095825</c:v>
                </c:pt>
                <c:pt idx="2114">
                  <c:v>42.629999876022339</c:v>
                </c:pt>
                <c:pt idx="2115">
                  <c:v>42.649999856948853</c:v>
                </c:pt>
                <c:pt idx="2116">
                  <c:v>42.679999828338623</c:v>
                </c:pt>
                <c:pt idx="2117">
                  <c:v>42.700000047683716</c:v>
                </c:pt>
                <c:pt idx="2118">
                  <c:v>42.720000028610229</c:v>
                </c:pt>
                <c:pt idx="2119">
                  <c:v>42.740000009536743</c:v>
                </c:pt>
                <c:pt idx="2120">
                  <c:v>42.759999990463257</c:v>
                </c:pt>
                <c:pt idx="2121">
                  <c:v>42.789999961853027</c:v>
                </c:pt>
                <c:pt idx="2122">
                  <c:v>42.809999942779541</c:v>
                </c:pt>
                <c:pt idx="2123">
                  <c:v>42.829999923706055</c:v>
                </c:pt>
                <c:pt idx="2124">
                  <c:v>42.849999904632568</c:v>
                </c:pt>
                <c:pt idx="2125">
                  <c:v>42.879999876022339</c:v>
                </c:pt>
                <c:pt idx="2126">
                  <c:v>42.899999856948853</c:v>
                </c:pt>
                <c:pt idx="2127">
                  <c:v>42.919999837875366</c:v>
                </c:pt>
                <c:pt idx="2128">
                  <c:v>42.93999981880188</c:v>
                </c:pt>
                <c:pt idx="2129">
                  <c:v>42.960000038146973</c:v>
                </c:pt>
                <c:pt idx="2130">
                  <c:v>42.980000019073486</c:v>
                </c:pt>
                <c:pt idx="2131">
                  <c:v>43.009999990463257</c:v>
                </c:pt>
                <c:pt idx="2132">
                  <c:v>43.029999971389771</c:v>
                </c:pt>
                <c:pt idx="2133">
                  <c:v>43.049999952316284</c:v>
                </c:pt>
                <c:pt idx="2134">
                  <c:v>43.069999933242798</c:v>
                </c:pt>
                <c:pt idx="2135">
                  <c:v>43.089999914169312</c:v>
                </c:pt>
                <c:pt idx="2136">
                  <c:v>43.109999895095825</c:v>
                </c:pt>
                <c:pt idx="2137">
                  <c:v>43.139999866485596</c:v>
                </c:pt>
                <c:pt idx="2138">
                  <c:v>43.159999847412109</c:v>
                </c:pt>
                <c:pt idx="2139">
                  <c:v>44.039999961853027</c:v>
                </c:pt>
                <c:pt idx="2140">
                  <c:v>44.039999961853027</c:v>
                </c:pt>
                <c:pt idx="2141">
                  <c:v>44.039999961853027</c:v>
                </c:pt>
                <c:pt idx="2142">
                  <c:v>44.039999961853027</c:v>
                </c:pt>
                <c:pt idx="2143">
                  <c:v>44.039999961853027</c:v>
                </c:pt>
                <c:pt idx="2144">
                  <c:v>44.039999961853027</c:v>
                </c:pt>
                <c:pt idx="2145">
                  <c:v>44.039999961853027</c:v>
                </c:pt>
                <c:pt idx="2146">
                  <c:v>44.039999961853027</c:v>
                </c:pt>
                <c:pt idx="2147">
                  <c:v>44.039999961853027</c:v>
                </c:pt>
                <c:pt idx="2148">
                  <c:v>44.049999952316284</c:v>
                </c:pt>
                <c:pt idx="2149">
                  <c:v>44.049999952316284</c:v>
                </c:pt>
                <c:pt idx="2150">
                  <c:v>44.049999952316284</c:v>
                </c:pt>
                <c:pt idx="2151">
                  <c:v>44.049999952316284</c:v>
                </c:pt>
                <c:pt idx="2152">
                  <c:v>44.049999952316284</c:v>
                </c:pt>
                <c:pt idx="2153">
                  <c:v>44.049999952316284</c:v>
                </c:pt>
                <c:pt idx="2154">
                  <c:v>44.049999952316284</c:v>
                </c:pt>
                <c:pt idx="2155">
                  <c:v>44.049999952316284</c:v>
                </c:pt>
                <c:pt idx="2156">
                  <c:v>44.049999952316284</c:v>
                </c:pt>
                <c:pt idx="2157">
                  <c:v>44.049999952316284</c:v>
                </c:pt>
                <c:pt idx="2158">
                  <c:v>44.049999952316284</c:v>
                </c:pt>
                <c:pt idx="2159">
                  <c:v>44.049999952316284</c:v>
                </c:pt>
                <c:pt idx="2160">
                  <c:v>44.049999952316284</c:v>
                </c:pt>
                <c:pt idx="2161">
                  <c:v>44.049999952316284</c:v>
                </c:pt>
                <c:pt idx="2162">
                  <c:v>44.049999952316284</c:v>
                </c:pt>
                <c:pt idx="2163">
                  <c:v>44.049999952316284</c:v>
                </c:pt>
                <c:pt idx="2164">
                  <c:v>44.049999952316284</c:v>
                </c:pt>
                <c:pt idx="2165">
                  <c:v>44.049999952316284</c:v>
                </c:pt>
                <c:pt idx="2166">
                  <c:v>44.049999952316284</c:v>
                </c:pt>
                <c:pt idx="2167">
                  <c:v>44.049999952316284</c:v>
                </c:pt>
                <c:pt idx="2168">
                  <c:v>44.049999952316284</c:v>
                </c:pt>
                <c:pt idx="2169">
                  <c:v>44.049999952316284</c:v>
                </c:pt>
                <c:pt idx="2170">
                  <c:v>44.049999952316284</c:v>
                </c:pt>
                <c:pt idx="2171">
                  <c:v>44.049999952316284</c:v>
                </c:pt>
                <c:pt idx="2172">
                  <c:v>44.049999952316284</c:v>
                </c:pt>
                <c:pt idx="2173">
                  <c:v>44.049999952316284</c:v>
                </c:pt>
                <c:pt idx="2174">
                  <c:v>44.049999952316284</c:v>
                </c:pt>
                <c:pt idx="2175">
                  <c:v>44.049999952316284</c:v>
                </c:pt>
                <c:pt idx="2176">
                  <c:v>44.049999952316284</c:v>
                </c:pt>
                <c:pt idx="2177">
                  <c:v>44.049999952316284</c:v>
                </c:pt>
                <c:pt idx="2178">
                  <c:v>44.049999952316284</c:v>
                </c:pt>
                <c:pt idx="2179">
                  <c:v>44.049999952316284</c:v>
                </c:pt>
                <c:pt idx="2180">
                  <c:v>44.079999923706055</c:v>
                </c:pt>
                <c:pt idx="2181">
                  <c:v>44.099999904632568</c:v>
                </c:pt>
                <c:pt idx="2182">
                  <c:v>44.119999885559082</c:v>
                </c:pt>
                <c:pt idx="2183">
                  <c:v>44.139999866485596</c:v>
                </c:pt>
                <c:pt idx="2184">
                  <c:v>44.159999847412109</c:v>
                </c:pt>
                <c:pt idx="2185">
                  <c:v>44.18999981880188</c:v>
                </c:pt>
                <c:pt idx="2186">
                  <c:v>44.210000038146973</c:v>
                </c:pt>
                <c:pt idx="2187">
                  <c:v>44.230000019073486</c:v>
                </c:pt>
                <c:pt idx="2188">
                  <c:v>44.25</c:v>
                </c:pt>
                <c:pt idx="2189">
                  <c:v>44.269999980926514</c:v>
                </c:pt>
                <c:pt idx="2190">
                  <c:v>44.289999961853027</c:v>
                </c:pt>
                <c:pt idx="2191">
                  <c:v>44.319999933242798</c:v>
                </c:pt>
                <c:pt idx="2192">
                  <c:v>44.339999914169312</c:v>
                </c:pt>
                <c:pt idx="2193">
                  <c:v>44.359999895095825</c:v>
                </c:pt>
                <c:pt idx="2194">
                  <c:v>44.379999876022339</c:v>
                </c:pt>
                <c:pt idx="2195">
                  <c:v>44.399999856948853</c:v>
                </c:pt>
                <c:pt idx="2196">
                  <c:v>44.419999837875366</c:v>
                </c:pt>
                <c:pt idx="2197">
                  <c:v>44.450000047683716</c:v>
                </c:pt>
                <c:pt idx="2198">
                  <c:v>44.470000028610229</c:v>
                </c:pt>
                <c:pt idx="2199">
                  <c:v>44.490000009536743</c:v>
                </c:pt>
                <c:pt idx="2200">
                  <c:v>44.509999990463257</c:v>
                </c:pt>
                <c:pt idx="2201">
                  <c:v>44.529999971389771</c:v>
                </c:pt>
                <c:pt idx="2202">
                  <c:v>44.549999952316284</c:v>
                </c:pt>
                <c:pt idx="2203">
                  <c:v>44.579999923706055</c:v>
                </c:pt>
                <c:pt idx="2204">
                  <c:v>44.599999904632568</c:v>
                </c:pt>
                <c:pt idx="2205">
                  <c:v>44.619999885559082</c:v>
                </c:pt>
                <c:pt idx="2206">
                  <c:v>44.639999866485596</c:v>
                </c:pt>
                <c:pt idx="2207">
                  <c:v>44.669999837875366</c:v>
                </c:pt>
                <c:pt idx="2208">
                  <c:v>44.68999981880188</c:v>
                </c:pt>
                <c:pt idx="2209">
                  <c:v>44.710000038146973</c:v>
                </c:pt>
                <c:pt idx="2210">
                  <c:v>44.730000019073486</c:v>
                </c:pt>
                <c:pt idx="2211">
                  <c:v>44.75</c:v>
                </c:pt>
                <c:pt idx="2212">
                  <c:v>44.779999971389771</c:v>
                </c:pt>
                <c:pt idx="2213">
                  <c:v>44.799999952316284</c:v>
                </c:pt>
                <c:pt idx="2214">
                  <c:v>44.819999933242798</c:v>
                </c:pt>
                <c:pt idx="2215">
                  <c:v>44.839999914169312</c:v>
                </c:pt>
                <c:pt idx="2216">
                  <c:v>44.859999895095825</c:v>
                </c:pt>
                <c:pt idx="2217">
                  <c:v>44.879999876022339</c:v>
                </c:pt>
                <c:pt idx="2218">
                  <c:v>44.909999847412109</c:v>
                </c:pt>
                <c:pt idx="2219">
                  <c:v>44.929999828338623</c:v>
                </c:pt>
                <c:pt idx="2220">
                  <c:v>44.950000047683716</c:v>
                </c:pt>
                <c:pt idx="2221">
                  <c:v>44.970000028610229</c:v>
                </c:pt>
                <c:pt idx="2222">
                  <c:v>44.990000009536743</c:v>
                </c:pt>
                <c:pt idx="2223">
                  <c:v>45.009999990463257</c:v>
                </c:pt>
                <c:pt idx="2224">
                  <c:v>45.039999961853027</c:v>
                </c:pt>
                <c:pt idx="2225">
                  <c:v>45.059999942779541</c:v>
                </c:pt>
                <c:pt idx="2226">
                  <c:v>45.079999923706055</c:v>
                </c:pt>
                <c:pt idx="2227">
                  <c:v>45.099999904632568</c:v>
                </c:pt>
                <c:pt idx="2228">
                  <c:v>45.119999885559082</c:v>
                </c:pt>
                <c:pt idx="2229">
                  <c:v>45.139999866485596</c:v>
                </c:pt>
                <c:pt idx="2230">
                  <c:v>45.169999837875366</c:v>
                </c:pt>
                <c:pt idx="2231">
                  <c:v>45.18999981880188</c:v>
                </c:pt>
                <c:pt idx="2232">
                  <c:v>45.210000038146973</c:v>
                </c:pt>
                <c:pt idx="2233">
                  <c:v>45.230000019073486</c:v>
                </c:pt>
                <c:pt idx="2234">
                  <c:v>45.259999990463257</c:v>
                </c:pt>
                <c:pt idx="2235">
                  <c:v>45.279999971389771</c:v>
                </c:pt>
                <c:pt idx="2236">
                  <c:v>45.299999952316284</c:v>
                </c:pt>
                <c:pt idx="2237">
                  <c:v>45.319999933242798</c:v>
                </c:pt>
                <c:pt idx="2238">
                  <c:v>45.339999914169312</c:v>
                </c:pt>
                <c:pt idx="2239">
                  <c:v>45.369999885559082</c:v>
                </c:pt>
                <c:pt idx="2240">
                  <c:v>45.389999866485596</c:v>
                </c:pt>
                <c:pt idx="2241">
                  <c:v>45.409999847412109</c:v>
                </c:pt>
                <c:pt idx="2242">
                  <c:v>45.429999828338623</c:v>
                </c:pt>
                <c:pt idx="2243">
                  <c:v>45.450000047683716</c:v>
                </c:pt>
                <c:pt idx="2244">
                  <c:v>45.470000028610229</c:v>
                </c:pt>
                <c:pt idx="2245">
                  <c:v>45.5</c:v>
                </c:pt>
                <c:pt idx="2246">
                  <c:v>45.519999980926514</c:v>
                </c:pt>
                <c:pt idx="2247">
                  <c:v>45.539999961853027</c:v>
                </c:pt>
                <c:pt idx="2248">
                  <c:v>45.559999942779541</c:v>
                </c:pt>
                <c:pt idx="2249">
                  <c:v>45.579999923706055</c:v>
                </c:pt>
                <c:pt idx="2250">
                  <c:v>45.599999904632568</c:v>
                </c:pt>
                <c:pt idx="2251">
                  <c:v>45.629999876022339</c:v>
                </c:pt>
                <c:pt idx="2252">
                  <c:v>45.649999856948853</c:v>
                </c:pt>
                <c:pt idx="2253">
                  <c:v>45.669999837875366</c:v>
                </c:pt>
                <c:pt idx="2254">
                  <c:v>45.68999981880188</c:v>
                </c:pt>
                <c:pt idx="2255">
                  <c:v>45.710000038146973</c:v>
                </c:pt>
                <c:pt idx="2256">
                  <c:v>45.730000019073486</c:v>
                </c:pt>
                <c:pt idx="2257">
                  <c:v>45.759999990463257</c:v>
                </c:pt>
                <c:pt idx="2258">
                  <c:v>45.779999971389771</c:v>
                </c:pt>
                <c:pt idx="2259">
                  <c:v>45.799999952316284</c:v>
                </c:pt>
                <c:pt idx="2260">
                  <c:v>45.819999933242798</c:v>
                </c:pt>
                <c:pt idx="2261">
                  <c:v>45.839999914169312</c:v>
                </c:pt>
                <c:pt idx="2262">
                  <c:v>45.869999885559082</c:v>
                </c:pt>
                <c:pt idx="2263">
                  <c:v>45.889999866485596</c:v>
                </c:pt>
                <c:pt idx="2264">
                  <c:v>45.909999847412109</c:v>
                </c:pt>
                <c:pt idx="2265">
                  <c:v>45.929999828338623</c:v>
                </c:pt>
                <c:pt idx="2266">
                  <c:v>45.960000038146973</c:v>
                </c:pt>
                <c:pt idx="2267">
                  <c:v>45.980000019073486</c:v>
                </c:pt>
                <c:pt idx="2268">
                  <c:v>46</c:v>
                </c:pt>
                <c:pt idx="2269">
                  <c:v>46.019999980926514</c:v>
                </c:pt>
                <c:pt idx="2270">
                  <c:v>46.039999961853027</c:v>
                </c:pt>
                <c:pt idx="2271">
                  <c:v>46.059999942779541</c:v>
                </c:pt>
                <c:pt idx="2272">
                  <c:v>46.089999914169312</c:v>
                </c:pt>
                <c:pt idx="2273">
                  <c:v>46.109999895095825</c:v>
                </c:pt>
                <c:pt idx="2274">
                  <c:v>46.129999876022339</c:v>
                </c:pt>
                <c:pt idx="2275">
                  <c:v>46.149999856948853</c:v>
                </c:pt>
                <c:pt idx="2276">
                  <c:v>46.169999837875366</c:v>
                </c:pt>
                <c:pt idx="2277">
                  <c:v>46.18999981880188</c:v>
                </c:pt>
                <c:pt idx="2278">
                  <c:v>46.220000028610229</c:v>
                </c:pt>
                <c:pt idx="2279">
                  <c:v>46.240000009536743</c:v>
                </c:pt>
                <c:pt idx="2280">
                  <c:v>46.259999990463257</c:v>
                </c:pt>
                <c:pt idx="2281">
                  <c:v>46.279999971389771</c:v>
                </c:pt>
                <c:pt idx="2282">
                  <c:v>46.299999952316284</c:v>
                </c:pt>
                <c:pt idx="2283">
                  <c:v>46.319999933242798</c:v>
                </c:pt>
                <c:pt idx="2284">
                  <c:v>46.349999904632568</c:v>
                </c:pt>
                <c:pt idx="2285">
                  <c:v>46.369999885559082</c:v>
                </c:pt>
                <c:pt idx="2286">
                  <c:v>46.389999866485596</c:v>
                </c:pt>
                <c:pt idx="2287">
                  <c:v>46.409999847412109</c:v>
                </c:pt>
                <c:pt idx="2288">
                  <c:v>46.429999828338623</c:v>
                </c:pt>
                <c:pt idx="2289">
                  <c:v>46.460000038146973</c:v>
                </c:pt>
                <c:pt idx="2290">
                  <c:v>46.480000019073486</c:v>
                </c:pt>
                <c:pt idx="2291">
                  <c:v>46.5</c:v>
                </c:pt>
                <c:pt idx="2292">
                  <c:v>46.519999980926514</c:v>
                </c:pt>
                <c:pt idx="2293">
                  <c:v>46.549999952316284</c:v>
                </c:pt>
                <c:pt idx="2294">
                  <c:v>46.569999933242798</c:v>
                </c:pt>
                <c:pt idx="2295">
                  <c:v>46.589999914169312</c:v>
                </c:pt>
                <c:pt idx="2296">
                  <c:v>46.609999895095825</c:v>
                </c:pt>
                <c:pt idx="2297">
                  <c:v>46.629999876022339</c:v>
                </c:pt>
                <c:pt idx="2298">
                  <c:v>46.649999856948853</c:v>
                </c:pt>
                <c:pt idx="2299">
                  <c:v>46.679999828338623</c:v>
                </c:pt>
                <c:pt idx="2300">
                  <c:v>46.700000047683716</c:v>
                </c:pt>
                <c:pt idx="2301">
                  <c:v>46.720000028610229</c:v>
                </c:pt>
                <c:pt idx="2302">
                  <c:v>46.740000009536743</c:v>
                </c:pt>
                <c:pt idx="2303">
                  <c:v>46.759999990463257</c:v>
                </c:pt>
                <c:pt idx="2304">
                  <c:v>46.779999971389771</c:v>
                </c:pt>
                <c:pt idx="2305">
                  <c:v>46.809999942779541</c:v>
                </c:pt>
                <c:pt idx="2306">
                  <c:v>46.829999923706055</c:v>
                </c:pt>
                <c:pt idx="2307">
                  <c:v>46.849999904632568</c:v>
                </c:pt>
                <c:pt idx="2308">
                  <c:v>46.869999885559082</c:v>
                </c:pt>
                <c:pt idx="2309">
                  <c:v>46.889999866485596</c:v>
                </c:pt>
                <c:pt idx="2310">
                  <c:v>46.909999847412109</c:v>
                </c:pt>
                <c:pt idx="2311">
                  <c:v>46.93999981880188</c:v>
                </c:pt>
                <c:pt idx="2312">
                  <c:v>46.960000038146973</c:v>
                </c:pt>
                <c:pt idx="2313">
                  <c:v>46.980000019073486</c:v>
                </c:pt>
                <c:pt idx="2314">
                  <c:v>47</c:v>
                </c:pt>
                <c:pt idx="2315">
                  <c:v>47.019999980926514</c:v>
                </c:pt>
                <c:pt idx="2316">
                  <c:v>47.049999952316284</c:v>
                </c:pt>
                <c:pt idx="2317">
                  <c:v>47.069999933242798</c:v>
                </c:pt>
                <c:pt idx="2318">
                  <c:v>47.089999914169312</c:v>
                </c:pt>
                <c:pt idx="2319">
                  <c:v>47.109999895095825</c:v>
                </c:pt>
                <c:pt idx="2320">
                  <c:v>47.129999876022339</c:v>
                </c:pt>
                <c:pt idx="2321">
                  <c:v>47.159999847412109</c:v>
                </c:pt>
                <c:pt idx="2322">
                  <c:v>47.179999828338623</c:v>
                </c:pt>
                <c:pt idx="2323">
                  <c:v>47.200000047683716</c:v>
                </c:pt>
                <c:pt idx="2324">
                  <c:v>47.220000028610229</c:v>
                </c:pt>
                <c:pt idx="2325">
                  <c:v>47.25</c:v>
                </c:pt>
                <c:pt idx="2326">
                  <c:v>47.269999980926514</c:v>
                </c:pt>
                <c:pt idx="2327">
                  <c:v>47.289999961853027</c:v>
                </c:pt>
                <c:pt idx="2328">
                  <c:v>47.309999942779541</c:v>
                </c:pt>
                <c:pt idx="2329">
                  <c:v>47.329999923706055</c:v>
                </c:pt>
                <c:pt idx="2330">
                  <c:v>47.349999904632568</c:v>
                </c:pt>
                <c:pt idx="2331">
                  <c:v>47.379999876022339</c:v>
                </c:pt>
                <c:pt idx="2332">
                  <c:v>47.399999856948853</c:v>
                </c:pt>
                <c:pt idx="2333">
                  <c:v>47.419999837875366</c:v>
                </c:pt>
                <c:pt idx="2334">
                  <c:v>47.43999981880188</c:v>
                </c:pt>
                <c:pt idx="2335">
                  <c:v>47.460000038146973</c:v>
                </c:pt>
                <c:pt idx="2336">
                  <c:v>47.480000019073486</c:v>
                </c:pt>
                <c:pt idx="2337">
                  <c:v>47.509999990463257</c:v>
                </c:pt>
                <c:pt idx="2338">
                  <c:v>47.529999971389771</c:v>
                </c:pt>
                <c:pt idx="2339">
                  <c:v>47.549999952316284</c:v>
                </c:pt>
                <c:pt idx="2340">
                  <c:v>47.569999933242798</c:v>
                </c:pt>
                <c:pt idx="2341">
                  <c:v>47.589999914169312</c:v>
                </c:pt>
                <c:pt idx="2342">
                  <c:v>47.609999895095825</c:v>
                </c:pt>
                <c:pt idx="2343">
                  <c:v>47.639999866485596</c:v>
                </c:pt>
                <c:pt idx="2344">
                  <c:v>47.659999847412109</c:v>
                </c:pt>
                <c:pt idx="2345">
                  <c:v>47.679999828338623</c:v>
                </c:pt>
                <c:pt idx="2346">
                  <c:v>47.700000047683716</c:v>
                </c:pt>
                <c:pt idx="2347">
                  <c:v>47.720000028610229</c:v>
                </c:pt>
                <c:pt idx="2348">
                  <c:v>47.75</c:v>
                </c:pt>
                <c:pt idx="2349">
                  <c:v>47.769999980926514</c:v>
                </c:pt>
                <c:pt idx="2350">
                  <c:v>47.789999961853027</c:v>
                </c:pt>
                <c:pt idx="2351">
                  <c:v>47.809999942779541</c:v>
                </c:pt>
                <c:pt idx="2352">
                  <c:v>47.839999914169312</c:v>
                </c:pt>
                <c:pt idx="2353">
                  <c:v>47.859999895095825</c:v>
                </c:pt>
                <c:pt idx="2354">
                  <c:v>47.879999876022339</c:v>
                </c:pt>
                <c:pt idx="2355">
                  <c:v>47.899999856948853</c:v>
                </c:pt>
                <c:pt idx="2356">
                  <c:v>47.919999837875366</c:v>
                </c:pt>
                <c:pt idx="2357">
                  <c:v>47.93999981880188</c:v>
                </c:pt>
                <c:pt idx="2358">
                  <c:v>47.970000028610229</c:v>
                </c:pt>
                <c:pt idx="2359">
                  <c:v>47.990000009536743</c:v>
                </c:pt>
                <c:pt idx="2360">
                  <c:v>48.009999990463257</c:v>
                </c:pt>
                <c:pt idx="2361">
                  <c:v>48.029999971389771</c:v>
                </c:pt>
                <c:pt idx="2362">
                  <c:v>48.049999952316284</c:v>
                </c:pt>
                <c:pt idx="2363">
                  <c:v>48.069999933242798</c:v>
                </c:pt>
                <c:pt idx="2364">
                  <c:v>48.099999904632568</c:v>
                </c:pt>
                <c:pt idx="2365">
                  <c:v>48.119999885559082</c:v>
                </c:pt>
                <c:pt idx="2366">
                  <c:v>48.139999866485596</c:v>
                </c:pt>
                <c:pt idx="2367">
                  <c:v>48.159999847412109</c:v>
                </c:pt>
                <c:pt idx="2368">
                  <c:v>48.179999828338623</c:v>
                </c:pt>
                <c:pt idx="2369">
                  <c:v>48.200000047683716</c:v>
                </c:pt>
                <c:pt idx="2370">
                  <c:v>48.230000019073486</c:v>
                </c:pt>
                <c:pt idx="2371">
                  <c:v>48.25</c:v>
                </c:pt>
                <c:pt idx="2372">
                  <c:v>48.269999980926514</c:v>
                </c:pt>
                <c:pt idx="2373">
                  <c:v>48.289999961853027</c:v>
                </c:pt>
                <c:pt idx="2374">
                  <c:v>48.309999942779541</c:v>
                </c:pt>
                <c:pt idx="2375">
                  <c:v>48.339999914169312</c:v>
                </c:pt>
                <c:pt idx="2376">
                  <c:v>48.359999895095825</c:v>
                </c:pt>
                <c:pt idx="2377">
                  <c:v>48.379999876022339</c:v>
                </c:pt>
                <c:pt idx="2378">
                  <c:v>48.399999856948853</c:v>
                </c:pt>
                <c:pt idx="2379">
                  <c:v>48.429999828338623</c:v>
                </c:pt>
                <c:pt idx="2380">
                  <c:v>48.450000047683716</c:v>
                </c:pt>
                <c:pt idx="2381">
                  <c:v>48.470000028610229</c:v>
                </c:pt>
                <c:pt idx="2382">
                  <c:v>48.490000009536743</c:v>
                </c:pt>
                <c:pt idx="2383">
                  <c:v>48.509999990463257</c:v>
                </c:pt>
                <c:pt idx="2384">
                  <c:v>48.529999971389771</c:v>
                </c:pt>
                <c:pt idx="2385">
                  <c:v>48.559999942779541</c:v>
                </c:pt>
                <c:pt idx="2386">
                  <c:v>48.579999923706055</c:v>
                </c:pt>
                <c:pt idx="2387">
                  <c:v>48.599999904632568</c:v>
                </c:pt>
                <c:pt idx="2388">
                  <c:v>48.619999885559082</c:v>
                </c:pt>
                <c:pt idx="2389">
                  <c:v>48.639999866485596</c:v>
                </c:pt>
                <c:pt idx="2390">
                  <c:v>48.659999847412109</c:v>
                </c:pt>
                <c:pt idx="2391">
                  <c:v>48.68999981880188</c:v>
                </c:pt>
                <c:pt idx="2392">
                  <c:v>48.710000038146973</c:v>
                </c:pt>
                <c:pt idx="2393">
                  <c:v>48.730000019073486</c:v>
                </c:pt>
                <c:pt idx="2394">
                  <c:v>48.75</c:v>
                </c:pt>
                <c:pt idx="2395">
                  <c:v>48.769999980926514</c:v>
                </c:pt>
                <c:pt idx="2396">
                  <c:v>48.789999961853027</c:v>
                </c:pt>
                <c:pt idx="2397">
                  <c:v>48.819999933242798</c:v>
                </c:pt>
                <c:pt idx="2398">
                  <c:v>48.839999914169312</c:v>
                </c:pt>
                <c:pt idx="2399">
                  <c:v>48.859999895095825</c:v>
                </c:pt>
                <c:pt idx="2400">
                  <c:v>48.879999876022339</c:v>
                </c:pt>
                <c:pt idx="2401">
                  <c:v>48.899999856948853</c:v>
                </c:pt>
                <c:pt idx="2402">
                  <c:v>48.919999837875366</c:v>
                </c:pt>
                <c:pt idx="2403">
                  <c:v>48.950000047683716</c:v>
                </c:pt>
                <c:pt idx="2404">
                  <c:v>48.970000028610229</c:v>
                </c:pt>
                <c:pt idx="2405">
                  <c:v>48.990000009536743</c:v>
                </c:pt>
                <c:pt idx="2406">
                  <c:v>49.019999980926514</c:v>
                </c:pt>
                <c:pt idx="2407">
                  <c:v>49.039999961853027</c:v>
                </c:pt>
                <c:pt idx="2408">
                  <c:v>49.059999942779541</c:v>
                </c:pt>
                <c:pt idx="2409">
                  <c:v>49.859999895095825</c:v>
                </c:pt>
                <c:pt idx="2410">
                  <c:v>49.859999895095825</c:v>
                </c:pt>
                <c:pt idx="2411">
                  <c:v>49.859999895095825</c:v>
                </c:pt>
                <c:pt idx="2412">
                  <c:v>49.859999895095825</c:v>
                </c:pt>
                <c:pt idx="2413">
                  <c:v>49.869999885559082</c:v>
                </c:pt>
                <c:pt idx="2414">
                  <c:v>49.869999885559082</c:v>
                </c:pt>
                <c:pt idx="2415">
                  <c:v>49.869999885559082</c:v>
                </c:pt>
                <c:pt idx="2416">
                  <c:v>49.869999885559082</c:v>
                </c:pt>
                <c:pt idx="2417">
                  <c:v>49.869999885559082</c:v>
                </c:pt>
                <c:pt idx="2418">
                  <c:v>49.869999885559082</c:v>
                </c:pt>
                <c:pt idx="2419">
                  <c:v>49.869999885559082</c:v>
                </c:pt>
                <c:pt idx="2420">
                  <c:v>49.869999885559082</c:v>
                </c:pt>
                <c:pt idx="2421">
                  <c:v>49.869999885559082</c:v>
                </c:pt>
                <c:pt idx="2422">
                  <c:v>49.869999885559082</c:v>
                </c:pt>
                <c:pt idx="2423">
                  <c:v>49.869999885559082</c:v>
                </c:pt>
                <c:pt idx="2424">
                  <c:v>49.869999885559082</c:v>
                </c:pt>
                <c:pt idx="2425">
                  <c:v>49.869999885559082</c:v>
                </c:pt>
                <c:pt idx="2426">
                  <c:v>49.869999885559082</c:v>
                </c:pt>
                <c:pt idx="2427">
                  <c:v>49.869999885559082</c:v>
                </c:pt>
                <c:pt idx="2428">
                  <c:v>49.869999885559082</c:v>
                </c:pt>
                <c:pt idx="2429">
                  <c:v>49.869999885559082</c:v>
                </c:pt>
                <c:pt idx="2430">
                  <c:v>49.869999885559082</c:v>
                </c:pt>
                <c:pt idx="2431">
                  <c:v>49.869999885559082</c:v>
                </c:pt>
                <c:pt idx="2432">
                  <c:v>49.869999885559082</c:v>
                </c:pt>
                <c:pt idx="2433">
                  <c:v>49.869999885559082</c:v>
                </c:pt>
                <c:pt idx="2434">
                  <c:v>49.869999885559082</c:v>
                </c:pt>
                <c:pt idx="2435">
                  <c:v>49.869999885559082</c:v>
                </c:pt>
                <c:pt idx="2436">
                  <c:v>49.869999885559082</c:v>
                </c:pt>
                <c:pt idx="2437">
                  <c:v>49.869999885559082</c:v>
                </c:pt>
                <c:pt idx="2438">
                  <c:v>49.869999885559082</c:v>
                </c:pt>
                <c:pt idx="2439">
                  <c:v>49.869999885559082</c:v>
                </c:pt>
                <c:pt idx="2440">
                  <c:v>49.869999885559082</c:v>
                </c:pt>
                <c:pt idx="2441">
                  <c:v>49.869999885559082</c:v>
                </c:pt>
                <c:pt idx="2442">
                  <c:v>49.869999885559082</c:v>
                </c:pt>
                <c:pt idx="2443">
                  <c:v>49.869999885559082</c:v>
                </c:pt>
                <c:pt idx="2444">
                  <c:v>49.869999885559082</c:v>
                </c:pt>
                <c:pt idx="2445">
                  <c:v>49.869999885559082</c:v>
                </c:pt>
                <c:pt idx="2446">
                  <c:v>49.889999866485596</c:v>
                </c:pt>
                <c:pt idx="2447">
                  <c:v>49.909999847412109</c:v>
                </c:pt>
                <c:pt idx="2448">
                  <c:v>49.929999828338623</c:v>
                </c:pt>
                <c:pt idx="2449">
                  <c:v>49.950000047683716</c:v>
                </c:pt>
                <c:pt idx="2450">
                  <c:v>49.970000028610229</c:v>
                </c:pt>
                <c:pt idx="2451">
                  <c:v>50</c:v>
                </c:pt>
                <c:pt idx="2452">
                  <c:v>50.019999980926514</c:v>
                </c:pt>
                <c:pt idx="2453">
                  <c:v>50.039999961853027</c:v>
                </c:pt>
                <c:pt idx="2454">
                  <c:v>50.059999942779541</c:v>
                </c:pt>
                <c:pt idx="2455">
                  <c:v>50.079999923706055</c:v>
                </c:pt>
                <c:pt idx="2456">
                  <c:v>50.099999904632568</c:v>
                </c:pt>
                <c:pt idx="2457">
                  <c:v>50.129999876022339</c:v>
                </c:pt>
                <c:pt idx="2458">
                  <c:v>50.149999856948853</c:v>
                </c:pt>
                <c:pt idx="2459">
                  <c:v>50.169999837875366</c:v>
                </c:pt>
                <c:pt idx="2460">
                  <c:v>50.18999981880188</c:v>
                </c:pt>
                <c:pt idx="2461">
                  <c:v>50.220000028610229</c:v>
                </c:pt>
                <c:pt idx="2462">
                  <c:v>50.240000009536743</c:v>
                </c:pt>
                <c:pt idx="2463">
                  <c:v>50.259999990463257</c:v>
                </c:pt>
                <c:pt idx="2464">
                  <c:v>50.279999971389771</c:v>
                </c:pt>
                <c:pt idx="2465">
                  <c:v>50.299999952316284</c:v>
                </c:pt>
                <c:pt idx="2466">
                  <c:v>50.329999923706055</c:v>
                </c:pt>
                <c:pt idx="2467">
                  <c:v>50.349999904632568</c:v>
                </c:pt>
                <c:pt idx="2468">
                  <c:v>50.369999885559082</c:v>
                </c:pt>
                <c:pt idx="2469">
                  <c:v>50.389999866485596</c:v>
                </c:pt>
                <c:pt idx="2470">
                  <c:v>50.409999847412109</c:v>
                </c:pt>
                <c:pt idx="2471">
                  <c:v>50.429999828338623</c:v>
                </c:pt>
                <c:pt idx="2472">
                  <c:v>50.460000038146973</c:v>
                </c:pt>
                <c:pt idx="2473">
                  <c:v>50.480000019073486</c:v>
                </c:pt>
                <c:pt idx="2474">
                  <c:v>50.5</c:v>
                </c:pt>
                <c:pt idx="2475">
                  <c:v>50.519999980926514</c:v>
                </c:pt>
                <c:pt idx="2476">
                  <c:v>50.539999961853027</c:v>
                </c:pt>
                <c:pt idx="2477">
                  <c:v>50.559999942779541</c:v>
                </c:pt>
                <c:pt idx="2478">
                  <c:v>50.589999914169312</c:v>
                </c:pt>
                <c:pt idx="2479">
                  <c:v>50.609999895095825</c:v>
                </c:pt>
                <c:pt idx="2480">
                  <c:v>50.629999876022339</c:v>
                </c:pt>
                <c:pt idx="2481">
                  <c:v>50.649999856948853</c:v>
                </c:pt>
                <c:pt idx="2482">
                  <c:v>50.669999837875366</c:v>
                </c:pt>
                <c:pt idx="2483">
                  <c:v>50.68999981880188</c:v>
                </c:pt>
                <c:pt idx="2484">
                  <c:v>50.720000028610229</c:v>
                </c:pt>
                <c:pt idx="2485">
                  <c:v>50.740000009536743</c:v>
                </c:pt>
                <c:pt idx="2486">
                  <c:v>50.759999990463257</c:v>
                </c:pt>
                <c:pt idx="2487">
                  <c:v>50.779999971389771</c:v>
                </c:pt>
                <c:pt idx="2488">
                  <c:v>50.799999952316284</c:v>
                </c:pt>
                <c:pt idx="2489">
                  <c:v>50.829999923706055</c:v>
                </c:pt>
                <c:pt idx="2490">
                  <c:v>50.849999904632568</c:v>
                </c:pt>
                <c:pt idx="2491">
                  <c:v>50.869999885559082</c:v>
                </c:pt>
                <c:pt idx="2492">
                  <c:v>50.889999866485596</c:v>
                </c:pt>
                <c:pt idx="2493">
                  <c:v>50.919999837875366</c:v>
                </c:pt>
                <c:pt idx="2494">
                  <c:v>50.93999981880188</c:v>
                </c:pt>
                <c:pt idx="2495">
                  <c:v>50.960000038146973</c:v>
                </c:pt>
                <c:pt idx="2496">
                  <c:v>50.980000019073486</c:v>
                </c:pt>
                <c:pt idx="2497">
                  <c:v>51</c:v>
                </c:pt>
                <c:pt idx="2498">
                  <c:v>51.019999980926514</c:v>
                </c:pt>
                <c:pt idx="2499">
                  <c:v>51.049999952316284</c:v>
                </c:pt>
                <c:pt idx="2500">
                  <c:v>51.069999933242798</c:v>
                </c:pt>
                <c:pt idx="2501">
                  <c:v>51.089999914169312</c:v>
                </c:pt>
                <c:pt idx="2502">
                  <c:v>51.109999895095825</c:v>
                </c:pt>
                <c:pt idx="2503">
                  <c:v>51.129999876022339</c:v>
                </c:pt>
                <c:pt idx="2504">
                  <c:v>51.149999856948853</c:v>
                </c:pt>
                <c:pt idx="2505">
                  <c:v>51.179999828338623</c:v>
                </c:pt>
                <c:pt idx="2506">
                  <c:v>51.200000047683716</c:v>
                </c:pt>
                <c:pt idx="2507">
                  <c:v>51.220000028610229</c:v>
                </c:pt>
                <c:pt idx="2508">
                  <c:v>51.240000009536743</c:v>
                </c:pt>
                <c:pt idx="2509">
                  <c:v>51.259999990463257</c:v>
                </c:pt>
                <c:pt idx="2510">
                  <c:v>51.279999971389771</c:v>
                </c:pt>
                <c:pt idx="2511">
                  <c:v>51.309999942779541</c:v>
                </c:pt>
                <c:pt idx="2512">
                  <c:v>51.329999923706055</c:v>
                </c:pt>
                <c:pt idx="2513">
                  <c:v>51.349999904632568</c:v>
                </c:pt>
                <c:pt idx="2514">
                  <c:v>51.369999885559082</c:v>
                </c:pt>
                <c:pt idx="2515">
                  <c:v>51.389999866485596</c:v>
                </c:pt>
                <c:pt idx="2516">
                  <c:v>51.419999837875366</c:v>
                </c:pt>
                <c:pt idx="2517">
                  <c:v>51.43999981880188</c:v>
                </c:pt>
                <c:pt idx="2518">
                  <c:v>51.460000038146973</c:v>
                </c:pt>
                <c:pt idx="2519">
                  <c:v>51.480000019073486</c:v>
                </c:pt>
                <c:pt idx="2520">
                  <c:v>51.509999990463257</c:v>
                </c:pt>
                <c:pt idx="2521">
                  <c:v>51.529999971389771</c:v>
                </c:pt>
                <c:pt idx="2522">
                  <c:v>51.549999952316284</c:v>
                </c:pt>
                <c:pt idx="2523">
                  <c:v>51.569999933242798</c:v>
                </c:pt>
                <c:pt idx="2524">
                  <c:v>51.589999914169312</c:v>
                </c:pt>
                <c:pt idx="2525">
                  <c:v>51.609999895095825</c:v>
                </c:pt>
                <c:pt idx="2526">
                  <c:v>51.639999866485596</c:v>
                </c:pt>
                <c:pt idx="2527">
                  <c:v>51.659999847412109</c:v>
                </c:pt>
                <c:pt idx="2528">
                  <c:v>51.679999828338623</c:v>
                </c:pt>
                <c:pt idx="2529">
                  <c:v>51.700000047683716</c:v>
                </c:pt>
                <c:pt idx="2530">
                  <c:v>51.720000028610229</c:v>
                </c:pt>
                <c:pt idx="2531">
                  <c:v>51.740000009536743</c:v>
                </c:pt>
                <c:pt idx="2532">
                  <c:v>51.769999980926514</c:v>
                </c:pt>
                <c:pt idx="2533">
                  <c:v>51.789999961853027</c:v>
                </c:pt>
                <c:pt idx="2534">
                  <c:v>51.809999942779541</c:v>
                </c:pt>
                <c:pt idx="2535">
                  <c:v>51.829999923706055</c:v>
                </c:pt>
                <c:pt idx="2536">
                  <c:v>51.849999904632568</c:v>
                </c:pt>
                <c:pt idx="2537">
                  <c:v>51.869999885559082</c:v>
                </c:pt>
                <c:pt idx="2538">
                  <c:v>51.899999856948853</c:v>
                </c:pt>
                <c:pt idx="2539">
                  <c:v>51.919999837875366</c:v>
                </c:pt>
                <c:pt idx="2540">
                  <c:v>51.93999981880188</c:v>
                </c:pt>
                <c:pt idx="2541">
                  <c:v>51.960000038146973</c:v>
                </c:pt>
                <c:pt idx="2542">
                  <c:v>51.980000019073486</c:v>
                </c:pt>
                <c:pt idx="2543">
                  <c:v>52</c:v>
                </c:pt>
                <c:pt idx="2544">
                  <c:v>52.029999971389771</c:v>
                </c:pt>
                <c:pt idx="2545">
                  <c:v>52.049999952316284</c:v>
                </c:pt>
                <c:pt idx="2546">
                  <c:v>52.069999933242798</c:v>
                </c:pt>
                <c:pt idx="2547">
                  <c:v>52.099999904632568</c:v>
                </c:pt>
                <c:pt idx="2548">
                  <c:v>52.119999885559082</c:v>
                </c:pt>
                <c:pt idx="2549">
                  <c:v>52.139999866485596</c:v>
                </c:pt>
                <c:pt idx="2550">
                  <c:v>52.159999847412109</c:v>
                </c:pt>
                <c:pt idx="2551">
                  <c:v>52.179999828338623</c:v>
                </c:pt>
                <c:pt idx="2552">
                  <c:v>52.200000047683716</c:v>
                </c:pt>
                <c:pt idx="2553">
                  <c:v>52.230000019073486</c:v>
                </c:pt>
                <c:pt idx="2554">
                  <c:v>52.25</c:v>
                </c:pt>
                <c:pt idx="2555">
                  <c:v>52.269999980926514</c:v>
                </c:pt>
                <c:pt idx="2556">
                  <c:v>52.289999961853027</c:v>
                </c:pt>
                <c:pt idx="2557">
                  <c:v>52.309999942779541</c:v>
                </c:pt>
                <c:pt idx="2558">
                  <c:v>52.329999923706055</c:v>
                </c:pt>
                <c:pt idx="2559">
                  <c:v>52.359999895095825</c:v>
                </c:pt>
                <c:pt idx="2560">
                  <c:v>52.379999876022339</c:v>
                </c:pt>
                <c:pt idx="2561">
                  <c:v>52.399999856948853</c:v>
                </c:pt>
                <c:pt idx="2562">
                  <c:v>52.419999837875366</c:v>
                </c:pt>
                <c:pt idx="2563">
                  <c:v>52.43999981880188</c:v>
                </c:pt>
                <c:pt idx="2564">
                  <c:v>52.460000038146973</c:v>
                </c:pt>
                <c:pt idx="2565">
                  <c:v>52.490000009536743</c:v>
                </c:pt>
                <c:pt idx="2566">
                  <c:v>52.509999990463257</c:v>
                </c:pt>
                <c:pt idx="2567">
                  <c:v>52.529999971389771</c:v>
                </c:pt>
                <c:pt idx="2568">
                  <c:v>52.549999952316284</c:v>
                </c:pt>
                <c:pt idx="2569">
                  <c:v>52.569999933242798</c:v>
                </c:pt>
                <c:pt idx="2570">
                  <c:v>52.589999914169312</c:v>
                </c:pt>
                <c:pt idx="2571">
                  <c:v>52.619999885559082</c:v>
                </c:pt>
                <c:pt idx="2572">
                  <c:v>52.639999866485596</c:v>
                </c:pt>
                <c:pt idx="2573">
                  <c:v>52.659999847412109</c:v>
                </c:pt>
                <c:pt idx="2574">
                  <c:v>52.679999828338623</c:v>
                </c:pt>
                <c:pt idx="2575">
                  <c:v>52.710000038146973</c:v>
                </c:pt>
                <c:pt idx="2576">
                  <c:v>52.730000019073486</c:v>
                </c:pt>
                <c:pt idx="2577">
                  <c:v>52.75</c:v>
                </c:pt>
                <c:pt idx="2578">
                  <c:v>52.769999980926514</c:v>
                </c:pt>
                <c:pt idx="2579">
                  <c:v>52.789999961853027</c:v>
                </c:pt>
                <c:pt idx="2580">
                  <c:v>52.819999933242798</c:v>
                </c:pt>
                <c:pt idx="2581">
                  <c:v>52.839999914169312</c:v>
                </c:pt>
                <c:pt idx="2582">
                  <c:v>52.859999895095825</c:v>
                </c:pt>
                <c:pt idx="2583">
                  <c:v>52.879999876022339</c:v>
                </c:pt>
                <c:pt idx="2584">
                  <c:v>52.899999856948853</c:v>
                </c:pt>
                <c:pt idx="2585">
                  <c:v>52.919999837875366</c:v>
                </c:pt>
                <c:pt idx="2586">
                  <c:v>52.950000047683716</c:v>
                </c:pt>
                <c:pt idx="2587">
                  <c:v>52.970000028610229</c:v>
                </c:pt>
                <c:pt idx="2588">
                  <c:v>52.990000009536743</c:v>
                </c:pt>
                <c:pt idx="2589">
                  <c:v>53.009999990463257</c:v>
                </c:pt>
                <c:pt idx="2590">
                  <c:v>53.029999971389771</c:v>
                </c:pt>
                <c:pt idx="2591">
                  <c:v>53.049999952316284</c:v>
                </c:pt>
                <c:pt idx="2592">
                  <c:v>53.079999923706055</c:v>
                </c:pt>
                <c:pt idx="2593">
                  <c:v>53.099999904632568</c:v>
                </c:pt>
                <c:pt idx="2594">
                  <c:v>53.119999885559082</c:v>
                </c:pt>
                <c:pt idx="2595">
                  <c:v>53.139999866485596</c:v>
                </c:pt>
                <c:pt idx="2596">
                  <c:v>53.159999847412109</c:v>
                </c:pt>
                <c:pt idx="2597">
                  <c:v>53.179999828338623</c:v>
                </c:pt>
                <c:pt idx="2598">
                  <c:v>53.210000038146973</c:v>
                </c:pt>
                <c:pt idx="2599">
                  <c:v>53.230000019073486</c:v>
                </c:pt>
                <c:pt idx="2600">
                  <c:v>53.25</c:v>
                </c:pt>
                <c:pt idx="2601">
                  <c:v>53.269999980926514</c:v>
                </c:pt>
                <c:pt idx="2602">
                  <c:v>53.299999952316284</c:v>
                </c:pt>
                <c:pt idx="2603">
                  <c:v>53.319999933242798</c:v>
                </c:pt>
                <c:pt idx="2604">
                  <c:v>53.339999914169312</c:v>
                </c:pt>
                <c:pt idx="2605">
                  <c:v>53.359999895095825</c:v>
                </c:pt>
                <c:pt idx="2606">
                  <c:v>53.379999876022339</c:v>
                </c:pt>
                <c:pt idx="2607">
                  <c:v>53.409999847412109</c:v>
                </c:pt>
                <c:pt idx="2608">
                  <c:v>53.429999828338623</c:v>
                </c:pt>
                <c:pt idx="2609">
                  <c:v>53.450000047683716</c:v>
                </c:pt>
                <c:pt idx="2610">
                  <c:v>53.470000028610229</c:v>
                </c:pt>
                <c:pt idx="2611">
                  <c:v>53.490000009536743</c:v>
                </c:pt>
                <c:pt idx="2612">
                  <c:v>53.509999990463257</c:v>
                </c:pt>
                <c:pt idx="2613">
                  <c:v>53.539999961853027</c:v>
                </c:pt>
                <c:pt idx="2614">
                  <c:v>53.559999942779541</c:v>
                </c:pt>
                <c:pt idx="2615">
                  <c:v>53.579999923706055</c:v>
                </c:pt>
                <c:pt idx="2616">
                  <c:v>53.599999904632568</c:v>
                </c:pt>
                <c:pt idx="2617">
                  <c:v>53.619999885559082</c:v>
                </c:pt>
                <c:pt idx="2618">
                  <c:v>53.639999866485596</c:v>
                </c:pt>
                <c:pt idx="2619">
                  <c:v>53.669999837875366</c:v>
                </c:pt>
                <c:pt idx="2620">
                  <c:v>53.68999981880188</c:v>
                </c:pt>
                <c:pt idx="2621">
                  <c:v>53.710000038146973</c:v>
                </c:pt>
                <c:pt idx="2622">
                  <c:v>53.730000019073486</c:v>
                </c:pt>
                <c:pt idx="2623">
                  <c:v>53.75</c:v>
                </c:pt>
                <c:pt idx="2624">
                  <c:v>53.769999980926514</c:v>
                </c:pt>
                <c:pt idx="2625">
                  <c:v>53.799999952316284</c:v>
                </c:pt>
                <c:pt idx="2626">
                  <c:v>53.819999933242798</c:v>
                </c:pt>
                <c:pt idx="2627">
                  <c:v>53.839999914169312</c:v>
                </c:pt>
                <c:pt idx="2628">
                  <c:v>53.859999895095825</c:v>
                </c:pt>
                <c:pt idx="2629">
                  <c:v>53.879999876022339</c:v>
                </c:pt>
                <c:pt idx="2630">
                  <c:v>53.909999847412109</c:v>
                </c:pt>
                <c:pt idx="2631">
                  <c:v>53.929999828338623</c:v>
                </c:pt>
                <c:pt idx="2632">
                  <c:v>53.950000047683716</c:v>
                </c:pt>
                <c:pt idx="2633">
                  <c:v>53.970000028610229</c:v>
                </c:pt>
                <c:pt idx="2634">
                  <c:v>54</c:v>
                </c:pt>
                <c:pt idx="2635">
                  <c:v>54.019999980926514</c:v>
                </c:pt>
                <c:pt idx="2636">
                  <c:v>54.039999961853027</c:v>
                </c:pt>
                <c:pt idx="2637">
                  <c:v>54.059999942779541</c:v>
                </c:pt>
                <c:pt idx="2638">
                  <c:v>54.079999923706055</c:v>
                </c:pt>
                <c:pt idx="2639">
                  <c:v>54.099999904632568</c:v>
                </c:pt>
                <c:pt idx="2640">
                  <c:v>54.129999876022339</c:v>
                </c:pt>
                <c:pt idx="2641">
                  <c:v>54.149999856948853</c:v>
                </c:pt>
                <c:pt idx="2642">
                  <c:v>54.169999837875366</c:v>
                </c:pt>
                <c:pt idx="2643">
                  <c:v>54.18999981880188</c:v>
                </c:pt>
                <c:pt idx="2644">
                  <c:v>54.210000038146973</c:v>
                </c:pt>
                <c:pt idx="2645">
                  <c:v>54.230000019073486</c:v>
                </c:pt>
                <c:pt idx="2646">
                  <c:v>54.259999990463257</c:v>
                </c:pt>
                <c:pt idx="2647">
                  <c:v>54.279999971389771</c:v>
                </c:pt>
                <c:pt idx="2648">
                  <c:v>54.299999952316284</c:v>
                </c:pt>
                <c:pt idx="2649">
                  <c:v>54.319999933242798</c:v>
                </c:pt>
                <c:pt idx="2650">
                  <c:v>54.339999914169312</c:v>
                </c:pt>
                <c:pt idx="2651">
                  <c:v>54.359999895095825</c:v>
                </c:pt>
                <c:pt idx="2652">
                  <c:v>54.389999866485596</c:v>
                </c:pt>
                <c:pt idx="2653">
                  <c:v>54.409999847412109</c:v>
                </c:pt>
                <c:pt idx="2654">
                  <c:v>54.429999828338623</c:v>
                </c:pt>
                <c:pt idx="2655">
                  <c:v>54.450000047683716</c:v>
                </c:pt>
                <c:pt idx="2656">
                  <c:v>54.470000028610229</c:v>
                </c:pt>
                <c:pt idx="2657">
                  <c:v>54.5</c:v>
                </c:pt>
                <c:pt idx="2658">
                  <c:v>54.519999980926514</c:v>
                </c:pt>
                <c:pt idx="2659">
                  <c:v>54.539999961853027</c:v>
                </c:pt>
                <c:pt idx="2660">
                  <c:v>54.559999942779541</c:v>
                </c:pt>
                <c:pt idx="2661">
                  <c:v>54.589999914169312</c:v>
                </c:pt>
                <c:pt idx="2662">
                  <c:v>54.609999895095825</c:v>
                </c:pt>
                <c:pt idx="2663">
                  <c:v>54.629999876022339</c:v>
                </c:pt>
                <c:pt idx="2664">
                  <c:v>54.649999856948853</c:v>
                </c:pt>
                <c:pt idx="2665">
                  <c:v>54.669999837875366</c:v>
                </c:pt>
                <c:pt idx="2666">
                  <c:v>54.68999981880188</c:v>
                </c:pt>
                <c:pt idx="2667">
                  <c:v>54.720000028610229</c:v>
                </c:pt>
                <c:pt idx="2668">
                  <c:v>54.740000009536743</c:v>
                </c:pt>
                <c:pt idx="2669">
                  <c:v>54.759999990463257</c:v>
                </c:pt>
                <c:pt idx="2670">
                  <c:v>54.779999971389771</c:v>
                </c:pt>
                <c:pt idx="2671">
                  <c:v>54.799999952316284</c:v>
                </c:pt>
                <c:pt idx="2672">
                  <c:v>54.819999933242798</c:v>
                </c:pt>
                <c:pt idx="2673">
                  <c:v>54.849999904632568</c:v>
                </c:pt>
                <c:pt idx="2674">
                  <c:v>54.869999885559082</c:v>
                </c:pt>
                <c:pt idx="2675">
                  <c:v>56.049999952316284</c:v>
                </c:pt>
                <c:pt idx="2676">
                  <c:v>56.049999952316284</c:v>
                </c:pt>
                <c:pt idx="2677">
                  <c:v>56.049999952316284</c:v>
                </c:pt>
                <c:pt idx="2678">
                  <c:v>56.049999952316284</c:v>
                </c:pt>
                <c:pt idx="2679">
                  <c:v>56.049999952316284</c:v>
                </c:pt>
                <c:pt idx="2680">
                  <c:v>56.049999952316284</c:v>
                </c:pt>
                <c:pt idx="2681">
                  <c:v>56.049999952316284</c:v>
                </c:pt>
                <c:pt idx="2682">
                  <c:v>56.049999952316284</c:v>
                </c:pt>
                <c:pt idx="2683">
                  <c:v>56.049999952316284</c:v>
                </c:pt>
                <c:pt idx="2684">
                  <c:v>56.049999952316284</c:v>
                </c:pt>
                <c:pt idx="2685">
                  <c:v>56.049999952316284</c:v>
                </c:pt>
                <c:pt idx="2686">
                  <c:v>56.049999952316284</c:v>
                </c:pt>
                <c:pt idx="2687">
                  <c:v>56.049999952316284</c:v>
                </c:pt>
                <c:pt idx="2688">
                  <c:v>56.049999952316284</c:v>
                </c:pt>
                <c:pt idx="2689">
                  <c:v>56.049999952316284</c:v>
                </c:pt>
                <c:pt idx="2690">
                  <c:v>56.049999952316284</c:v>
                </c:pt>
                <c:pt idx="2691">
                  <c:v>56.049999952316284</c:v>
                </c:pt>
                <c:pt idx="2692">
                  <c:v>56.049999952316284</c:v>
                </c:pt>
                <c:pt idx="2693">
                  <c:v>56.049999952316284</c:v>
                </c:pt>
                <c:pt idx="2694">
                  <c:v>56.049999952316284</c:v>
                </c:pt>
                <c:pt idx="2695">
                  <c:v>56.049999952316284</c:v>
                </c:pt>
                <c:pt idx="2696">
                  <c:v>56.049999952316284</c:v>
                </c:pt>
                <c:pt idx="2697">
                  <c:v>56.059999942779541</c:v>
                </c:pt>
                <c:pt idx="2698">
                  <c:v>56.059999942779541</c:v>
                </c:pt>
                <c:pt idx="2699">
                  <c:v>56.059999942779541</c:v>
                </c:pt>
                <c:pt idx="2700">
                  <c:v>56.059999942779541</c:v>
                </c:pt>
                <c:pt idx="2701">
                  <c:v>56.059999942779541</c:v>
                </c:pt>
                <c:pt idx="2702">
                  <c:v>56.059999942779541</c:v>
                </c:pt>
                <c:pt idx="2703">
                  <c:v>56.059999942779541</c:v>
                </c:pt>
                <c:pt idx="2704">
                  <c:v>56.059999942779541</c:v>
                </c:pt>
                <c:pt idx="2705">
                  <c:v>56.059999942779541</c:v>
                </c:pt>
                <c:pt idx="2706">
                  <c:v>56.059999942779541</c:v>
                </c:pt>
                <c:pt idx="2707">
                  <c:v>56.059999942779541</c:v>
                </c:pt>
                <c:pt idx="2708">
                  <c:v>56.059999942779541</c:v>
                </c:pt>
                <c:pt idx="2709">
                  <c:v>56.059999942779541</c:v>
                </c:pt>
                <c:pt idx="2710">
                  <c:v>56.059999942779541</c:v>
                </c:pt>
                <c:pt idx="2711">
                  <c:v>56.059999942779541</c:v>
                </c:pt>
                <c:pt idx="2712">
                  <c:v>56.059999942779541</c:v>
                </c:pt>
                <c:pt idx="2713">
                  <c:v>56.059999942779541</c:v>
                </c:pt>
                <c:pt idx="2714">
                  <c:v>56.059999942779541</c:v>
                </c:pt>
                <c:pt idx="2715">
                  <c:v>56.059999942779541</c:v>
                </c:pt>
                <c:pt idx="2716">
                  <c:v>56.059999942779541</c:v>
                </c:pt>
                <c:pt idx="2717">
                  <c:v>56.059999942779541</c:v>
                </c:pt>
                <c:pt idx="2718">
                  <c:v>56.059999942779541</c:v>
                </c:pt>
                <c:pt idx="2719">
                  <c:v>56.059999942779541</c:v>
                </c:pt>
                <c:pt idx="2720">
                  <c:v>56.059999942779541</c:v>
                </c:pt>
                <c:pt idx="2721">
                  <c:v>56.059999942779541</c:v>
                </c:pt>
                <c:pt idx="2722">
                  <c:v>56.059999942779541</c:v>
                </c:pt>
                <c:pt idx="2723">
                  <c:v>56.059999942779541</c:v>
                </c:pt>
                <c:pt idx="2724">
                  <c:v>56.059999942779541</c:v>
                </c:pt>
                <c:pt idx="2725">
                  <c:v>56.059999942779541</c:v>
                </c:pt>
                <c:pt idx="2726">
                  <c:v>56.059999942779541</c:v>
                </c:pt>
                <c:pt idx="2727">
                  <c:v>56.059999942779541</c:v>
                </c:pt>
                <c:pt idx="2728">
                  <c:v>56.059999942779541</c:v>
                </c:pt>
                <c:pt idx="2729">
                  <c:v>56.069999933242798</c:v>
                </c:pt>
                <c:pt idx="2730">
                  <c:v>56.089999914169312</c:v>
                </c:pt>
                <c:pt idx="2731">
                  <c:v>56.109999895095825</c:v>
                </c:pt>
                <c:pt idx="2732">
                  <c:v>56.139999866485596</c:v>
                </c:pt>
                <c:pt idx="2733">
                  <c:v>56.159999847412109</c:v>
                </c:pt>
                <c:pt idx="2734">
                  <c:v>56.179999828338623</c:v>
                </c:pt>
                <c:pt idx="2735">
                  <c:v>56.200000047683716</c:v>
                </c:pt>
                <c:pt idx="2736">
                  <c:v>56.220000028610229</c:v>
                </c:pt>
                <c:pt idx="2737">
                  <c:v>56.240000009536743</c:v>
                </c:pt>
                <c:pt idx="2738">
                  <c:v>56.269999980926514</c:v>
                </c:pt>
                <c:pt idx="2739">
                  <c:v>56.289999961853027</c:v>
                </c:pt>
                <c:pt idx="2740">
                  <c:v>56.309999942779541</c:v>
                </c:pt>
                <c:pt idx="2741">
                  <c:v>56.329999923706055</c:v>
                </c:pt>
                <c:pt idx="2742">
                  <c:v>56.349999904632568</c:v>
                </c:pt>
                <c:pt idx="2743">
                  <c:v>56.379999876022339</c:v>
                </c:pt>
                <c:pt idx="2744">
                  <c:v>56.399999856948853</c:v>
                </c:pt>
                <c:pt idx="2745">
                  <c:v>56.419999837875366</c:v>
                </c:pt>
                <c:pt idx="2746">
                  <c:v>56.43999981880188</c:v>
                </c:pt>
                <c:pt idx="2747">
                  <c:v>56.470000028610229</c:v>
                </c:pt>
                <c:pt idx="2748">
                  <c:v>56.490000009536743</c:v>
                </c:pt>
                <c:pt idx="2749">
                  <c:v>56.509999990463257</c:v>
                </c:pt>
                <c:pt idx="2750">
                  <c:v>56.529999971389771</c:v>
                </c:pt>
                <c:pt idx="2751">
                  <c:v>56.549999952316284</c:v>
                </c:pt>
                <c:pt idx="2752">
                  <c:v>56.569999933242798</c:v>
                </c:pt>
                <c:pt idx="2753">
                  <c:v>56.599999904632568</c:v>
                </c:pt>
                <c:pt idx="2754">
                  <c:v>56.619999885559082</c:v>
                </c:pt>
                <c:pt idx="2755">
                  <c:v>56.639999866485596</c:v>
                </c:pt>
                <c:pt idx="2756">
                  <c:v>56.659999847412109</c:v>
                </c:pt>
                <c:pt idx="2757">
                  <c:v>56.679999828338623</c:v>
                </c:pt>
                <c:pt idx="2758">
                  <c:v>56.700000047683716</c:v>
                </c:pt>
                <c:pt idx="2759">
                  <c:v>56.730000019073486</c:v>
                </c:pt>
                <c:pt idx="2760">
                  <c:v>56.75</c:v>
                </c:pt>
                <c:pt idx="2761">
                  <c:v>56.769999980926514</c:v>
                </c:pt>
                <c:pt idx="2762">
                  <c:v>56.789999961853027</c:v>
                </c:pt>
                <c:pt idx="2763">
                  <c:v>56.809999942779541</c:v>
                </c:pt>
                <c:pt idx="2764">
                  <c:v>56.829999923706055</c:v>
                </c:pt>
                <c:pt idx="2765">
                  <c:v>56.859999895095825</c:v>
                </c:pt>
                <c:pt idx="2766">
                  <c:v>56.879999876022339</c:v>
                </c:pt>
                <c:pt idx="2767">
                  <c:v>56.899999856948853</c:v>
                </c:pt>
                <c:pt idx="2768">
                  <c:v>56.919999837875366</c:v>
                </c:pt>
                <c:pt idx="2769">
                  <c:v>56.93999981880188</c:v>
                </c:pt>
                <c:pt idx="2770">
                  <c:v>56.970000028610229</c:v>
                </c:pt>
                <c:pt idx="2771">
                  <c:v>56.990000009536743</c:v>
                </c:pt>
                <c:pt idx="2772">
                  <c:v>57.009999990463257</c:v>
                </c:pt>
                <c:pt idx="2773">
                  <c:v>57.029999971389771</c:v>
                </c:pt>
                <c:pt idx="2774">
                  <c:v>57.059999942779541</c:v>
                </c:pt>
                <c:pt idx="2775">
                  <c:v>57.079999923706055</c:v>
                </c:pt>
                <c:pt idx="2776">
                  <c:v>57.099999904632568</c:v>
                </c:pt>
                <c:pt idx="2777">
                  <c:v>57.119999885559082</c:v>
                </c:pt>
                <c:pt idx="2778">
                  <c:v>57.139999866485596</c:v>
                </c:pt>
                <c:pt idx="2779">
                  <c:v>57.159999847412109</c:v>
                </c:pt>
                <c:pt idx="2780">
                  <c:v>57.18999981880188</c:v>
                </c:pt>
                <c:pt idx="2781">
                  <c:v>57.210000038146973</c:v>
                </c:pt>
                <c:pt idx="2782">
                  <c:v>57.230000019073486</c:v>
                </c:pt>
                <c:pt idx="2783">
                  <c:v>57.25</c:v>
                </c:pt>
                <c:pt idx="2784">
                  <c:v>57.269999980926514</c:v>
                </c:pt>
                <c:pt idx="2785">
                  <c:v>57.289999961853027</c:v>
                </c:pt>
                <c:pt idx="2786">
                  <c:v>57.319999933242798</c:v>
                </c:pt>
                <c:pt idx="2787">
                  <c:v>57.339999914169312</c:v>
                </c:pt>
                <c:pt idx="2788">
                  <c:v>57.359999895095825</c:v>
                </c:pt>
                <c:pt idx="2789">
                  <c:v>57.379999876022339</c:v>
                </c:pt>
                <c:pt idx="2790">
                  <c:v>57.399999856948853</c:v>
                </c:pt>
                <c:pt idx="2791">
                  <c:v>57.419999837875366</c:v>
                </c:pt>
                <c:pt idx="2792">
                  <c:v>57.450000047683716</c:v>
                </c:pt>
                <c:pt idx="2793">
                  <c:v>57.470000028610229</c:v>
                </c:pt>
                <c:pt idx="2794">
                  <c:v>57.490000009536743</c:v>
                </c:pt>
                <c:pt idx="2795">
                  <c:v>57.509999990463257</c:v>
                </c:pt>
                <c:pt idx="2796">
                  <c:v>57.529999971389771</c:v>
                </c:pt>
                <c:pt idx="2797">
                  <c:v>57.549999952316284</c:v>
                </c:pt>
                <c:pt idx="2798">
                  <c:v>57.579999923706055</c:v>
                </c:pt>
                <c:pt idx="2799">
                  <c:v>57.599999904632568</c:v>
                </c:pt>
                <c:pt idx="2800">
                  <c:v>57.619999885559082</c:v>
                </c:pt>
                <c:pt idx="2801">
                  <c:v>57.639999866485596</c:v>
                </c:pt>
                <c:pt idx="2802">
                  <c:v>57.669999837875366</c:v>
                </c:pt>
                <c:pt idx="2803">
                  <c:v>57.68999981880188</c:v>
                </c:pt>
                <c:pt idx="2804">
                  <c:v>57.710000038146973</c:v>
                </c:pt>
                <c:pt idx="2805">
                  <c:v>57.730000019073486</c:v>
                </c:pt>
                <c:pt idx="2806">
                  <c:v>57.75</c:v>
                </c:pt>
                <c:pt idx="2807">
                  <c:v>57.779999971389771</c:v>
                </c:pt>
                <c:pt idx="2808">
                  <c:v>57.799999952316284</c:v>
                </c:pt>
                <c:pt idx="2809">
                  <c:v>57.819999933242798</c:v>
                </c:pt>
                <c:pt idx="2810">
                  <c:v>57.839999914169312</c:v>
                </c:pt>
                <c:pt idx="2811">
                  <c:v>57.859999895095825</c:v>
                </c:pt>
                <c:pt idx="2812">
                  <c:v>57.879999876022339</c:v>
                </c:pt>
                <c:pt idx="2813">
                  <c:v>57.909999847412109</c:v>
                </c:pt>
                <c:pt idx="2814">
                  <c:v>57.929999828338623</c:v>
                </c:pt>
                <c:pt idx="2815">
                  <c:v>57.950000047683716</c:v>
                </c:pt>
                <c:pt idx="2816">
                  <c:v>57.970000028610229</c:v>
                </c:pt>
                <c:pt idx="2817">
                  <c:v>57.990000009536743</c:v>
                </c:pt>
                <c:pt idx="2818">
                  <c:v>58.009999990463257</c:v>
                </c:pt>
                <c:pt idx="2819">
                  <c:v>58.039999961853027</c:v>
                </c:pt>
                <c:pt idx="2820">
                  <c:v>58.059999942779541</c:v>
                </c:pt>
                <c:pt idx="2821">
                  <c:v>58.079999923706055</c:v>
                </c:pt>
                <c:pt idx="2822">
                  <c:v>58.099999904632568</c:v>
                </c:pt>
                <c:pt idx="2823">
                  <c:v>58.119999885559082</c:v>
                </c:pt>
                <c:pt idx="2824">
                  <c:v>58.139999866485596</c:v>
                </c:pt>
                <c:pt idx="2825">
                  <c:v>58.169999837875366</c:v>
                </c:pt>
                <c:pt idx="2826">
                  <c:v>58.18999981880188</c:v>
                </c:pt>
                <c:pt idx="2827">
                  <c:v>58.210000038146973</c:v>
                </c:pt>
                <c:pt idx="2828">
                  <c:v>58.230000019073486</c:v>
                </c:pt>
                <c:pt idx="2829">
                  <c:v>58.259999990463257</c:v>
                </c:pt>
                <c:pt idx="2830">
                  <c:v>58.279999971389771</c:v>
                </c:pt>
                <c:pt idx="2831">
                  <c:v>58.299999952316284</c:v>
                </c:pt>
                <c:pt idx="2832">
                  <c:v>58.319999933242798</c:v>
                </c:pt>
                <c:pt idx="2833">
                  <c:v>58.339999914169312</c:v>
                </c:pt>
                <c:pt idx="2834">
                  <c:v>58.369999885559082</c:v>
                </c:pt>
                <c:pt idx="2835">
                  <c:v>58.389999866485596</c:v>
                </c:pt>
                <c:pt idx="2836">
                  <c:v>58.409999847412109</c:v>
                </c:pt>
                <c:pt idx="2837">
                  <c:v>58.429999828338623</c:v>
                </c:pt>
                <c:pt idx="2838">
                  <c:v>58.450000047683716</c:v>
                </c:pt>
                <c:pt idx="2839">
                  <c:v>58.470000028610229</c:v>
                </c:pt>
                <c:pt idx="2840">
                  <c:v>58.5</c:v>
                </c:pt>
                <c:pt idx="2841">
                  <c:v>58.519999980926514</c:v>
                </c:pt>
                <c:pt idx="2842">
                  <c:v>58.539999961853027</c:v>
                </c:pt>
                <c:pt idx="2843">
                  <c:v>58.559999942779541</c:v>
                </c:pt>
                <c:pt idx="2844">
                  <c:v>58.579999923706055</c:v>
                </c:pt>
                <c:pt idx="2845">
                  <c:v>58.599999904632568</c:v>
                </c:pt>
                <c:pt idx="2846">
                  <c:v>58.629999876022339</c:v>
                </c:pt>
                <c:pt idx="2847">
                  <c:v>58.649999856948853</c:v>
                </c:pt>
                <c:pt idx="2848">
                  <c:v>58.669999837875366</c:v>
                </c:pt>
                <c:pt idx="2849">
                  <c:v>58.68999981880188</c:v>
                </c:pt>
                <c:pt idx="2850">
                  <c:v>58.710000038146973</c:v>
                </c:pt>
                <c:pt idx="2851">
                  <c:v>58.730000019073486</c:v>
                </c:pt>
                <c:pt idx="2852">
                  <c:v>58.759999990463257</c:v>
                </c:pt>
                <c:pt idx="2853">
                  <c:v>58.779999971389771</c:v>
                </c:pt>
                <c:pt idx="2854">
                  <c:v>58.799999952316284</c:v>
                </c:pt>
                <c:pt idx="2855">
                  <c:v>58.819999933242798</c:v>
                </c:pt>
                <c:pt idx="2856">
                  <c:v>58.839999914169312</c:v>
                </c:pt>
                <c:pt idx="2857">
                  <c:v>58.869999885559082</c:v>
                </c:pt>
                <c:pt idx="2858">
                  <c:v>58.889999866485596</c:v>
                </c:pt>
                <c:pt idx="2859">
                  <c:v>58.909999847412109</c:v>
                </c:pt>
                <c:pt idx="2860">
                  <c:v>58.929999828338623</c:v>
                </c:pt>
                <c:pt idx="2861">
                  <c:v>58.960000038146973</c:v>
                </c:pt>
                <c:pt idx="2862">
                  <c:v>58.980000019073486</c:v>
                </c:pt>
                <c:pt idx="2863">
                  <c:v>59</c:v>
                </c:pt>
                <c:pt idx="2864">
                  <c:v>59.019999980926514</c:v>
                </c:pt>
                <c:pt idx="2865">
                  <c:v>59.039999961853027</c:v>
                </c:pt>
                <c:pt idx="2866">
                  <c:v>59.059999942779541</c:v>
                </c:pt>
                <c:pt idx="2867">
                  <c:v>59.089999914169312</c:v>
                </c:pt>
                <c:pt idx="2868">
                  <c:v>59.109999895095825</c:v>
                </c:pt>
                <c:pt idx="2869">
                  <c:v>59.129999876022339</c:v>
                </c:pt>
                <c:pt idx="2870">
                  <c:v>59.149999856948853</c:v>
                </c:pt>
                <c:pt idx="2871">
                  <c:v>59.169999837875366</c:v>
                </c:pt>
                <c:pt idx="2872">
                  <c:v>59.18999981880188</c:v>
                </c:pt>
                <c:pt idx="2873">
                  <c:v>59.220000028610229</c:v>
                </c:pt>
                <c:pt idx="2874">
                  <c:v>59.240000009536743</c:v>
                </c:pt>
                <c:pt idx="2875">
                  <c:v>59.259999990463257</c:v>
                </c:pt>
                <c:pt idx="2876">
                  <c:v>59.279999971389771</c:v>
                </c:pt>
                <c:pt idx="2877">
                  <c:v>59.299999952316284</c:v>
                </c:pt>
                <c:pt idx="2878">
                  <c:v>59.319999933242798</c:v>
                </c:pt>
                <c:pt idx="2879">
                  <c:v>59.349999904632568</c:v>
                </c:pt>
                <c:pt idx="2880">
                  <c:v>59.369999885559082</c:v>
                </c:pt>
                <c:pt idx="2881">
                  <c:v>59.389999866485596</c:v>
                </c:pt>
                <c:pt idx="2882">
                  <c:v>59.409999847412109</c:v>
                </c:pt>
                <c:pt idx="2883">
                  <c:v>59.429999828338623</c:v>
                </c:pt>
                <c:pt idx="2884">
                  <c:v>59.460000038146973</c:v>
                </c:pt>
                <c:pt idx="2885">
                  <c:v>59.480000019073486</c:v>
                </c:pt>
                <c:pt idx="2886">
                  <c:v>59.5</c:v>
                </c:pt>
                <c:pt idx="2887">
                  <c:v>59.519999980926514</c:v>
                </c:pt>
                <c:pt idx="2888">
                  <c:v>59.549999952316284</c:v>
                </c:pt>
                <c:pt idx="2889">
                  <c:v>59.569999933242798</c:v>
                </c:pt>
                <c:pt idx="2890">
                  <c:v>59.589999914169312</c:v>
                </c:pt>
                <c:pt idx="2891">
                  <c:v>59.609999895095825</c:v>
                </c:pt>
                <c:pt idx="2892">
                  <c:v>59.629999876022339</c:v>
                </c:pt>
                <c:pt idx="2893">
                  <c:v>59.649999856948853</c:v>
                </c:pt>
                <c:pt idx="2894">
                  <c:v>59.679999828338623</c:v>
                </c:pt>
                <c:pt idx="2895">
                  <c:v>59.700000047683716</c:v>
                </c:pt>
                <c:pt idx="2896">
                  <c:v>59.720000028610229</c:v>
                </c:pt>
                <c:pt idx="2897">
                  <c:v>59.740000009536743</c:v>
                </c:pt>
                <c:pt idx="2898">
                  <c:v>59.759999990463257</c:v>
                </c:pt>
                <c:pt idx="2899">
                  <c:v>59.779999971389771</c:v>
                </c:pt>
                <c:pt idx="2900">
                  <c:v>59.809999942779541</c:v>
                </c:pt>
                <c:pt idx="2901">
                  <c:v>59.829999923706055</c:v>
                </c:pt>
                <c:pt idx="2902">
                  <c:v>59.849999904632568</c:v>
                </c:pt>
                <c:pt idx="2903">
                  <c:v>59.869999885559082</c:v>
                </c:pt>
                <c:pt idx="2904">
                  <c:v>59.889999866485596</c:v>
                </c:pt>
                <c:pt idx="2905">
                  <c:v>59.909999847412109</c:v>
                </c:pt>
                <c:pt idx="2906">
                  <c:v>59.93999981880188</c:v>
                </c:pt>
                <c:pt idx="2907">
                  <c:v>59.960000038146973</c:v>
                </c:pt>
                <c:pt idx="2908">
                  <c:v>59.980000019073486</c:v>
                </c:pt>
                <c:pt idx="2909">
                  <c:v>60</c:v>
                </c:pt>
                <c:pt idx="2910">
                  <c:v>60.019999980926514</c:v>
                </c:pt>
                <c:pt idx="2911">
                  <c:v>60.049999952316284</c:v>
                </c:pt>
                <c:pt idx="2912">
                  <c:v>60.069999933242798</c:v>
                </c:pt>
                <c:pt idx="2913">
                  <c:v>60.089999914169312</c:v>
                </c:pt>
                <c:pt idx="2914">
                  <c:v>60.109999895095825</c:v>
                </c:pt>
                <c:pt idx="2915">
                  <c:v>60.139999866485596</c:v>
                </c:pt>
                <c:pt idx="2916">
                  <c:v>60.159999847412109</c:v>
                </c:pt>
                <c:pt idx="2917">
                  <c:v>60.179999828338623</c:v>
                </c:pt>
                <c:pt idx="2918">
                  <c:v>60.200000047683716</c:v>
                </c:pt>
                <c:pt idx="2919">
                  <c:v>60.220000028610229</c:v>
                </c:pt>
                <c:pt idx="2920">
                  <c:v>60.240000009536743</c:v>
                </c:pt>
                <c:pt idx="2921">
                  <c:v>60.269999980926514</c:v>
                </c:pt>
                <c:pt idx="2922">
                  <c:v>60.289999961853027</c:v>
                </c:pt>
                <c:pt idx="2923">
                  <c:v>60.309999942779541</c:v>
                </c:pt>
                <c:pt idx="2924">
                  <c:v>60.329999923706055</c:v>
                </c:pt>
                <c:pt idx="2925">
                  <c:v>60.349999904632568</c:v>
                </c:pt>
                <c:pt idx="2926">
                  <c:v>60.369999885559082</c:v>
                </c:pt>
                <c:pt idx="2927">
                  <c:v>60.399999856948853</c:v>
                </c:pt>
                <c:pt idx="2928">
                  <c:v>60.419999837875366</c:v>
                </c:pt>
                <c:pt idx="2929">
                  <c:v>60.43999981880188</c:v>
                </c:pt>
                <c:pt idx="2930">
                  <c:v>60.460000038146973</c:v>
                </c:pt>
                <c:pt idx="2931">
                  <c:v>60.480000019073486</c:v>
                </c:pt>
                <c:pt idx="2932">
                  <c:v>60.5</c:v>
                </c:pt>
                <c:pt idx="2933">
                  <c:v>60.529999971389771</c:v>
                </c:pt>
                <c:pt idx="2934">
                  <c:v>60.549999952316284</c:v>
                </c:pt>
                <c:pt idx="2935">
                  <c:v>60.569999933242798</c:v>
                </c:pt>
                <c:pt idx="2936">
                  <c:v>60.589999914169312</c:v>
                </c:pt>
                <c:pt idx="2937">
                  <c:v>60.609999895095825</c:v>
                </c:pt>
                <c:pt idx="2938">
                  <c:v>60.629999876022339</c:v>
                </c:pt>
                <c:pt idx="2939">
                  <c:v>60.659999847412109</c:v>
                </c:pt>
                <c:pt idx="2940">
                  <c:v>60.679999828338623</c:v>
                </c:pt>
                <c:pt idx="2941">
                  <c:v>60.700000047683716</c:v>
                </c:pt>
                <c:pt idx="2942">
                  <c:v>60.720000028610229</c:v>
                </c:pt>
                <c:pt idx="2943">
                  <c:v>60.75</c:v>
                </c:pt>
                <c:pt idx="2944">
                  <c:v>60.769999980926514</c:v>
                </c:pt>
                <c:pt idx="2945">
                  <c:v>60.789999961853027</c:v>
                </c:pt>
                <c:pt idx="2946">
                  <c:v>60.809999942779541</c:v>
                </c:pt>
                <c:pt idx="2947">
                  <c:v>60.829999923706055</c:v>
                </c:pt>
                <c:pt idx="2948">
                  <c:v>60.859999895095825</c:v>
                </c:pt>
                <c:pt idx="2949">
                  <c:v>60.879999876022339</c:v>
                </c:pt>
                <c:pt idx="2950">
                  <c:v>60.899999856948853</c:v>
                </c:pt>
                <c:pt idx="2951">
                  <c:v>60.919999837875366</c:v>
                </c:pt>
                <c:pt idx="2952">
                  <c:v>60.93999981880188</c:v>
                </c:pt>
                <c:pt idx="2953">
                  <c:v>60.960000038146973</c:v>
                </c:pt>
                <c:pt idx="2954">
                  <c:v>60.990000009536743</c:v>
                </c:pt>
                <c:pt idx="2955">
                  <c:v>61.009999990463257</c:v>
                </c:pt>
                <c:pt idx="2956">
                  <c:v>61.029999971389771</c:v>
                </c:pt>
                <c:pt idx="2957">
                  <c:v>61.049999952316284</c:v>
                </c:pt>
                <c:pt idx="2958">
                  <c:v>62.859999895095825</c:v>
                </c:pt>
                <c:pt idx="2959">
                  <c:v>62.859999895095825</c:v>
                </c:pt>
                <c:pt idx="2960">
                  <c:v>62.859999895095825</c:v>
                </c:pt>
                <c:pt idx="2961">
                  <c:v>62.859999895095825</c:v>
                </c:pt>
                <c:pt idx="2962">
                  <c:v>62.859999895095825</c:v>
                </c:pt>
                <c:pt idx="2963">
                  <c:v>62.859999895095825</c:v>
                </c:pt>
                <c:pt idx="2964">
                  <c:v>62.859999895095825</c:v>
                </c:pt>
                <c:pt idx="2965">
                  <c:v>62.859999895095825</c:v>
                </c:pt>
                <c:pt idx="2966">
                  <c:v>62.859999895095825</c:v>
                </c:pt>
                <c:pt idx="2967">
                  <c:v>62.859999895095825</c:v>
                </c:pt>
                <c:pt idx="2968">
                  <c:v>62.859999895095825</c:v>
                </c:pt>
                <c:pt idx="2969">
                  <c:v>62.859999895095825</c:v>
                </c:pt>
                <c:pt idx="2970">
                  <c:v>62.859999895095825</c:v>
                </c:pt>
                <c:pt idx="2971">
                  <c:v>62.859999895095825</c:v>
                </c:pt>
                <c:pt idx="2972">
                  <c:v>62.859999895095825</c:v>
                </c:pt>
                <c:pt idx="2973">
                  <c:v>62.859999895095825</c:v>
                </c:pt>
                <c:pt idx="2974">
                  <c:v>62.859999895095825</c:v>
                </c:pt>
                <c:pt idx="2975">
                  <c:v>62.859999895095825</c:v>
                </c:pt>
                <c:pt idx="2976">
                  <c:v>62.859999895095825</c:v>
                </c:pt>
                <c:pt idx="2977">
                  <c:v>62.859999895095825</c:v>
                </c:pt>
                <c:pt idx="2978">
                  <c:v>62.859999895095825</c:v>
                </c:pt>
                <c:pt idx="2979">
                  <c:v>62.859999895095825</c:v>
                </c:pt>
                <c:pt idx="2980">
                  <c:v>62.859999895095825</c:v>
                </c:pt>
                <c:pt idx="2981">
                  <c:v>62.859999895095825</c:v>
                </c:pt>
                <c:pt idx="2982">
                  <c:v>62.859999895095825</c:v>
                </c:pt>
                <c:pt idx="2983">
                  <c:v>62.859999895095825</c:v>
                </c:pt>
                <c:pt idx="2984">
                  <c:v>62.859999895095825</c:v>
                </c:pt>
                <c:pt idx="2985">
                  <c:v>62.859999895095825</c:v>
                </c:pt>
                <c:pt idx="2986">
                  <c:v>62.859999895095825</c:v>
                </c:pt>
                <c:pt idx="2987">
                  <c:v>62.859999895095825</c:v>
                </c:pt>
                <c:pt idx="2988">
                  <c:v>62.859999895095825</c:v>
                </c:pt>
                <c:pt idx="2989">
                  <c:v>62.859999895095825</c:v>
                </c:pt>
                <c:pt idx="2990">
                  <c:v>62.859999895095825</c:v>
                </c:pt>
                <c:pt idx="2991">
                  <c:v>62.859999895095825</c:v>
                </c:pt>
                <c:pt idx="2992">
                  <c:v>62.859999895095825</c:v>
                </c:pt>
                <c:pt idx="2993">
                  <c:v>62.859999895095825</c:v>
                </c:pt>
                <c:pt idx="2994">
                  <c:v>62.859999895095825</c:v>
                </c:pt>
                <c:pt idx="2995">
                  <c:v>62.859999895095825</c:v>
                </c:pt>
                <c:pt idx="2996">
                  <c:v>62.859999895095825</c:v>
                </c:pt>
                <c:pt idx="2997">
                  <c:v>62.859999895095825</c:v>
                </c:pt>
                <c:pt idx="2998">
                  <c:v>62.859999895095825</c:v>
                </c:pt>
                <c:pt idx="2999">
                  <c:v>62.859999895095825</c:v>
                </c:pt>
                <c:pt idx="3000">
                  <c:v>62.859999895095825</c:v>
                </c:pt>
                <c:pt idx="3001">
                  <c:v>62.859999895095825</c:v>
                </c:pt>
                <c:pt idx="3002">
                  <c:v>62.859999895095825</c:v>
                </c:pt>
                <c:pt idx="3003">
                  <c:v>62.859999895095825</c:v>
                </c:pt>
                <c:pt idx="3004">
                  <c:v>62.859999895095825</c:v>
                </c:pt>
                <c:pt idx="3005">
                  <c:v>62.859999895095825</c:v>
                </c:pt>
                <c:pt idx="3006">
                  <c:v>62.869999885559082</c:v>
                </c:pt>
                <c:pt idx="3007">
                  <c:v>62.869999885559082</c:v>
                </c:pt>
                <c:pt idx="3008">
                  <c:v>62.869999885559082</c:v>
                </c:pt>
                <c:pt idx="3009">
                  <c:v>62.869999885559082</c:v>
                </c:pt>
                <c:pt idx="3010">
                  <c:v>62.869999885559082</c:v>
                </c:pt>
                <c:pt idx="3011">
                  <c:v>62.869999885559082</c:v>
                </c:pt>
                <c:pt idx="3012">
                  <c:v>62.869999885559082</c:v>
                </c:pt>
                <c:pt idx="3013">
                  <c:v>62.869999885559082</c:v>
                </c:pt>
                <c:pt idx="3014">
                  <c:v>62.869999885559082</c:v>
                </c:pt>
                <c:pt idx="3015">
                  <c:v>62.869999885559082</c:v>
                </c:pt>
                <c:pt idx="3016">
                  <c:v>62.869999885559082</c:v>
                </c:pt>
                <c:pt idx="3017">
                  <c:v>62.869999885559082</c:v>
                </c:pt>
                <c:pt idx="3018">
                  <c:v>62.869999885559082</c:v>
                </c:pt>
                <c:pt idx="3019">
                  <c:v>62.869999885559082</c:v>
                </c:pt>
                <c:pt idx="3020">
                  <c:v>62.869999885559082</c:v>
                </c:pt>
                <c:pt idx="3021">
                  <c:v>62.869999885559082</c:v>
                </c:pt>
                <c:pt idx="3022">
                  <c:v>62.869999885559082</c:v>
                </c:pt>
                <c:pt idx="3023">
                  <c:v>62.869999885559082</c:v>
                </c:pt>
                <c:pt idx="3024">
                  <c:v>62.869999885559082</c:v>
                </c:pt>
                <c:pt idx="3025">
                  <c:v>62.869999885559082</c:v>
                </c:pt>
                <c:pt idx="3026">
                  <c:v>62.869999885559082</c:v>
                </c:pt>
                <c:pt idx="3027">
                  <c:v>62.869999885559082</c:v>
                </c:pt>
                <c:pt idx="3028">
                  <c:v>62.869999885559082</c:v>
                </c:pt>
                <c:pt idx="3029">
                  <c:v>62.869999885559082</c:v>
                </c:pt>
                <c:pt idx="3030">
                  <c:v>62.869999885559082</c:v>
                </c:pt>
                <c:pt idx="3031">
                  <c:v>62.869999885559082</c:v>
                </c:pt>
                <c:pt idx="3032">
                  <c:v>62.869999885559082</c:v>
                </c:pt>
                <c:pt idx="3033">
                  <c:v>62.869999885559082</c:v>
                </c:pt>
                <c:pt idx="3034">
                  <c:v>62.869999885559082</c:v>
                </c:pt>
                <c:pt idx="3035">
                  <c:v>62.869999885559082</c:v>
                </c:pt>
                <c:pt idx="3036">
                  <c:v>62.869999885559082</c:v>
                </c:pt>
                <c:pt idx="3037">
                  <c:v>62.869999885559082</c:v>
                </c:pt>
                <c:pt idx="3038">
                  <c:v>62.869999885559082</c:v>
                </c:pt>
                <c:pt idx="3039">
                  <c:v>62.869999885559082</c:v>
                </c:pt>
                <c:pt idx="3040">
                  <c:v>62.869999885559082</c:v>
                </c:pt>
                <c:pt idx="3041">
                  <c:v>62.889999866485596</c:v>
                </c:pt>
                <c:pt idx="3042">
                  <c:v>62.909999847412109</c:v>
                </c:pt>
                <c:pt idx="3043">
                  <c:v>62.929999828338623</c:v>
                </c:pt>
                <c:pt idx="3044">
                  <c:v>62.950000047683716</c:v>
                </c:pt>
                <c:pt idx="3045">
                  <c:v>62.970000028610229</c:v>
                </c:pt>
                <c:pt idx="3046">
                  <c:v>62.990000009536743</c:v>
                </c:pt>
                <c:pt idx="3047">
                  <c:v>63.019999980926514</c:v>
                </c:pt>
                <c:pt idx="3048">
                  <c:v>63.039999961853027</c:v>
                </c:pt>
                <c:pt idx="3049">
                  <c:v>63.059999942779541</c:v>
                </c:pt>
                <c:pt idx="3050">
                  <c:v>63.079999923706055</c:v>
                </c:pt>
                <c:pt idx="3051">
                  <c:v>63.099999904632568</c:v>
                </c:pt>
                <c:pt idx="3052">
                  <c:v>63.129999876022339</c:v>
                </c:pt>
                <c:pt idx="3053">
                  <c:v>63.149999856948853</c:v>
                </c:pt>
                <c:pt idx="3054">
                  <c:v>63.169999837875366</c:v>
                </c:pt>
                <c:pt idx="3055">
                  <c:v>63.18999981880188</c:v>
                </c:pt>
                <c:pt idx="3056">
                  <c:v>63.220000028610229</c:v>
                </c:pt>
                <c:pt idx="3057">
                  <c:v>63.240000009536743</c:v>
                </c:pt>
                <c:pt idx="3058">
                  <c:v>63.259999990463257</c:v>
                </c:pt>
                <c:pt idx="3059">
                  <c:v>63.279999971389771</c:v>
                </c:pt>
                <c:pt idx="3060">
                  <c:v>63.299999952316284</c:v>
                </c:pt>
                <c:pt idx="3061">
                  <c:v>63.319999933242798</c:v>
                </c:pt>
                <c:pt idx="3062">
                  <c:v>63.349999904632568</c:v>
                </c:pt>
                <c:pt idx="3063">
                  <c:v>63.369999885559082</c:v>
                </c:pt>
                <c:pt idx="3064">
                  <c:v>63.389999866485596</c:v>
                </c:pt>
                <c:pt idx="3065">
                  <c:v>63.409999847412109</c:v>
                </c:pt>
                <c:pt idx="3066">
                  <c:v>63.429999828338623</c:v>
                </c:pt>
                <c:pt idx="3067">
                  <c:v>63.450000047683716</c:v>
                </c:pt>
                <c:pt idx="3068">
                  <c:v>63.480000019073486</c:v>
                </c:pt>
                <c:pt idx="3069">
                  <c:v>63.5</c:v>
                </c:pt>
                <c:pt idx="3070">
                  <c:v>63.519999980926514</c:v>
                </c:pt>
                <c:pt idx="3071">
                  <c:v>63.539999961853027</c:v>
                </c:pt>
                <c:pt idx="3072">
                  <c:v>63.559999942779541</c:v>
                </c:pt>
                <c:pt idx="3073">
                  <c:v>63.579999923706055</c:v>
                </c:pt>
                <c:pt idx="3074">
                  <c:v>63.609999895095825</c:v>
                </c:pt>
                <c:pt idx="3075">
                  <c:v>63.629999876022339</c:v>
                </c:pt>
                <c:pt idx="3076">
                  <c:v>63.649999856948853</c:v>
                </c:pt>
                <c:pt idx="3077">
                  <c:v>63.669999837875366</c:v>
                </c:pt>
                <c:pt idx="3078">
                  <c:v>63.68999981880188</c:v>
                </c:pt>
                <c:pt idx="3079">
                  <c:v>63.710000038146973</c:v>
                </c:pt>
                <c:pt idx="3080">
                  <c:v>63.740000009536743</c:v>
                </c:pt>
                <c:pt idx="3081">
                  <c:v>63.759999990463257</c:v>
                </c:pt>
                <c:pt idx="3082">
                  <c:v>63.779999971389771</c:v>
                </c:pt>
                <c:pt idx="3083">
                  <c:v>63.809999942779541</c:v>
                </c:pt>
                <c:pt idx="3084">
                  <c:v>63.829999923706055</c:v>
                </c:pt>
                <c:pt idx="3085">
                  <c:v>63.849999904632568</c:v>
                </c:pt>
                <c:pt idx="3086">
                  <c:v>63.869999885559082</c:v>
                </c:pt>
                <c:pt idx="3087">
                  <c:v>63.889999866485596</c:v>
                </c:pt>
                <c:pt idx="3088">
                  <c:v>63.919999837875366</c:v>
                </c:pt>
                <c:pt idx="3089">
                  <c:v>63.93999981880188</c:v>
                </c:pt>
                <c:pt idx="3090">
                  <c:v>63.960000038146973</c:v>
                </c:pt>
                <c:pt idx="3091">
                  <c:v>63.980000019073486</c:v>
                </c:pt>
                <c:pt idx="3092">
                  <c:v>64</c:v>
                </c:pt>
                <c:pt idx="3093">
                  <c:v>64.019999980926514</c:v>
                </c:pt>
                <c:pt idx="3094">
                  <c:v>64.049999952316284</c:v>
                </c:pt>
                <c:pt idx="3095">
                  <c:v>64.069999933242798</c:v>
                </c:pt>
                <c:pt idx="3096">
                  <c:v>64.089999914169312</c:v>
                </c:pt>
                <c:pt idx="3097">
                  <c:v>64.109999895095825</c:v>
                </c:pt>
                <c:pt idx="3098">
                  <c:v>64.129999876022339</c:v>
                </c:pt>
                <c:pt idx="3099">
                  <c:v>64.149999856948853</c:v>
                </c:pt>
                <c:pt idx="3100">
                  <c:v>64.179999828338623</c:v>
                </c:pt>
                <c:pt idx="3101">
                  <c:v>64.200000047683716</c:v>
                </c:pt>
                <c:pt idx="3102">
                  <c:v>64.220000028610229</c:v>
                </c:pt>
                <c:pt idx="3103">
                  <c:v>64.240000009536743</c:v>
                </c:pt>
                <c:pt idx="3104">
                  <c:v>64.259999990463257</c:v>
                </c:pt>
                <c:pt idx="3105">
                  <c:v>64.279999971389771</c:v>
                </c:pt>
                <c:pt idx="3106">
                  <c:v>64.309999942779541</c:v>
                </c:pt>
                <c:pt idx="3107">
                  <c:v>64.329999923706055</c:v>
                </c:pt>
                <c:pt idx="3108">
                  <c:v>64.349999904632568</c:v>
                </c:pt>
                <c:pt idx="3109">
                  <c:v>64.369999885559082</c:v>
                </c:pt>
                <c:pt idx="3110">
                  <c:v>64.389999866485596</c:v>
                </c:pt>
                <c:pt idx="3111">
                  <c:v>64.419999837875366</c:v>
                </c:pt>
                <c:pt idx="3112">
                  <c:v>64.43999981880188</c:v>
                </c:pt>
                <c:pt idx="3113">
                  <c:v>64.460000038146973</c:v>
                </c:pt>
                <c:pt idx="3114">
                  <c:v>64.480000019073486</c:v>
                </c:pt>
                <c:pt idx="3115">
                  <c:v>64.509999990463257</c:v>
                </c:pt>
                <c:pt idx="3116">
                  <c:v>64.529999971389771</c:v>
                </c:pt>
                <c:pt idx="3117">
                  <c:v>64.549999952316284</c:v>
                </c:pt>
                <c:pt idx="3118">
                  <c:v>64.569999933242798</c:v>
                </c:pt>
                <c:pt idx="3119">
                  <c:v>64.589999914169312</c:v>
                </c:pt>
                <c:pt idx="3120">
                  <c:v>64.609999895095825</c:v>
                </c:pt>
                <c:pt idx="3121">
                  <c:v>64.639999866485596</c:v>
                </c:pt>
                <c:pt idx="3122">
                  <c:v>64.659999847412109</c:v>
                </c:pt>
                <c:pt idx="3123">
                  <c:v>64.679999828338623</c:v>
                </c:pt>
                <c:pt idx="3124">
                  <c:v>64.700000047683716</c:v>
                </c:pt>
                <c:pt idx="3125">
                  <c:v>64.720000028610229</c:v>
                </c:pt>
                <c:pt idx="3126">
                  <c:v>64.740000009536743</c:v>
                </c:pt>
                <c:pt idx="3127">
                  <c:v>64.769999980926514</c:v>
                </c:pt>
                <c:pt idx="3128">
                  <c:v>64.789999961853027</c:v>
                </c:pt>
                <c:pt idx="3129">
                  <c:v>64.809999942779541</c:v>
                </c:pt>
                <c:pt idx="3130">
                  <c:v>64.829999923706055</c:v>
                </c:pt>
                <c:pt idx="3131">
                  <c:v>64.849999904632568</c:v>
                </c:pt>
                <c:pt idx="3132">
                  <c:v>64.869999885559082</c:v>
                </c:pt>
                <c:pt idx="3133">
                  <c:v>64.899999856948853</c:v>
                </c:pt>
                <c:pt idx="3134">
                  <c:v>64.919999837875366</c:v>
                </c:pt>
                <c:pt idx="3135">
                  <c:v>64.93999981880188</c:v>
                </c:pt>
                <c:pt idx="3136">
                  <c:v>64.960000038146973</c:v>
                </c:pt>
                <c:pt idx="3137">
                  <c:v>64.980000019073486</c:v>
                </c:pt>
                <c:pt idx="3138">
                  <c:v>65.009999990463257</c:v>
                </c:pt>
                <c:pt idx="3139">
                  <c:v>65.029999971389771</c:v>
                </c:pt>
                <c:pt idx="3140">
                  <c:v>65.049999952316284</c:v>
                </c:pt>
                <c:pt idx="3141">
                  <c:v>65.069999933242798</c:v>
                </c:pt>
                <c:pt idx="3142">
                  <c:v>65.099999904632568</c:v>
                </c:pt>
                <c:pt idx="3143">
                  <c:v>65.119999885559082</c:v>
                </c:pt>
                <c:pt idx="3144">
                  <c:v>65.139999866485596</c:v>
                </c:pt>
                <c:pt idx="3145">
                  <c:v>65.159999847412109</c:v>
                </c:pt>
                <c:pt idx="3146">
                  <c:v>65.179999828338623</c:v>
                </c:pt>
                <c:pt idx="3147">
                  <c:v>65.200000047683716</c:v>
                </c:pt>
                <c:pt idx="3148">
                  <c:v>65.230000019073486</c:v>
                </c:pt>
                <c:pt idx="3149">
                  <c:v>65.25</c:v>
                </c:pt>
                <c:pt idx="3150">
                  <c:v>65.269999980926514</c:v>
                </c:pt>
                <c:pt idx="3151">
                  <c:v>65.289999961853027</c:v>
                </c:pt>
                <c:pt idx="3152">
                  <c:v>65.309999942779541</c:v>
                </c:pt>
                <c:pt idx="3153">
                  <c:v>65.329999923706055</c:v>
                </c:pt>
                <c:pt idx="3154">
                  <c:v>65.359999895095825</c:v>
                </c:pt>
                <c:pt idx="3155">
                  <c:v>65.379999876022339</c:v>
                </c:pt>
                <c:pt idx="3156">
                  <c:v>65.399999856948853</c:v>
                </c:pt>
                <c:pt idx="3157">
                  <c:v>65.419999837875366</c:v>
                </c:pt>
                <c:pt idx="3158">
                  <c:v>65.43999981880188</c:v>
                </c:pt>
                <c:pt idx="3159">
                  <c:v>65.460000038146973</c:v>
                </c:pt>
                <c:pt idx="3160">
                  <c:v>65.490000009536743</c:v>
                </c:pt>
                <c:pt idx="3161">
                  <c:v>65.509999990463257</c:v>
                </c:pt>
                <c:pt idx="3162">
                  <c:v>65.529999971389771</c:v>
                </c:pt>
                <c:pt idx="3163">
                  <c:v>65.549999952316284</c:v>
                </c:pt>
                <c:pt idx="3164">
                  <c:v>65.569999933242798</c:v>
                </c:pt>
                <c:pt idx="3165">
                  <c:v>65.589999914169312</c:v>
                </c:pt>
                <c:pt idx="3166">
                  <c:v>65.619999885559082</c:v>
                </c:pt>
                <c:pt idx="3167">
                  <c:v>65.639999866485596</c:v>
                </c:pt>
                <c:pt idx="3168">
                  <c:v>65.659999847412109</c:v>
                </c:pt>
                <c:pt idx="3169">
                  <c:v>65.679999828338623</c:v>
                </c:pt>
                <c:pt idx="3170">
                  <c:v>65.710000038146973</c:v>
                </c:pt>
                <c:pt idx="3171">
                  <c:v>65.730000019073486</c:v>
                </c:pt>
                <c:pt idx="3172">
                  <c:v>65.75</c:v>
                </c:pt>
                <c:pt idx="3173">
                  <c:v>65.769999980926514</c:v>
                </c:pt>
                <c:pt idx="3174">
                  <c:v>65.789999961853027</c:v>
                </c:pt>
                <c:pt idx="3175">
                  <c:v>65.819999933242798</c:v>
                </c:pt>
                <c:pt idx="3176">
                  <c:v>65.839999914169312</c:v>
                </c:pt>
                <c:pt idx="3177">
                  <c:v>65.859999895095825</c:v>
                </c:pt>
                <c:pt idx="3178">
                  <c:v>65.879999876022339</c:v>
                </c:pt>
                <c:pt idx="3179">
                  <c:v>65.899999856948853</c:v>
                </c:pt>
                <c:pt idx="3180">
                  <c:v>65.919999837875366</c:v>
                </c:pt>
                <c:pt idx="3181">
                  <c:v>65.950000047683716</c:v>
                </c:pt>
                <c:pt idx="3182">
                  <c:v>65.970000028610229</c:v>
                </c:pt>
                <c:pt idx="3183">
                  <c:v>65.990000009536743</c:v>
                </c:pt>
                <c:pt idx="3184">
                  <c:v>66.009999990463257</c:v>
                </c:pt>
                <c:pt idx="3185">
                  <c:v>66.029999971389771</c:v>
                </c:pt>
                <c:pt idx="3186">
                  <c:v>66.049999952316284</c:v>
                </c:pt>
                <c:pt idx="3187">
                  <c:v>66.079999923706055</c:v>
                </c:pt>
                <c:pt idx="3188">
                  <c:v>66.099999904632568</c:v>
                </c:pt>
                <c:pt idx="3189">
                  <c:v>66.119999885559082</c:v>
                </c:pt>
                <c:pt idx="3190">
                  <c:v>66.139999866485596</c:v>
                </c:pt>
                <c:pt idx="3191">
                  <c:v>66.159999847412109</c:v>
                </c:pt>
                <c:pt idx="3192">
                  <c:v>66.179999828338623</c:v>
                </c:pt>
                <c:pt idx="3193">
                  <c:v>66.210000038146973</c:v>
                </c:pt>
                <c:pt idx="3194">
                  <c:v>66.230000019073486</c:v>
                </c:pt>
                <c:pt idx="3195">
                  <c:v>66.25</c:v>
                </c:pt>
                <c:pt idx="3196">
                  <c:v>66.269999980926514</c:v>
                </c:pt>
                <c:pt idx="3197">
                  <c:v>66.299999952316284</c:v>
                </c:pt>
                <c:pt idx="3198">
                  <c:v>66.319999933242798</c:v>
                </c:pt>
                <c:pt idx="3199">
                  <c:v>66.339999914169312</c:v>
                </c:pt>
                <c:pt idx="3200">
                  <c:v>66.359999895095825</c:v>
                </c:pt>
                <c:pt idx="3201">
                  <c:v>66.379999876022339</c:v>
                </c:pt>
                <c:pt idx="3202">
                  <c:v>66.409999847412109</c:v>
                </c:pt>
                <c:pt idx="3203">
                  <c:v>66.429999828338623</c:v>
                </c:pt>
                <c:pt idx="3204">
                  <c:v>66.450000047683716</c:v>
                </c:pt>
                <c:pt idx="3205">
                  <c:v>66.470000028610229</c:v>
                </c:pt>
                <c:pt idx="3206">
                  <c:v>66.490000009536743</c:v>
                </c:pt>
                <c:pt idx="3207">
                  <c:v>66.509999990463257</c:v>
                </c:pt>
                <c:pt idx="3208">
                  <c:v>66.539999961853027</c:v>
                </c:pt>
                <c:pt idx="3209">
                  <c:v>66.559999942779541</c:v>
                </c:pt>
                <c:pt idx="3210">
                  <c:v>66.579999923706055</c:v>
                </c:pt>
                <c:pt idx="3211">
                  <c:v>66.599999904632568</c:v>
                </c:pt>
                <c:pt idx="3212">
                  <c:v>66.619999885559082</c:v>
                </c:pt>
                <c:pt idx="3213">
                  <c:v>66.639999866485596</c:v>
                </c:pt>
                <c:pt idx="3214">
                  <c:v>66.669999837875366</c:v>
                </c:pt>
                <c:pt idx="3215">
                  <c:v>66.68999981880188</c:v>
                </c:pt>
                <c:pt idx="3216">
                  <c:v>66.710000038146973</c:v>
                </c:pt>
                <c:pt idx="3217">
                  <c:v>66.730000019073486</c:v>
                </c:pt>
                <c:pt idx="3218">
                  <c:v>66.75</c:v>
                </c:pt>
                <c:pt idx="3219">
                  <c:v>66.769999980926514</c:v>
                </c:pt>
                <c:pt idx="3220">
                  <c:v>66.799999952316284</c:v>
                </c:pt>
                <c:pt idx="3221">
                  <c:v>66.819999933242798</c:v>
                </c:pt>
                <c:pt idx="3222">
                  <c:v>66.839999914169312</c:v>
                </c:pt>
                <c:pt idx="3223">
                  <c:v>66.859999895095825</c:v>
                </c:pt>
                <c:pt idx="3224">
                  <c:v>66.889999866485596</c:v>
                </c:pt>
                <c:pt idx="3225">
                  <c:v>66.909999847412109</c:v>
                </c:pt>
                <c:pt idx="3226">
                  <c:v>66.929999828338623</c:v>
                </c:pt>
                <c:pt idx="3227">
                  <c:v>66.950000047683716</c:v>
                </c:pt>
                <c:pt idx="3228">
                  <c:v>66.970000028610229</c:v>
                </c:pt>
                <c:pt idx="3229">
                  <c:v>67</c:v>
                </c:pt>
                <c:pt idx="3230">
                  <c:v>67.019999980926514</c:v>
                </c:pt>
                <c:pt idx="3231">
                  <c:v>67.039999961853027</c:v>
                </c:pt>
                <c:pt idx="3232">
                  <c:v>67.059999942779541</c:v>
                </c:pt>
                <c:pt idx="3233">
                  <c:v>67.079999923706055</c:v>
                </c:pt>
                <c:pt idx="3234">
                  <c:v>67.099999904632568</c:v>
                </c:pt>
                <c:pt idx="3235">
                  <c:v>67.129999876022339</c:v>
                </c:pt>
                <c:pt idx="3236">
                  <c:v>67.149999856948853</c:v>
                </c:pt>
                <c:pt idx="3237">
                  <c:v>67.169999837875366</c:v>
                </c:pt>
                <c:pt idx="3238">
                  <c:v>67.18999981880188</c:v>
                </c:pt>
                <c:pt idx="3239">
                  <c:v>67.210000038146973</c:v>
                </c:pt>
                <c:pt idx="3240">
                  <c:v>67.230000019073486</c:v>
                </c:pt>
                <c:pt idx="3241">
                  <c:v>67.259999990463257</c:v>
                </c:pt>
                <c:pt idx="3242">
                  <c:v>67.279999971389771</c:v>
                </c:pt>
                <c:pt idx="3243">
                  <c:v>67.299999952316284</c:v>
                </c:pt>
                <c:pt idx="3244">
                  <c:v>67.319999933242798</c:v>
                </c:pt>
                <c:pt idx="3245">
                  <c:v>67.339999914169312</c:v>
                </c:pt>
                <c:pt idx="3246">
                  <c:v>67.359999895095825</c:v>
                </c:pt>
                <c:pt idx="3247">
                  <c:v>67.389999866485596</c:v>
                </c:pt>
                <c:pt idx="3248">
                  <c:v>67.409999847412109</c:v>
                </c:pt>
                <c:pt idx="3249">
                  <c:v>67.429999828338623</c:v>
                </c:pt>
                <c:pt idx="3250">
                  <c:v>67.450000047683716</c:v>
                </c:pt>
                <c:pt idx="3251">
                  <c:v>67.470000028610229</c:v>
                </c:pt>
                <c:pt idx="3252">
                  <c:v>67.5</c:v>
                </c:pt>
                <c:pt idx="3253">
                  <c:v>67.519999980926514</c:v>
                </c:pt>
                <c:pt idx="3254">
                  <c:v>67.539999961853027</c:v>
                </c:pt>
                <c:pt idx="3255">
                  <c:v>67.559999942779541</c:v>
                </c:pt>
                <c:pt idx="3256">
                  <c:v>67.589999914169312</c:v>
                </c:pt>
                <c:pt idx="3257">
                  <c:v>67.609999895095825</c:v>
                </c:pt>
                <c:pt idx="3258">
                  <c:v>67.629999876022339</c:v>
                </c:pt>
                <c:pt idx="3259">
                  <c:v>67.649999856948853</c:v>
                </c:pt>
                <c:pt idx="3260">
                  <c:v>67.669999837875366</c:v>
                </c:pt>
                <c:pt idx="3261">
                  <c:v>67.68999981880188</c:v>
                </c:pt>
                <c:pt idx="3262">
                  <c:v>67.720000028610229</c:v>
                </c:pt>
                <c:pt idx="3263">
                  <c:v>67.740000009536743</c:v>
                </c:pt>
                <c:pt idx="3264">
                  <c:v>67.759999990463257</c:v>
                </c:pt>
                <c:pt idx="3265">
                  <c:v>67.779999971389771</c:v>
                </c:pt>
                <c:pt idx="3266">
                  <c:v>67.799999952316284</c:v>
                </c:pt>
                <c:pt idx="3267">
                  <c:v>67.819999933242798</c:v>
                </c:pt>
                <c:pt idx="3268">
                  <c:v>67.849999904632568</c:v>
                </c:pt>
                <c:pt idx="3269">
                  <c:v>67.869999885559082</c:v>
                </c:pt>
                <c:pt idx="3270">
                  <c:v>70.679999828338623</c:v>
                </c:pt>
                <c:pt idx="3271">
                  <c:v>70.679999828338623</c:v>
                </c:pt>
                <c:pt idx="3272">
                  <c:v>70.679999828338623</c:v>
                </c:pt>
                <c:pt idx="3273">
                  <c:v>70.679999828338623</c:v>
                </c:pt>
                <c:pt idx="3274">
                  <c:v>70.679999828338623</c:v>
                </c:pt>
                <c:pt idx="3275">
                  <c:v>70.679999828338623</c:v>
                </c:pt>
                <c:pt idx="3276">
                  <c:v>70.679999828338623</c:v>
                </c:pt>
                <c:pt idx="3277">
                  <c:v>70.679999828338623</c:v>
                </c:pt>
                <c:pt idx="3278">
                  <c:v>70.68999981880188</c:v>
                </c:pt>
                <c:pt idx="3279">
                  <c:v>70.68999981880188</c:v>
                </c:pt>
                <c:pt idx="3280">
                  <c:v>70.68999981880188</c:v>
                </c:pt>
                <c:pt idx="3281">
                  <c:v>70.68999981880188</c:v>
                </c:pt>
                <c:pt idx="3282">
                  <c:v>70.68999981880188</c:v>
                </c:pt>
                <c:pt idx="3283">
                  <c:v>70.68999981880188</c:v>
                </c:pt>
                <c:pt idx="3284">
                  <c:v>70.68999981880188</c:v>
                </c:pt>
                <c:pt idx="3285">
                  <c:v>70.68999981880188</c:v>
                </c:pt>
                <c:pt idx="3286">
                  <c:v>70.68999981880188</c:v>
                </c:pt>
                <c:pt idx="3287">
                  <c:v>70.68999981880188</c:v>
                </c:pt>
                <c:pt idx="3288">
                  <c:v>70.68999981880188</c:v>
                </c:pt>
                <c:pt idx="3289">
                  <c:v>70.68999981880188</c:v>
                </c:pt>
                <c:pt idx="3290">
                  <c:v>70.68999981880188</c:v>
                </c:pt>
                <c:pt idx="3291">
                  <c:v>70.68999981880188</c:v>
                </c:pt>
                <c:pt idx="3292">
                  <c:v>70.68999981880188</c:v>
                </c:pt>
                <c:pt idx="3293">
                  <c:v>70.68999981880188</c:v>
                </c:pt>
                <c:pt idx="3294">
                  <c:v>70.68999981880188</c:v>
                </c:pt>
                <c:pt idx="3295">
                  <c:v>70.68999981880188</c:v>
                </c:pt>
                <c:pt idx="3296">
                  <c:v>70.68999981880188</c:v>
                </c:pt>
                <c:pt idx="3297">
                  <c:v>70.68999981880188</c:v>
                </c:pt>
                <c:pt idx="3298">
                  <c:v>70.68999981880188</c:v>
                </c:pt>
                <c:pt idx="3299">
                  <c:v>70.68999981880188</c:v>
                </c:pt>
                <c:pt idx="3300">
                  <c:v>70.68999981880188</c:v>
                </c:pt>
                <c:pt idx="3301">
                  <c:v>70.68999981880188</c:v>
                </c:pt>
                <c:pt idx="3302">
                  <c:v>70.68999981880188</c:v>
                </c:pt>
                <c:pt idx="3303">
                  <c:v>70.68999981880188</c:v>
                </c:pt>
                <c:pt idx="3304">
                  <c:v>70.68999981880188</c:v>
                </c:pt>
                <c:pt idx="3305">
                  <c:v>70.68999981880188</c:v>
                </c:pt>
                <c:pt idx="3306">
                  <c:v>70.68999981880188</c:v>
                </c:pt>
                <c:pt idx="3307">
                  <c:v>70.68999981880188</c:v>
                </c:pt>
                <c:pt idx="3308">
                  <c:v>70.68999981880188</c:v>
                </c:pt>
                <c:pt idx="3309">
                  <c:v>70.68999981880188</c:v>
                </c:pt>
                <c:pt idx="3310">
                  <c:v>70.68999981880188</c:v>
                </c:pt>
                <c:pt idx="3311">
                  <c:v>70.68999981880188</c:v>
                </c:pt>
                <c:pt idx="3312">
                  <c:v>70.68999981880188</c:v>
                </c:pt>
                <c:pt idx="3313">
                  <c:v>70.68999981880188</c:v>
                </c:pt>
                <c:pt idx="3314">
                  <c:v>70.68999981880188</c:v>
                </c:pt>
                <c:pt idx="3315">
                  <c:v>70.68999981880188</c:v>
                </c:pt>
                <c:pt idx="3316">
                  <c:v>70.68999981880188</c:v>
                </c:pt>
                <c:pt idx="3317">
                  <c:v>70.68999981880188</c:v>
                </c:pt>
                <c:pt idx="3318">
                  <c:v>70.68999981880188</c:v>
                </c:pt>
                <c:pt idx="3319">
                  <c:v>70.68999981880188</c:v>
                </c:pt>
                <c:pt idx="3320">
                  <c:v>70.68999981880188</c:v>
                </c:pt>
                <c:pt idx="3321">
                  <c:v>70.68999981880188</c:v>
                </c:pt>
                <c:pt idx="3322">
                  <c:v>70.68999981880188</c:v>
                </c:pt>
                <c:pt idx="3323">
                  <c:v>70.68999981880188</c:v>
                </c:pt>
                <c:pt idx="3324">
                  <c:v>70.68999981880188</c:v>
                </c:pt>
                <c:pt idx="3325">
                  <c:v>70.68999981880188</c:v>
                </c:pt>
                <c:pt idx="3326">
                  <c:v>70.68999981880188</c:v>
                </c:pt>
                <c:pt idx="3327">
                  <c:v>70.68999981880188</c:v>
                </c:pt>
                <c:pt idx="3328">
                  <c:v>70.68999981880188</c:v>
                </c:pt>
                <c:pt idx="3329">
                  <c:v>70.68999981880188</c:v>
                </c:pt>
                <c:pt idx="3330">
                  <c:v>70.68999981880188</c:v>
                </c:pt>
                <c:pt idx="3331">
                  <c:v>70.68999981880188</c:v>
                </c:pt>
                <c:pt idx="3332">
                  <c:v>70.68999981880188</c:v>
                </c:pt>
                <c:pt idx="3333">
                  <c:v>70.68999981880188</c:v>
                </c:pt>
                <c:pt idx="3334">
                  <c:v>70.68999981880188</c:v>
                </c:pt>
                <c:pt idx="3335">
                  <c:v>70.68999981880188</c:v>
                </c:pt>
                <c:pt idx="3336">
                  <c:v>70.68999981880188</c:v>
                </c:pt>
                <c:pt idx="3337">
                  <c:v>70.68999981880188</c:v>
                </c:pt>
                <c:pt idx="3338">
                  <c:v>70.68999981880188</c:v>
                </c:pt>
                <c:pt idx="3339">
                  <c:v>70.68999981880188</c:v>
                </c:pt>
                <c:pt idx="3340">
                  <c:v>70.68999981880188</c:v>
                </c:pt>
                <c:pt idx="3341">
                  <c:v>70.68999981880188</c:v>
                </c:pt>
                <c:pt idx="3342">
                  <c:v>70.68999981880188</c:v>
                </c:pt>
                <c:pt idx="3343">
                  <c:v>70.68999981880188</c:v>
                </c:pt>
                <c:pt idx="3344">
                  <c:v>70.68999981880188</c:v>
                </c:pt>
                <c:pt idx="3345">
                  <c:v>70.68999981880188</c:v>
                </c:pt>
                <c:pt idx="3346">
                  <c:v>70.68999981880188</c:v>
                </c:pt>
                <c:pt idx="3347">
                  <c:v>70.68999981880188</c:v>
                </c:pt>
                <c:pt idx="3348">
                  <c:v>70.68999981880188</c:v>
                </c:pt>
                <c:pt idx="3349">
                  <c:v>70.68999981880188</c:v>
                </c:pt>
                <c:pt idx="3350">
                  <c:v>70.68999981880188</c:v>
                </c:pt>
                <c:pt idx="3351">
                  <c:v>70.68999981880188</c:v>
                </c:pt>
                <c:pt idx="3352">
                  <c:v>70.68999981880188</c:v>
                </c:pt>
                <c:pt idx="3353">
                  <c:v>70.68999981880188</c:v>
                </c:pt>
                <c:pt idx="3354">
                  <c:v>70.68999981880188</c:v>
                </c:pt>
                <c:pt idx="3355">
                  <c:v>70.68999981880188</c:v>
                </c:pt>
                <c:pt idx="3356">
                  <c:v>70.68999981880188</c:v>
                </c:pt>
                <c:pt idx="3357">
                  <c:v>70.68999981880188</c:v>
                </c:pt>
                <c:pt idx="3358">
                  <c:v>70.68999981880188</c:v>
                </c:pt>
                <c:pt idx="3359">
                  <c:v>70.68999981880188</c:v>
                </c:pt>
                <c:pt idx="3360">
                  <c:v>70.68999981880188</c:v>
                </c:pt>
                <c:pt idx="3361">
                  <c:v>70.68999981880188</c:v>
                </c:pt>
                <c:pt idx="3362">
                  <c:v>70.68999981880188</c:v>
                </c:pt>
                <c:pt idx="3363">
                  <c:v>70.68999981880188</c:v>
                </c:pt>
                <c:pt idx="3364">
                  <c:v>70.68999981880188</c:v>
                </c:pt>
                <c:pt idx="3365">
                  <c:v>70.68999981880188</c:v>
                </c:pt>
                <c:pt idx="3366">
                  <c:v>70.68999981880188</c:v>
                </c:pt>
                <c:pt idx="3367">
                  <c:v>70.68999981880188</c:v>
                </c:pt>
                <c:pt idx="3368">
                  <c:v>70.68999981880188</c:v>
                </c:pt>
                <c:pt idx="3369">
                  <c:v>70.68999981880188</c:v>
                </c:pt>
                <c:pt idx="3370">
                  <c:v>70.68999981880188</c:v>
                </c:pt>
                <c:pt idx="3371">
                  <c:v>70.68999981880188</c:v>
                </c:pt>
                <c:pt idx="3372">
                  <c:v>70.68999981880188</c:v>
                </c:pt>
                <c:pt idx="3373">
                  <c:v>70.68999981880188</c:v>
                </c:pt>
                <c:pt idx="3374">
                  <c:v>70.68999981880188</c:v>
                </c:pt>
                <c:pt idx="3375">
                  <c:v>70.68999981880188</c:v>
                </c:pt>
                <c:pt idx="3376">
                  <c:v>70.68999981880188</c:v>
                </c:pt>
                <c:pt idx="3377">
                  <c:v>70.68999981880188</c:v>
                </c:pt>
                <c:pt idx="3378">
                  <c:v>70.68999981880188</c:v>
                </c:pt>
                <c:pt idx="3379">
                  <c:v>70.68999981880188</c:v>
                </c:pt>
                <c:pt idx="3380">
                  <c:v>70.68999981880188</c:v>
                </c:pt>
                <c:pt idx="3381">
                  <c:v>70.68999981880188</c:v>
                </c:pt>
                <c:pt idx="3382">
                  <c:v>70.68999981880188</c:v>
                </c:pt>
                <c:pt idx="3383">
                  <c:v>70.68999981880188</c:v>
                </c:pt>
                <c:pt idx="3384">
                  <c:v>70.68999981880188</c:v>
                </c:pt>
                <c:pt idx="3385">
                  <c:v>70.68999981880188</c:v>
                </c:pt>
                <c:pt idx="3386">
                  <c:v>70.68999981880188</c:v>
                </c:pt>
                <c:pt idx="3387">
                  <c:v>70.68999981880188</c:v>
                </c:pt>
                <c:pt idx="3388">
                  <c:v>70.68999981880188</c:v>
                </c:pt>
                <c:pt idx="3389">
                  <c:v>70.68999981880188</c:v>
                </c:pt>
                <c:pt idx="3390">
                  <c:v>70.68999981880188</c:v>
                </c:pt>
                <c:pt idx="3391">
                  <c:v>70.68999981880188</c:v>
                </c:pt>
                <c:pt idx="3392">
                  <c:v>70.68999981880188</c:v>
                </c:pt>
                <c:pt idx="3393">
                  <c:v>70.68999981880188</c:v>
                </c:pt>
                <c:pt idx="3394">
                  <c:v>70.68999981880188</c:v>
                </c:pt>
                <c:pt idx="3395">
                  <c:v>70.68999981880188</c:v>
                </c:pt>
                <c:pt idx="3396">
                  <c:v>70.68999981880188</c:v>
                </c:pt>
                <c:pt idx="3397">
                  <c:v>70.700000047683716</c:v>
                </c:pt>
                <c:pt idx="3398">
                  <c:v>70.700000047683716</c:v>
                </c:pt>
                <c:pt idx="3399">
                  <c:v>70.710000038146973</c:v>
                </c:pt>
                <c:pt idx="3400">
                  <c:v>70.730000019073486</c:v>
                </c:pt>
                <c:pt idx="3401">
                  <c:v>70.75</c:v>
                </c:pt>
                <c:pt idx="3402">
                  <c:v>70.769999980926514</c:v>
                </c:pt>
                <c:pt idx="3403">
                  <c:v>70.799999952316284</c:v>
                </c:pt>
                <c:pt idx="3404">
                  <c:v>70.819999933242798</c:v>
                </c:pt>
                <c:pt idx="3405">
                  <c:v>70.839999914169312</c:v>
                </c:pt>
                <c:pt idx="3406">
                  <c:v>70.859999895095825</c:v>
                </c:pt>
                <c:pt idx="3407">
                  <c:v>70.879999876022339</c:v>
                </c:pt>
                <c:pt idx="3408">
                  <c:v>70.899999856948853</c:v>
                </c:pt>
                <c:pt idx="3409">
                  <c:v>70.929999828338623</c:v>
                </c:pt>
                <c:pt idx="3410">
                  <c:v>70.950000047683716</c:v>
                </c:pt>
                <c:pt idx="3411">
                  <c:v>70.970000028610229</c:v>
                </c:pt>
                <c:pt idx="3412">
                  <c:v>70.990000009536743</c:v>
                </c:pt>
                <c:pt idx="3413">
                  <c:v>71.009999990463257</c:v>
                </c:pt>
                <c:pt idx="3414">
                  <c:v>71.029999971389771</c:v>
                </c:pt>
                <c:pt idx="3415">
                  <c:v>71.059999942779541</c:v>
                </c:pt>
                <c:pt idx="3416">
                  <c:v>71.079999923706055</c:v>
                </c:pt>
                <c:pt idx="3417">
                  <c:v>71.099999904632568</c:v>
                </c:pt>
                <c:pt idx="3418">
                  <c:v>71.119999885559082</c:v>
                </c:pt>
                <c:pt idx="3419">
                  <c:v>71.139999866485596</c:v>
                </c:pt>
                <c:pt idx="3420">
                  <c:v>71.169999837875366</c:v>
                </c:pt>
                <c:pt idx="3421">
                  <c:v>71.18999981880188</c:v>
                </c:pt>
                <c:pt idx="3422">
                  <c:v>71.210000038146973</c:v>
                </c:pt>
                <c:pt idx="3423">
                  <c:v>71.230000019073486</c:v>
                </c:pt>
                <c:pt idx="3424">
                  <c:v>71.259999990463257</c:v>
                </c:pt>
                <c:pt idx="3425">
                  <c:v>71.279999971389771</c:v>
                </c:pt>
                <c:pt idx="3426">
                  <c:v>71.299999952316284</c:v>
                </c:pt>
                <c:pt idx="3427">
                  <c:v>71.319999933242798</c:v>
                </c:pt>
                <c:pt idx="3428">
                  <c:v>71.339999914169312</c:v>
                </c:pt>
                <c:pt idx="3429">
                  <c:v>71.359999895095825</c:v>
                </c:pt>
                <c:pt idx="3430">
                  <c:v>71.389999866485596</c:v>
                </c:pt>
                <c:pt idx="3431">
                  <c:v>71.409999847412109</c:v>
                </c:pt>
                <c:pt idx="3432">
                  <c:v>71.429999828338623</c:v>
                </c:pt>
                <c:pt idx="3433">
                  <c:v>71.450000047683716</c:v>
                </c:pt>
                <c:pt idx="3434">
                  <c:v>71.470000028610229</c:v>
                </c:pt>
                <c:pt idx="3435">
                  <c:v>71.490000009536743</c:v>
                </c:pt>
                <c:pt idx="3436">
                  <c:v>71.519999980926514</c:v>
                </c:pt>
                <c:pt idx="3437">
                  <c:v>71.539999961853027</c:v>
                </c:pt>
                <c:pt idx="3438">
                  <c:v>71.559999942779541</c:v>
                </c:pt>
                <c:pt idx="3439">
                  <c:v>71.579999923706055</c:v>
                </c:pt>
                <c:pt idx="3440">
                  <c:v>71.599999904632568</c:v>
                </c:pt>
                <c:pt idx="3441">
                  <c:v>71.619999885559082</c:v>
                </c:pt>
                <c:pt idx="3442">
                  <c:v>71.649999856948853</c:v>
                </c:pt>
                <c:pt idx="3443">
                  <c:v>71.669999837875366</c:v>
                </c:pt>
                <c:pt idx="3444">
                  <c:v>71.68999981880188</c:v>
                </c:pt>
                <c:pt idx="3445">
                  <c:v>71.710000038146973</c:v>
                </c:pt>
                <c:pt idx="3446">
                  <c:v>71.730000019073486</c:v>
                </c:pt>
                <c:pt idx="3447">
                  <c:v>71.75</c:v>
                </c:pt>
                <c:pt idx="3448">
                  <c:v>71.779999971389771</c:v>
                </c:pt>
                <c:pt idx="3449">
                  <c:v>71.799999952316284</c:v>
                </c:pt>
                <c:pt idx="3450">
                  <c:v>71.819999933242798</c:v>
                </c:pt>
                <c:pt idx="3451">
                  <c:v>71.849999904632568</c:v>
                </c:pt>
                <c:pt idx="3452">
                  <c:v>71.869999885559082</c:v>
                </c:pt>
                <c:pt idx="3453">
                  <c:v>71.889999866485596</c:v>
                </c:pt>
                <c:pt idx="3454">
                  <c:v>71.909999847412109</c:v>
                </c:pt>
                <c:pt idx="3455">
                  <c:v>71.929999828338623</c:v>
                </c:pt>
                <c:pt idx="3456">
                  <c:v>71.950000047683716</c:v>
                </c:pt>
                <c:pt idx="3457">
                  <c:v>71.980000019073486</c:v>
                </c:pt>
                <c:pt idx="3458">
                  <c:v>72</c:v>
                </c:pt>
                <c:pt idx="3459">
                  <c:v>72.019999980926514</c:v>
                </c:pt>
                <c:pt idx="3460">
                  <c:v>72.039999961853027</c:v>
                </c:pt>
                <c:pt idx="3461">
                  <c:v>72.059999942779541</c:v>
                </c:pt>
                <c:pt idx="3462">
                  <c:v>72.079999923706055</c:v>
                </c:pt>
                <c:pt idx="3463">
                  <c:v>72.109999895095825</c:v>
                </c:pt>
                <c:pt idx="3464">
                  <c:v>72.129999876022339</c:v>
                </c:pt>
                <c:pt idx="3465">
                  <c:v>72.149999856948853</c:v>
                </c:pt>
                <c:pt idx="3466">
                  <c:v>72.169999837875366</c:v>
                </c:pt>
                <c:pt idx="3467">
                  <c:v>72.18999981880188</c:v>
                </c:pt>
                <c:pt idx="3468">
                  <c:v>72.210000038146973</c:v>
                </c:pt>
                <c:pt idx="3469">
                  <c:v>72.240000009536743</c:v>
                </c:pt>
                <c:pt idx="3470">
                  <c:v>72.259999990463257</c:v>
                </c:pt>
                <c:pt idx="3471">
                  <c:v>72.279999971389771</c:v>
                </c:pt>
                <c:pt idx="3472">
                  <c:v>72.299999952316284</c:v>
                </c:pt>
                <c:pt idx="3473">
                  <c:v>72.319999933242798</c:v>
                </c:pt>
                <c:pt idx="3474">
                  <c:v>72.349999904632568</c:v>
                </c:pt>
                <c:pt idx="3475">
                  <c:v>72.369999885559082</c:v>
                </c:pt>
                <c:pt idx="3476">
                  <c:v>72.389999866485596</c:v>
                </c:pt>
                <c:pt idx="3477">
                  <c:v>72.409999847412109</c:v>
                </c:pt>
                <c:pt idx="3478">
                  <c:v>72.429999828338623</c:v>
                </c:pt>
                <c:pt idx="3479">
                  <c:v>72.460000038146973</c:v>
                </c:pt>
                <c:pt idx="3480">
                  <c:v>72.480000019073486</c:v>
                </c:pt>
                <c:pt idx="3481">
                  <c:v>72.5</c:v>
                </c:pt>
                <c:pt idx="3482">
                  <c:v>72.519999980926514</c:v>
                </c:pt>
                <c:pt idx="3483">
                  <c:v>72.549999952316284</c:v>
                </c:pt>
                <c:pt idx="3484">
                  <c:v>72.569999933242798</c:v>
                </c:pt>
                <c:pt idx="3485">
                  <c:v>72.589999914169312</c:v>
                </c:pt>
                <c:pt idx="3486">
                  <c:v>72.609999895095825</c:v>
                </c:pt>
                <c:pt idx="3487">
                  <c:v>72.629999876022339</c:v>
                </c:pt>
                <c:pt idx="3488">
                  <c:v>72.649999856948853</c:v>
                </c:pt>
                <c:pt idx="3489">
                  <c:v>72.679999828338623</c:v>
                </c:pt>
                <c:pt idx="3490">
                  <c:v>72.700000047683716</c:v>
                </c:pt>
                <c:pt idx="3491">
                  <c:v>72.720000028610229</c:v>
                </c:pt>
                <c:pt idx="3492">
                  <c:v>72.740000009536743</c:v>
                </c:pt>
                <c:pt idx="3493">
                  <c:v>72.759999990463257</c:v>
                </c:pt>
                <c:pt idx="3494">
                  <c:v>72.779999971389771</c:v>
                </c:pt>
                <c:pt idx="3495">
                  <c:v>72.809999942779541</c:v>
                </c:pt>
                <c:pt idx="3496">
                  <c:v>72.829999923706055</c:v>
                </c:pt>
                <c:pt idx="3497">
                  <c:v>72.849999904632568</c:v>
                </c:pt>
                <c:pt idx="3498">
                  <c:v>72.869999885559082</c:v>
                </c:pt>
                <c:pt idx="3499">
                  <c:v>72.889999866485596</c:v>
                </c:pt>
                <c:pt idx="3500">
                  <c:v>72.909999847412109</c:v>
                </c:pt>
                <c:pt idx="3501">
                  <c:v>72.93999981880188</c:v>
                </c:pt>
                <c:pt idx="3502">
                  <c:v>72.960000038146973</c:v>
                </c:pt>
                <c:pt idx="3503">
                  <c:v>72.980000019073486</c:v>
                </c:pt>
                <c:pt idx="3504">
                  <c:v>73</c:v>
                </c:pt>
                <c:pt idx="3505">
                  <c:v>73.019999980926514</c:v>
                </c:pt>
                <c:pt idx="3506">
                  <c:v>73.049999952316284</c:v>
                </c:pt>
                <c:pt idx="3507">
                  <c:v>73.069999933242798</c:v>
                </c:pt>
                <c:pt idx="3508">
                  <c:v>73.089999914169312</c:v>
                </c:pt>
                <c:pt idx="3509">
                  <c:v>73.109999895095825</c:v>
                </c:pt>
                <c:pt idx="3510">
                  <c:v>73.139999866485596</c:v>
                </c:pt>
                <c:pt idx="3511">
                  <c:v>73.159999847412109</c:v>
                </c:pt>
                <c:pt idx="3512">
                  <c:v>73.179999828338623</c:v>
                </c:pt>
                <c:pt idx="3513">
                  <c:v>73.200000047683716</c:v>
                </c:pt>
                <c:pt idx="3514">
                  <c:v>73.220000028610229</c:v>
                </c:pt>
                <c:pt idx="3515">
                  <c:v>73.240000009536743</c:v>
                </c:pt>
                <c:pt idx="3516">
                  <c:v>73.269999980926514</c:v>
                </c:pt>
                <c:pt idx="3517">
                  <c:v>73.289999961853027</c:v>
                </c:pt>
                <c:pt idx="3518">
                  <c:v>73.309999942779541</c:v>
                </c:pt>
                <c:pt idx="3519">
                  <c:v>73.329999923706055</c:v>
                </c:pt>
                <c:pt idx="3520">
                  <c:v>73.349999904632568</c:v>
                </c:pt>
                <c:pt idx="3521">
                  <c:v>73.369999885559082</c:v>
                </c:pt>
                <c:pt idx="3522">
                  <c:v>73.399999856948853</c:v>
                </c:pt>
                <c:pt idx="3523">
                  <c:v>73.419999837875366</c:v>
                </c:pt>
                <c:pt idx="3524">
                  <c:v>73.43999981880188</c:v>
                </c:pt>
                <c:pt idx="3525">
                  <c:v>73.460000038146973</c:v>
                </c:pt>
                <c:pt idx="3526">
                  <c:v>73.480000019073486</c:v>
                </c:pt>
                <c:pt idx="3527">
                  <c:v>73.5</c:v>
                </c:pt>
                <c:pt idx="3528">
                  <c:v>73.529999971389771</c:v>
                </c:pt>
                <c:pt idx="3529">
                  <c:v>73.549999952316284</c:v>
                </c:pt>
                <c:pt idx="3530">
                  <c:v>73.569999933242798</c:v>
                </c:pt>
                <c:pt idx="3531">
                  <c:v>73.589999914169312</c:v>
                </c:pt>
                <c:pt idx="3532">
                  <c:v>73.609999895095825</c:v>
                </c:pt>
                <c:pt idx="3533">
                  <c:v>73.629999876022339</c:v>
                </c:pt>
                <c:pt idx="3534">
                  <c:v>73.659999847412109</c:v>
                </c:pt>
                <c:pt idx="3535">
                  <c:v>73.679999828338623</c:v>
                </c:pt>
                <c:pt idx="3536">
                  <c:v>73.700000047683716</c:v>
                </c:pt>
                <c:pt idx="3537">
                  <c:v>73.730000019073486</c:v>
                </c:pt>
                <c:pt idx="3538">
                  <c:v>73.75</c:v>
                </c:pt>
                <c:pt idx="3539">
                  <c:v>73.769999980926514</c:v>
                </c:pt>
                <c:pt idx="3540">
                  <c:v>73.789999961853027</c:v>
                </c:pt>
                <c:pt idx="3541">
                  <c:v>73.809999942779541</c:v>
                </c:pt>
                <c:pt idx="3542">
                  <c:v>73.829999923706055</c:v>
                </c:pt>
                <c:pt idx="3543">
                  <c:v>73.859999895095825</c:v>
                </c:pt>
                <c:pt idx="3544">
                  <c:v>73.879999876022339</c:v>
                </c:pt>
                <c:pt idx="3545">
                  <c:v>73.899999856948853</c:v>
                </c:pt>
                <c:pt idx="3546">
                  <c:v>73.919999837875366</c:v>
                </c:pt>
                <c:pt idx="3547">
                  <c:v>73.93999981880188</c:v>
                </c:pt>
                <c:pt idx="3548">
                  <c:v>73.960000038146973</c:v>
                </c:pt>
                <c:pt idx="3549">
                  <c:v>73.990000009536743</c:v>
                </c:pt>
                <c:pt idx="3550">
                  <c:v>74.009999990463257</c:v>
                </c:pt>
                <c:pt idx="3551">
                  <c:v>74.029999971389771</c:v>
                </c:pt>
                <c:pt idx="3552">
                  <c:v>74.049999952316284</c:v>
                </c:pt>
                <c:pt idx="3553">
                  <c:v>74.069999933242798</c:v>
                </c:pt>
                <c:pt idx="3554">
                  <c:v>74.089999914169312</c:v>
                </c:pt>
                <c:pt idx="3555">
                  <c:v>74.119999885559082</c:v>
                </c:pt>
                <c:pt idx="3556">
                  <c:v>74.139999866485596</c:v>
                </c:pt>
                <c:pt idx="3557">
                  <c:v>74.159999847412109</c:v>
                </c:pt>
                <c:pt idx="3558">
                  <c:v>74.179999828338623</c:v>
                </c:pt>
                <c:pt idx="3559">
                  <c:v>74.200000047683716</c:v>
                </c:pt>
                <c:pt idx="3560">
                  <c:v>74.220000028610229</c:v>
                </c:pt>
                <c:pt idx="3561">
                  <c:v>74.25</c:v>
                </c:pt>
                <c:pt idx="3562">
                  <c:v>74.269999980926514</c:v>
                </c:pt>
                <c:pt idx="3563">
                  <c:v>74.289999961853027</c:v>
                </c:pt>
                <c:pt idx="3564">
                  <c:v>74.309999942779541</c:v>
                </c:pt>
                <c:pt idx="3565">
                  <c:v>74.339999914169312</c:v>
                </c:pt>
                <c:pt idx="3566">
                  <c:v>74.359999895095825</c:v>
                </c:pt>
                <c:pt idx="3567">
                  <c:v>74.379999876022339</c:v>
                </c:pt>
                <c:pt idx="3568">
                  <c:v>74.399999856948853</c:v>
                </c:pt>
                <c:pt idx="3569">
                  <c:v>74.419999837875366</c:v>
                </c:pt>
                <c:pt idx="3570">
                  <c:v>74.450000047683716</c:v>
                </c:pt>
                <c:pt idx="3571">
                  <c:v>74.470000028610229</c:v>
                </c:pt>
                <c:pt idx="3572">
                  <c:v>74.490000009536743</c:v>
                </c:pt>
                <c:pt idx="3573">
                  <c:v>74.509999990463257</c:v>
                </c:pt>
                <c:pt idx="3574">
                  <c:v>74.529999971389771</c:v>
                </c:pt>
                <c:pt idx="3575">
                  <c:v>74.549999952316284</c:v>
                </c:pt>
                <c:pt idx="3576">
                  <c:v>74.579999923706055</c:v>
                </c:pt>
                <c:pt idx="3577">
                  <c:v>74.599999904632568</c:v>
                </c:pt>
                <c:pt idx="3578">
                  <c:v>74.619999885559082</c:v>
                </c:pt>
                <c:pt idx="3579">
                  <c:v>74.639999866485596</c:v>
                </c:pt>
                <c:pt idx="3580">
                  <c:v>74.659999847412109</c:v>
                </c:pt>
                <c:pt idx="3581">
                  <c:v>74.679999828338623</c:v>
                </c:pt>
                <c:pt idx="3582">
                  <c:v>74.710000038146973</c:v>
                </c:pt>
                <c:pt idx="3583">
                  <c:v>74.730000019073486</c:v>
                </c:pt>
                <c:pt idx="3584">
                  <c:v>74.75</c:v>
                </c:pt>
                <c:pt idx="3585">
                  <c:v>74.769999980926514</c:v>
                </c:pt>
                <c:pt idx="3586">
                  <c:v>74.789999961853027</c:v>
                </c:pt>
                <c:pt idx="3587">
                  <c:v>74.809999942779541</c:v>
                </c:pt>
                <c:pt idx="3588">
                  <c:v>74.839999914169312</c:v>
                </c:pt>
                <c:pt idx="3589">
                  <c:v>74.859999895095825</c:v>
                </c:pt>
                <c:pt idx="3590">
                  <c:v>74.879999876022339</c:v>
                </c:pt>
                <c:pt idx="3591">
                  <c:v>74.899999856948853</c:v>
                </c:pt>
                <c:pt idx="3592">
                  <c:v>74.929999828338623</c:v>
                </c:pt>
                <c:pt idx="3593">
                  <c:v>74.950000047683716</c:v>
                </c:pt>
                <c:pt idx="3594">
                  <c:v>74.970000028610229</c:v>
                </c:pt>
                <c:pt idx="3595">
                  <c:v>74.990000009536743</c:v>
                </c:pt>
                <c:pt idx="3596">
                  <c:v>75.009999990463257</c:v>
                </c:pt>
                <c:pt idx="3597">
                  <c:v>75.039999961853027</c:v>
                </c:pt>
                <c:pt idx="3598">
                  <c:v>75.059999942779541</c:v>
                </c:pt>
                <c:pt idx="3599">
                  <c:v>75.079999923706055</c:v>
                </c:pt>
                <c:pt idx="3600">
                  <c:v>75.099999904632568</c:v>
                </c:pt>
                <c:pt idx="3601">
                  <c:v>75.119999885559082</c:v>
                </c:pt>
                <c:pt idx="3602">
                  <c:v>75.139999866485596</c:v>
                </c:pt>
                <c:pt idx="3603">
                  <c:v>75.169999837875366</c:v>
                </c:pt>
                <c:pt idx="3604">
                  <c:v>75.18999981880188</c:v>
                </c:pt>
                <c:pt idx="3605">
                  <c:v>75.210000038146973</c:v>
                </c:pt>
                <c:pt idx="3606">
                  <c:v>75.230000019073486</c:v>
                </c:pt>
                <c:pt idx="3607">
                  <c:v>75.25</c:v>
                </c:pt>
                <c:pt idx="3608">
                  <c:v>75.269999980926514</c:v>
                </c:pt>
                <c:pt idx="3609">
                  <c:v>75.299999952316284</c:v>
                </c:pt>
                <c:pt idx="3610">
                  <c:v>75.319999933242798</c:v>
                </c:pt>
                <c:pt idx="3611">
                  <c:v>75.339999914169312</c:v>
                </c:pt>
                <c:pt idx="3612">
                  <c:v>75.359999895095825</c:v>
                </c:pt>
                <c:pt idx="3613">
                  <c:v>75.379999876022339</c:v>
                </c:pt>
                <c:pt idx="3614">
                  <c:v>75.399999856948853</c:v>
                </c:pt>
                <c:pt idx="3615">
                  <c:v>75.429999828338623</c:v>
                </c:pt>
                <c:pt idx="3616">
                  <c:v>75.450000047683716</c:v>
                </c:pt>
                <c:pt idx="3617">
                  <c:v>75.470000028610229</c:v>
                </c:pt>
                <c:pt idx="3618">
                  <c:v>75.490000009536743</c:v>
                </c:pt>
                <c:pt idx="3619">
                  <c:v>75.509999990463257</c:v>
                </c:pt>
                <c:pt idx="3620">
                  <c:v>75.539999961853027</c:v>
                </c:pt>
                <c:pt idx="3621">
                  <c:v>75.559999942779541</c:v>
                </c:pt>
                <c:pt idx="3622">
                  <c:v>75.579999923706055</c:v>
                </c:pt>
                <c:pt idx="3623">
                  <c:v>75.599999904632568</c:v>
                </c:pt>
                <c:pt idx="3624">
                  <c:v>75.629999876022339</c:v>
                </c:pt>
                <c:pt idx="3625">
                  <c:v>75.649999856948853</c:v>
                </c:pt>
                <c:pt idx="3626">
                  <c:v>75.669999837875366</c:v>
                </c:pt>
                <c:pt idx="3627">
                  <c:v>75.68999981880188</c:v>
                </c:pt>
                <c:pt idx="3628">
                  <c:v>76.509999990463257</c:v>
                </c:pt>
                <c:pt idx="3629">
                  <c:v>76.509999990463257</c:v>
                </c:pt>
                <c:pt idx="3630">
                  <c:v>76.509999990463257</c:v>
                </c:pt>
                <c:pt idx="3631">
                  <c:v>76.509999990463257</c:v>
                </c:pt>
                <c:pt idx="3632">
                  <c:v>76.509999990463257</c:v>
                </c:pt>
                <c:pt idx="3633">
                  <c:v>76.509999990463257</c:v>
                </c:pt>
                <c:pt idx="3634">
                  <c:v>76.509999990463257</c:v>
                </c:pt>
                <c:pt idx="3635">
                  <c:v>76.509999990463257</c:v>
                </c:pt>
                <c:pt idx="3636">
                  <c:v>76.509999990463257</c:v>
                </c:pt>
                <c:pt idx="3637">
                  <c:v>76.509999990463257</c:v>
                </c:pt>
                <c:pt idx="3638">
                  <c:v>76.509999990463257</c:v>
                </c:pt>
                <c:pt idx="3639">
                  <c:v>76.509999990463257</c:v>
                </c:pt>
                <c:pt idx="3640">
                  <c:v>76.509999990463257</c:v>
                </c:pt>
                <c:pt idx="3641">
                  <c:v>76.509999990463257</c:v>
                </c:pt>
                <c:pt idx="3642">
                  <c:v>76.509999990463257</c:v>
                </c:pt>
                <c:pt idx="3643">
                  <c:v>76.509999990463257</c:v>
                </c:pt>
                <c:pt idx="3644">
                  <c:v>76.509999990463257</c:v>
                </c:pt>
                <c:pt idx="3645">
                  <c:v>76.509999990463257</c:v>
                </c:pt>
                <c:pt idx="3646">
                  <c:v>76.509999990463257</c:v>
                </c:pt>
                <c:pt idx="3647">
                  <c:v>76.509999990463257</c:v>
                </c:pt>
                <c:pt idx="3648">
                  <c:v>76.509999990463257</c:v>
                </c:pt>
                <c:pt idx="3649">
                  <c:v>76.509999990463257</c:v>
                </c:pt>
                <c:pt idx="3650">
                  <c:v>76.509999990463257</c:v>
                </c:pt>
                <c:pt idx="3651">
                  <c:v>76.509999990463257</c:v>
                </c:pt>
                <c:pt idx="3652">
                  <c:v>76.509999990463257</c:v>
                </c:pt>
                <c:pt idx="3653">
                  <c:v>76.509999990463257</c:v>
                </c:pt>
                <c:pt idx="3654">
                  <c:v>76.509999990463257</c:v>
                </c:pt>
                <c:pt idx="3655">
                  <c:v>76.509999990463257</c:v>
                </c:pt>
                <c:pt idx="3656">
                  <c:v>76.509999990463257</c:v>
                </c:pt>
                <c:pt idx="3657">
                  <c:v>76.509999990463257</c:v>
                </c:pt>
                <c:pt idx="3658">
                  <c:v>76.509999990463257</c:v>
                </c:pt>
                <c:pt idx="3659">
                  <c:v>76.509999990463257</c:v>
                </c:pt>
                <c:pt idx="3660">
                  <c:v>76.509999990463257</c:v>
                </c:pt>
                <c:pt idx="3661">
                  <c:v>76.509999990463257</c:v>
                </c:pt>
                <c:pt idx="3662">
                  <c:v>76.509999990463257</c:v>
                </c:pt>
                <c:pt idx="3663">
                  <c:v>76.509999990463257</c:v>
                </c:pt>
                <c:pt idx="3664">
                  <c:v>76.509999990463257</c:v>
                </c:pt>
                <c:pt idx="3665">
                  <c:v>76.519999980926514</c:v>
                </c:pt>
                <c:pt idx="3666">
                  <c:v>76.539999961853027</c:v>
                </c:pt>
                <c:pt idx="3667">
                  <c:v>76.559999942779541</c:v>
                </c:pt>
                <c:pt idx="3668">
                  <c:v>76.579999923706055</c:v>
                </c:pt>
                <c:pt idx="3669">
                  <c:v>76.609999895095825</c:v>
                </c:pt>
                <c:pt idx="3670">
                  <c:v>76.629999876022339</c:v>
                </c:pt>
                <c:pt idx="3671">
                  <c:v>76.649999856948853</c:v>
                </c:pt>
                <c:pt idx="3672">
                  <c:v>76.669999837875366</c:v>
                </c:pt>
                <c:pt idx="3673">
                  <c:v>76.68999981880188</c:v>
                </c:pt>
                <c:pt idx="3674">
                  <c:v>76.720000028610229</c:v>
                </c:pt>
                <c:pt idx="3675">
                  <c:v>76.740000009536743</c:v>
                </c:pt>
                <c:pt idx="3676">
                  <c:v>76.759999990463257</c:v>
                </c:pt>
                <c:pt idx="3677">
                  <c:v>76.779999971389771</c:v>
                </c:pt>
                <c:pt idx="3678">
                  <c:v>76.809999942779541</c:v>
                </c:pt>
                <c:pt idx="3679">
                  <c:v>76.829999923706055</c:v>
                </c:pt>
                <c:pt idx="3680">
                  <c:v>76.849999904632568</c:v>
                </c:pt>
                <c:pt idx="3681">
                  <c:v>76.869999885559082</c:v>
                </c:pt>
                <c:pt idx="3682">
                  <c:v>76.889999866485596</c:v>
                </c:pt>
                <c:pt idx="3683">
                  <c:v>76.909999847412109</c:v>
                </c:pt>
                <c:pt idx="3684">
                  <c:v>76.93999981880188</c:v>
                </c:pt>
                <c:pt idx="3685">
                  <c:v>76.960000038146973</c:v>
                </c:pt>
                <c:pt idx="3686">
                  <c:v>76.980000019073486</c:v>
                </c:pt>
                <c:pt idx="3687">
                  <c:v>77</c:v>
                </c:pt>
                <c:pt idx="3688">
                  <c:v>77.019999980926514</c:v>
                </c:pt>
                <c:pt idx="3689">
                  <c:v>77.039999961853027</c:v>
                </c:pt>
                <c:pt idx="3690">
                  <c:v>77.069999933242798</c:v>
                </c:pt>
                <c:pt idx="3691">
                  <c:v>77.089999914169312</c:v>
                </c:pt>
                <c:pt idx="3692">
                  <c:v>77.109999895095825</c:v>
                </c:pt>
                <c:pt idx="3693">
                  <c:v>77.129999876022339</c:v>
                </c:pt>
                <c:pt idx="3694">
                  <c:v>77.149999856948853</c:v>
                </c:pt>
                <c:pt idx="3695">
                  <c:v>77.169999837875366</c:v>
                </c:pt>
                <c:pt idx="3696">
                  <c:v>77.200000047683716</c:v>
                </c:pt>
                <c:pt idx="3697">
                  <c:v>77.220000028610229</c:v>
                </c:pt>
                <c:pt idx="3698">
                  <c:v>77.240000009536743</c:v>
                </c:pt>
                <c:pt idx="3699">
                  <c:v>77.259999990463257</c:v>
                </c:pt>
                <c:pt idx="3700">
                  <c:v>77.279999971389771</c:v>
                </c:pt>
                <c:pt idx="3701">
                  <c:v>77.299999952316284</c:v>
                </c:pt>
                <c:pt idx="3702">
                  <c:v>77.329999923706055</c:v>
                </c:pt>
                <c:pt idx="3703">
                  <c:v>77.349999904632568</c:v>
                </c:pt>
                <c:pt idx="3704">
                  <c:v>77.369999885559082</c:v>
                </c:pt>
                <c:pt idx="3705">
                  <c:v>77.389999866485596</c:v>
                </c:pt>
                <c:pt idx="3706">
                  <c:v>77.419999837875366</c:v>
                </c:pt>
                <c:pt idx="3707">
                  <c:v>77.43999981880188</c:v>
                </c:pt>
                <c:pt idx="3708">
                  <c:v>77.460000038146973</c:v>
                </c:pt>
                <c:pt idx="3709">
                  <c:v>77.480000019073486</c:v>
                </c:pt>
                <c:pt idx="3710">
                  <c:v>77.5</c:v>
                </c:pt>
                <c:pt idx="3711">
                  <c:v>77.529999971389771</c:v>
                </c:pt>
                <c:pt idx="3712">
                  <c:v>77.549999952316284</c:v>
                </c:pt>
                <c:pt idx="3713">
                  <c:v>77.569999933242798</c:v>
                </c:pt>
                <c:pt idx="3714">
                  <c:v>77.589999914169312</c:v>
                </c:pt>
                <c:pt idx="3715">
                  <c:v>77.609999895095825</c:v>
                </c:pt>
                <c:pt idx="3716">
                  <c:v>77.629999876022339</c:v>
                </c:pt>
                <c:pt idx="3717">
                  <c:v>77.659999847412109</c:v>
                </c:pt>
                <c:pt idx="3718">
                  <c:v>77.679999828338623</c:v>
                </c:pt>
                <c:pt idx="3719">
                  <c:v>77.700000047683716</c:v>
                </c:pt>
                <c:pt idx="3720">
                  <c:v>77.720000028610229</c:v>
                </c:pt>
                <c:pt idx="3721">
                  <c:v>77.740000009536743</c:v>
                </c:pt>
                <c:pt idx="3722">
                  <c:v>77.759999990463257</c:v>
                </c:pt>
                <c:pt idx="3723">
                  <c:v>77.789999961853027</c:v>
                </c:pt>
                <c:pt idx="3724">
                  <c:v>77.809999942779541</c:v>
                </c:pt>
                <c:pt idx="3725">
                  <c:v>77.829999923706055</c:v>
                </c:pt>
                <c:pt idx="3726">
                  <c:v>77.849999904632568</c:v>
                </c:pt>
                <c:pt idx="3727">
                  <c:v>77.869999885559082</c:v>
                </c:pt>
                <c:pt idx="3728">
                  <c:v>77.889999866485596</c:v>
                </c:pt>
                <c:pt idx="3729">
                  <c:v>77.919999837875366</c:v>
                </c:pt>
                <c:pt idx="3730">
                  <c:v>77.93999981880188</c:v>
                </c:pt>
                <c:pt idx="3731">
                  <c:v>77.960000038146973</c:v>
                </c:pt>
                <c:pt idx="3732">
                  <c:v>77.980000019073486</c:v>
                </c:pt>
                <c:pt idx="3733">
                  <c:v>78.009999990463257</c:v>
                </c:pt>
                <c:pt idx="3734">
                  <c:v>78.029999971389771</c:v>
                </c:pt>
                <c:pt idx="3735">
                  <c:v>78.049999952316284</c:v>
                </c:pt>
                <c:pt idx="3736">
                  <c:v>78.069999933242798</c:v>
                </c:pt>
                <c:pt idx="3737">
                  <c:v>78.089999914169312</c:v>
                </c:pt>
                <c:pt idx="3738">
                  <c:v>78.119999885559082</c:v>
                </c:pt>
                <c:pt idx="3739">
                  <c:v>78.139999866485596</c:v>
                </c:pt>
                <c:pt idx="3740">
                  <c:v>78.159999847412109</c:v>
                </c:pt>
                <c:pt idx="3741">
                  <c:v>78.179999828338623</c:v>
                </c:pt>
                <c:pt idx="3742">
                  <c:v>78.200000047683716</c:v>
                </c:pt>
                <c:pt idx="3743">
                  <c:v>78.220000028610229</c:v>
                </c:pt>
                <c:pt idx="3744">
                  <c:v>78.25</c:v>
                </c:pt>
                <c:pt idx="3745">
                  <c:v>78.269999980926514</c:v>
                </c:pt>
                <c:pt idx="3746">
                  <c:v>78.289999961853027</c:v>
                </c:pt>
                <c:pt idx="3747">
                  <c:v>78.309999942779541</c:v>
                </c:pt>
                <c:pt idx="3748">
                  <c:v>78.329999923706055</c:v>
                </c:pt>
                <c:pt idx="3749">
                  <c:v>78.349999904632568</c:v>
                </c:pt>
                <c:pt idx="3750">
                  <c:v>78.379999876022339</c:v>
                </c:pt>
                <c:pt idx="3751">
                  <c:v>78.399999856948853</c:v>
                </c:pt>
                <c:pt idx="3752">
                  <c:v>78.419999837875366</c:v>
                </c:pt>
                <c:pt idx="3753">
                  <c:v>78.43999981880188</c:v>
                </c:pt>
                <c:pt idx="3754">
                  <c:v>78.460000038146973</c:v>
                </c:pt>
                <c:pt idx="3755">
                  <c:v>78.480000019073486</c:v>
                </c:pt>
                <c:pt idx="3756">
                  <c:v>78.509999990463257</c:v>
                </c:pt>
                <c:pt idx="3757">
                  <c:v>78.529999971389771</c:v>
                </c:pt>
                <c:pt idx="3758">
                  <c:v>78.549999952316284</c:v>
                </c:pt>
                <c:pt idx="3759">
                  <c:v>78.569999933242798</c:v>
                </c:pt>
                <c:pt idx="3760">
                  <c:v>78.589999914169312</c:v>
                </c:pt>
                <c:pt idx="3761">
                  <c:v>78.619999885559082</c:v>
                </c:pt>
                <c:pt idx="3762">
                  <c:v>78.639999866485596</c:v>
                </c:pt>
                <c:pt idx="3763">
                  <c:v>78.659999847412109</c:v>
                </c:pt>
                <c:pt idx="3764">
                  <c:v>78.679999828338623</c:v>
                </c:pt>
                <c:pt idx="3765">
                  <c:v>78.710000038146973</c:v>
                </c:pt>
                <c:pt idx="3766">
                  <c:v>78.730000019073486</c:v>
                </c:pt>
                <c:pt idx="3767">
                  <c:v>78.75</c:v>
                </c:pt>
                <c:pt idx="3768">
                  <c:v>78.769999980926514</c:v>
                </c:pt>
                <c:pt idx="3769">
                  <c:v>78.789999961853027</c:v>
                </c:pt>
                <c:pt idx="3770">
                  <c:v>78.809999942779541</c:v>
                </c:pt>
                <c:pt idx="3771">
                  <c:v>78.839999914169312</c:v>
                </c:pt>
                <c:pt idx="3772">
                  <c:v>78.859999895095825</c:v>
                </c:pt>
                <c:pt idx="3773">
                  <c:v>78.879999876022339</c:v>
                </c:pt>
                <c:pt idx="3774">
                  <c:v>78.899999856948853</c:v>
                </c:pt>
                <c:pt idx="3775">
                  <c:v>78.919999837875366</c:v>
                </c:pt>
                <c:pt idx="3776">
                  <c:v>78.93999981880188</c:v>
                </c:pt>
                <c:pt idx="3777">
                  <c:v>78.970000028610229</c:v>
                </c:pt>
                <c:pt idx="3778">
                  <c:v>78.990000009536743</c:v>
                </c:pt>
                <c:pt idx="3779">
                  <c:v>79.009999990463257</c:v>
                </c:pt>
                <c:pt idx="3780">
                  <c:v>79.029999971389771</c:v>
                </c:pt>
                <c:pt idx="3781">
                  <c:v>79.049999952316284</c:v>
                </c:pt>
                <c:pt idx="3782">
                  <c:v>79.069999933242798</c:v>
                </c:pt>
                <c:pt idx="3783">
                  <c:v>79.099999904632568</c:v>
                </c:pt>
                <c:pt idx="3784">
                  <c:v>79.119999885559082</c:v>
                </c:pt>
                <c:pt idx="3785">
                  <c:v>79.139999866485596</c:v>
                </c:pt>
                <c:pt idx="3786">
                  <c:v>79.159999847412109</c:v>
                </c:pt>
                <c:pt idx="3787">
                  <c:v>79.179999828338623</c:v>
                </c:pt>
                <c:pt idx="3788">
                  <c:v>79.210000038146973</c:v>
                </c:pt>
                <c:pt idx="3789">
                  <c:v>79.230000019073486</c:v>
                </c:pt>
                <c:pt idx="3790">
                  <c:v>79.25</c:v>
                </c:pt>
                <c:pt idx="3791">
                  <c:v>79.269999980926514</c:v>
                </c:pt>
                <c:pt idx="3792">
                  <c:v>79.299999952316284</c:v>
                </c:pt>
                <c:pt idx="3793">
                  <c:v>79.319999933242798</c:v>
                </c:pt>
                <c:pt idx="3794">
                  <c:v>79.339999914169312</c:v>
                </c:pt>
                <c:pt idx="3795">
                  <c:v>79.359999895095825</c:v>
                </c:pt>
                <c:pt idx="3796">
                  <c:v>79.379999876022339</c:v>
                </c:pt>
                <c:pt idx="3797">
                  <c:v>79.399999856948853</c:v>
                </c:pt>
                <c:pt idx="3798">
                  <c:v>79.429999828338623</c:v>
                </c:pt>
                <c:pt idx="3799">
                  <c:v>79.450000047683716</c:v>
                </c:pt>
                <c:pt idx="3800">
                  <c:v>79.470000028610229</c:v>
                </c:pt>
                <c:pt idx="3801">
                  <c:v>79.490000009536743</c:v>
                </c:pt>
                <c:pt idx="3802">
                  <c:v>79.509999990463257</c:v>
                </c:pt>
                <c:pt idx="3803">
                  <c:v>79.529999971389771</c:v>
                </c:pt>
                <c:pt idx="3804">
                  <c:v>79.559999942779541</c:v>
                </c:pt>
                <c:pt idx="3805">
                  <c:v>79.579999923706055</c:v>
                </c:pt>
                <c:pt idx="3806">
                  <c:v>79.599999904632568</c:v>
                </c:pt>
                <c:pt idx="3807">
                  <c:v>79.619999885559082</c:v>
                </c:pt>
                <c:pt idx="3808">
                  <c:v>79.639999866485596</c:v>
                </c:pt>
                <c:pt idx="3809">
                  <c:v>79.659999847412109</c:v>
                </c:pt>
                <c:pt idx="3810">
                  <c:v>79.68999981880188</c:v>
                </c:pt>
                <c:pt idx="3811">
                  <c:v>79.710000038146973</c:v>
                </c:pt>
                <c:pt idx="3812">
                  <c:v>79.730000019073486</c:v>
                </c:pt>
                <c:pt idx="3813">
                  <c:v>79.75</c:v>
                </c:pt>
                <c:pt idx="3814">
                  <c:v>79.769999980926514</c:v>
                </c:pt>
                <c:pt idx="3815">
                  <c:v>79.799999952316284</c:v>
                </c:pt>
                <c:pt idx="3816">
                  <c:v>79.819999933242798</c:v>
                </c:pt>
                <c:pt idx="3817">
                  <c:v>79.839999914169312</c:v>
                </c:pt>
                <c:pt idx="3818">
                  <c:v>79.859999895095825</c:v>
                </c:pt>
                <c:pt idx="3819">
                  <c:v>79.889999866485596</c:v>
                </c:pt>
                <c:pt idx="3820">
                  <c:v>79.909999847412109</c:v>
                </c:pt>
                <c:pt idx="3821">
                  <c:v>79.929999828338623</c:v>
                </c:pt>
                <c:pt idx="3822">
                  <c:v>79.950000047683716</c:v>
                </c:pt>
                <c:pt idx="3823">
                  <c:v>79.970000028610229</c:v>
                </c:pt>
                <c:pt idx="3824">
                  <c:v>79.990000009536743</c:v>
                </c:pt>
                <c:pt idx="3825">
                  <c:v>80.019999980926514</c:v>
                </c:pt>
                <c:pt idx="3826">
                  <c:v>80.039999961853027</c:v>
                </c:pt>
                <c:pt idx="3827">
                  <c:v>80.059999942779541</c:v>
                </c:pt>
                <c:pt idx="3828">
                  <c:v>80.079999923706055</c:v>
                </c:pt>
                <c:pt idx="3829">
                  <c:v>80.099999904632568</c:v>
                </c:pt>
                <c:pt idx="3830">
                  <c:v>80.119999885559082</c:v>
                </c:pt>
                <c:pt idx="3831">
                  <c:v>80.149999856948853</c:v>
                </c:pt>
                <c:pt idx="3832">
                  <c:v>80.169999837875366</c:v>
                </c:pt>
                <c:pt idx="3833">
                  <c:v>80.18999981880188</c:v>
                </c:pt>
                <c:pt idx="3834">
                  <c:v>80.210000038146973</c:v>
                </c:pt>
                <c:pt idx="3835">
                  <c:v>80.230000019073486</c:v>
                </c:pt>
                <c:pt idx="3836">
                  <c:v>80.25</c:v>
                </c:pt>
                <c:pt idx="3837">
                  <c:v>80.279999971389771</c:v>
                </c:pt>
                <c:pt idx="3838">
                  <c:v>80.299999952316284</c:v>
                </c:pt>
                <c:pt idx="3839">
                  <c:v>80.319999933242798</c:v>
                </c:pt>
                <c:pt idx="3840">
                  <c:v>80.339999914169312</c:v>
                </c:pt>
                <c:pt idx="3841">
                  <c:v>80.359999895095825</c:v>
                </c:pt>
                <c:pt idx="3842">
                  <c:v>80.379999876022339</c:v>
                </c:pt>
                <c:pt idx="3843">
                  <c:v>80.409999847412109</c:v>
                </c:pt>
                <c:pt idx="3844">
                  <c:v>80.429999828338623</c:v>
                </c:pt>
                <c:pt idx="3845">
                  <c:v>80.450000047683716</c:v>
                </c:pt>
                <c:pt idx="3846">
                  <c:v>80.470000028610229</c:v>
                </c:pt>
                <c:pt idx="3847">
                  <c:v>80.5</c:v>
                </c:pt>
                <c:pt idx="3848">
                  <c:v>80.519999980926514</c:v>
                </c:pt>
                <c:pt idx="3849">
                  <c:v>80.539999961853027</c:v>
                </c:pt>
                <c:pt idx="3850">
                  <c:v>80.559999942779541</c:v>
                </c:pt>
                <c:pt idx="3851">
                  <c:v>80.579999923706055</c:v>
                </c:pt>
                <c:pt idx="3852">
                  <c:v>80.609999895095825</c:v>
                </c:pt>
                <c:pt idx="3853">
                  <c:v>80.629999876022339</c:v>
                </c:pt>
                <c:pt idx="3854">
                  <c:v>80.649999856948853</c:v>
                </c:pt>
                <c:pt idx="3855">
                  <c:v>80.669999837875366</c:v>
                </c:pt>
                <c:pt idx="3856">
                  <c:v>80.68999981880188</c:v>
                </c:pt>
                <c:pt idx="3857">
                  <c:v>80.710000038146973</c:v>
                </c:pt>
                <c:pt idx="3858">
                  <c:v>80.740000009536743</c:v>
                </c:pt>
                <c:pt idx="3859">
                  <c:v>80.759999990463257</c:v>
                </c:pt>
                <c:pt idx="3860">
                  <c:v>80.779999971389771</c:v>
                </c:pt>
                <c:pt idx="3861">
                  <c:v>80.799999952316284</c:v>
                </c:pt>
                <c:pt idx="3862">
                  <c:v>80.819999933242798</c:v>
                </c:pt>
                <c:pt idx="3863">
                  <c:v>80.839999914169312</c:v>
                </c:pt>
                <c:pt idx="3864">
                  <c:v>80.869999885559082</c:v>
                </c:pt>
                <c:pt idx="3865">
                  <c:v>80.889999866485596</c:v>
                </c:pt>
                <c:pt idx="3866">
                  <c:v>80.909999847412109</c:v>
                </c:pt>
                <c:pt idx="3867">
                  <c:v>80.929999828338623</c:v>
                </c:pt>
                <c:pt idx="3868">
                  <c:v>80.950000047683716</c:v>
                </c:pt>
                <c:pt idx="3869">
                  <c:v>80.980000019073486</c:v>
                </c:pt>
                <c:pt idx="3870">
                  <c:v>81</c:v>
                </c:pt>
                <c:pt idx="3871">
                  <c:v>81.019999980926514</c:v>
                </c:pt>
                <c:pt idx="3872">
                  <c:v>81.039999961853027</c:v>
                </c:pt>
                <c:pt idx="3873">
                  <c:v>81.059999942779541</c:v>
                </c:pt>
                <c:pt idx="3874">
                  <c:v>81.089999914169312</c:v>
                </c:pt>
                <c:pt idx="3875">
                  <c:v>81.109999895095825</c:v>
                </c:pt>
                <c:pt idx="3876">
                  <c:v>81.129999876022339</c:v>
                </c:pt>
                <c:pt idx="3877">
                  <c:v>81.149999856948853</c:v>
                </c:pt>
                <c:pt idx="3878">
                  <c:v>81.179999828338623</c:v>
                </c:pt>
                <c:pt idx="3879">
                  <c:v>81.200000047683716</c:v>
                </c:pt>
                <c:pt idx="3880">
                  <c:v>81.220000028610229</c:v>
                </c:pt>
                <c:pt idx="3881">
                  <c:v>81.240000009536743</c:v>
                </c:pt>
                <c:pt idx="3882">
                  <c:v>81.259999990463257</c:v>
                </c:pt>
                <c:pt idx="3883">
                  <c:v>81.279999971389771</c:v>
                </c:pt>
                <c:pt idx="3884">
                  <c:v>81.309999942779541</c:v>
                </c:pt>
                <c:pt idx="3885">
                  <c:v>81.329999923706055</c:v>
                </c:pt>
                <c:pt idx="3886">
                  <c:v>81.349999904632568</c:v>
                </c:pt>
                <c:pt idx="3887">
                  <c:v>81.369999885559082</c:v>
                </c:pt>
                <c:pt idx="3888">
                  <c:v>81.389999866485596</c:v>
                </c:pt>
                <c:pt idx="3889">
                  <c:v>81.409999847412109</c:v>
                </c:pt>
                <c:pt idx="3890">
                  <c:v>81.43999981880188</c:v>
                </c:pt>
                <c:pt idx="3891">
                  <c:v>81.460000038146973</c:v>
                </c:pt>
                <c:pt idx="3892">
                  <c:v>81.480000019073486</c:v>
                </c:pt>
                <c:pt idx="3893">
                  <c:v>81.5</c:v>
                </c:pt>
                <c:pt idx="3894">
                  <c:v>81.519999980926514</c:v>
                </c:pt>
                <c:pt idx="3895">
                  <c:v>82.429999828338623</c:v>
                </c:pt>
                <c:pt idx="3896">
                  <c:v>82.429999828338623</c:v>
                </c:pt>
                <c:pt idx="3897">
                  <c:v>82.429999828338623</c:v>
                </c:pt>
                <c:pt idx="3898">
                  <c:v>82.429999828338623</c:v>
                </c:pt>
                <c:pt idx="3899">
                  <c:v>82.429999828338623</c:v>
                </c:pt>
                <c:pt idx="3900">
                  <c:v>82.429999828338623</c:v>
                </c:pt>
                <c:pt idx="3901">
                  <c:v>82.429999828338623</c:v>
                </c:pt>
                <c:pt idx="3902">
                  <c:v>82.43999981880188</c:v>
                </c:pt>
                <c:pt idx="3903">
                  <c:v>82.43999981880188</c:v>
                </c:pt>
                <c:pt idx="3904">
                  <c:v>82.43999981880188</c:v>
                </c:pt>
                <c:pt idx="3905">
                  <c:v>82.43999981880188</c:v>
                </c:pt>
                <c:pt idx="3906">
                  <c:v>82.43999981880188</c:v>
                </c:pt>
                <c:pt idx="3907">
                  <c:v>82.43999981880188</c:v>
                </c:pt>
                <c:pt idx="3908">
                  <c:v>82.43999981880188</c:v>
                </c:pt>
                <c:pt idx="3909">
                  <c:v>82.43999981880188</c:v>
                </c:pt>
                <c:pt idx="3910">
                  <c:v>82.43999981880188</c:v>
                </c:pt>
                <c:pt idx="3911">
                  <c:v>82.43999981880188</c:v>
                </c:pt>
                <c:pt idx="3912">
                  <c:v>82.43999981880188</c:v>
                </c:pt>
                <c:pt idx="3913">
                  <c:v>82.43999981880188</c:v>
                </c:pt>
                <c:pt idx="3914">
                  <c:v>82.43999981880188</c:v>
                </c:pt>
                <c:pt idx="3915">
                  <c:v>82.43999981880188</c:v>
                </c:pt>
                <c:pt idx="3916">
                  <c:v>82.43999981880188</c:v>
                </c:pt>
                <c:pt idx="3917">
                  <c:v>82.43999981880188</c:v>
                </c:pt>
                <c:pt idx="3918">
                  <c:v>82.43999981880188</c:v>
                </c:pt>
                <c:pt idx="3919">
                  <c:v>82.43999981880188</c:v>
                </c:pt>
                <c:pt idx="3920">
                  <c:v>82.43999981880188</c:v>
                </c:pt>
                <c:pt idx="3921">
                  <c:v>82.43999981880188</c:v>
                </c:pt>
                <c:pt idx="3922">
                  <c:v>82.43999981880188</c:v>
                </c:pt>
                <c:pt idx="3923">
                  <c:v>82.43999981880188</c:v>
                </c:pt>
                <c:pt idx="3924">
                  <c:v>82.43999981880188</c:v>
                </c:pt>
                <c:pt idx="3925">
                  <c:v>82.43999981880188</c:v>
                </c:pt>
                <c:pt idx="3926">
                  <c:v>82.43999981880188</c:v>
                </c:pt>
                <c:pt idx="3927">
                  <c:v>82.43999981880188</c:v>
                </c:pt>
                <c:pt idx="3928">
                  <c:v>82.43999981880188</c:v>
                </c:pt>
                <c:pt idx="3929">
                  <c:v>82.43999981880188</c:v>
                </c:pt>
                <c:pt idx="3930">
                  <c:v>82.43999981880188</c:v>
                </c:pt>
                <c:pt idx="3931">
                  <c:v>82.43999981880188</c:v>
                </c:pt>
                <c:pt idx="3932">
                  <c:v>82.43999981880188</c:v>
                </c:pt>
                <c:pt idx="3933">
                  <c:v>82.43999981880188</c:v>
                </c:pt>
                <c:pt idx="3934">
                  <c:v>82.43999981880188</c:v>
                </c:pt>
                <c:pt idx="3935">
                  <c:v>82.43999981880188</c:v>
                </c:pt>
                <c:pt idx="3936">
                  <c:v>82.43999981880188</c:v>
                </c:pt>
                <c:pt idx="3937">
                  <c:v>82.460000038146973</c:v>
                </c:pt>
                <c:pt idx="3938">
                  <c:v>82.490000009536743</c:v>
                </c:pt>
                <c:pt idx="3939">
                  <c:v>82.509999990463257</c:v>
                </c:pt>
                <c:pt idx="3940">
                  <c:v>82.529999971389771</c:v>
                </c:pt>
                <c:pt idx="3941">
                  <c:v>82.549999952316284</c:v>
                </c:pt>
                <c:pt idx="3942">
                  <c:v>82.569999933242798</c:v>
                </c:pt>
                <c:pt idx="3943">
                  <c:v>82.589999914169312</c:v>
                </c:pt>
                <c:pt idx="3944">
                  <c:v>82.619999885559082</c:v>
                </c:pt>
                <c:pt idx="3945">
                  <c:v>82.639999866485596</c:v>
                </c:pt>
                <c:pt idx="3946">
                  <c:v>82.659999847412109</c:v>
                </c:pt>
                <c:pt idx="3947">
                  <c:v>82.679999828338623</c:v>
                </c:pt>
                <c:pt idx="3948">
                  <c:v>82.700000047683716</c:v>
                </c:pt>
                <c:pt idx="3949">
                  <c:v>82.720000028610229</c:v>
                </c:pt>
                <c:pt idx="3950">
                  <c:v>82.75</c:v>
                </c:pt>
                <c:pt idx="3951">
                  <c:v>82.769999980926514</c:v>
                </c:pt>
                <c:pt idx="3952">
                  <c:v>82.789999961853027</c:v>
                </c:pt>
                <c:pt idx="3953">
                  <c:v>82.809999942779541</c:v>
                </c:pt>
                <c:pt idx="3954">
                  <c:v>82.829999923706055</c:v>
                </c:pt>
                <c:pt idx="3955">
                  <c:v>82.849999904632568</c:v>
                </c:pt>
                <c:pt idx="3956">
                  <c:v>82.879999876022339</c:v>
                </c:pt>
                <c:pt idx="3957">
                  <c:v>82.899999856948853</c:v>
                </c:pt>
                <c:pt idx="3958">
                  <c:v>82.919999837875366</c:v>
                </c:pt>
                <c:pt idx="3959">
                  <c:v>82.93999981880188</c:v>
                </c:pt>
                <c:pt idx="3960">
                  <c:v>82.970000028610229</c:v>
                </c:pt>
                <c:pt idx="3961">
                  <c:v>82.990000009536743</c:v>
                </c:pt>
                <c:pt idx="3962">
                  <c:v>83.009999990463257</c:v>
                </c:pt>
                <c:pt idx="3963">
                  <c:v>83.029999971389771</c:v>
                </c:pt>
                <c:pt idx="3964">
                  <c:v>83.049999952316284</c:v>
                </c:pt>
                <c:pt idx="3965">
                  <c:v>83.079999923706055</c:v>
                </c:pt>
                <c:pt idx="3966">
                  <c:v>83.099999904632568</c:v>
                </c:pt>
                <c:pt idx="3967">
                  <c:v>83.119999885559082</c:v>
                </c:pt>
                <c:pt idx="3968">
                  <c:v>83.139999866485596</c:v>
                </c:pt>
                <c:pt idx="3969">
                  <c:v>83.159999847412109</c:v>
                </c:pt>
                <c:pt idx="3970">
                  <c:v>83.179999828338623</c:v>
                </c:pt>
                <c:pt idx="3971">
                  <c:v>83.210000038146973</c:v>
                </c:pt>
                <c:pt idx="3972">
                  <c:v>83.230000019073486</c:v>
                </c:pt>
                <c:pt idx="3973">
                  <c:v>83.25</c:v>
                </c:pt>
                <c:pt idx="3974">
                  <c:v>83.269999980926514</c:v>
                </c:pt>
                <c:pt idx="3975">
                  <c:v>83.289999961853027</c:v>
                </c:pt>
                <c:pt idx="3976">
                  <c:v>83.309999942779541</c:v>
                </c:pt>
                <c:pt idx="3977">
                  <c:v>83.339999914169312</c:v>
                </c:pt>
                <c:pt idx="3978">
                  <c:v>83.359999895095825</c:v>
                </c:pt>
                <c:pt idx="3979">
                  <c:v>83.379999876022339</c:v>
                </c:pt>
                <c:pt idx="3980">
                  <c:v>83.399999856948853</c:v>
                </c:pt>
                <c:pt idx="3981">
                  <c:v>83.419999837875366</c:v>
                </c:pt>
                <c:pt idx="3982">
                  <c:v>83.43999981880188</c:v>
                </c:pt>
                <c:pt idx="3983">
                  <c:v>83.470000028610229</c:v>
                </c:pt>
                <c:pt idx="3984">
                  <c:v>83.490000009536743</c:v>
                </c:pt>
                <c:pt idx="3985">
                  <c:v>83.509999990463257</c:v>
                </c:pt>
                <c:pt idx="3986">
                  <c:v>83.529999971389771</c:v>
                </c:pt>
                <c:pt idx="3987">
                  <c:v>83.559999942779541</c:v>
                </c:pt>
                <c:pt idx="3988">
                  <c:v>83.579999923706055</c:v>
                </c:pt>
                <c:pt idx="3989">
                  <c:v>83.599999904632568</c:v>
                </c:pt>
                <c:pt idx="3990">
                  <c:v>83.619999885559082</c:v>
                </c:pt>
                <c:pt idx="3991">
                  <c:v>83.639999866485596</c:v>
                </c:pt>
                <c:pt idx="3992">
                  <c:v>83.669999837875366</c:v>
                </c:pt>
                <c:pt idx="3993">
                  <c:v>83.68999981880188</c:v>
                </c:pt>
                <c:pt idx="3994">
                  <c:v>83.710000038146973</c:v>
                </c:pt>
                <c:pt idx="3995">
                  <c:v>83.730000019073486</c:v>
                </c:pt>
                <c:pt idx="3996">
                  <c:v>83.75</c:v>
                </c:pt>
                <c:pt idx="3997">
                  <c:v>83.769999980926514</c:v>
                </c:pt>
                <c:pt idx="3998">
                  <c:v>83.799999952316284</c:v>
                </c:pt>
                <c:pt idx="3999">
                  <c:v>83.819999933242798</c:v>
                </c:pt>
                <c:pt idx="4000">
                  <c:v>83.839999914169312</c:v>
                </c:pt>
                <c:pt idx="4001">
                  <c:v>83.859999895095825</c:v>
                </c:pt>
                <c:pt idx="4002">
                  <c:v>83.879999876022339</c:v>
                </c:pt>
                <c:pt idx="4003">
                  <c:v>83.899999856948853</c:v>
                </c:pt>
                <c:pt idx="4004">
                  <c:v>83.929999828338623</c:v>
                </c:pt>
                <c:pt idx="4005">
                  <c:v>83.950000047683716</c:v>
                </c:pt>
                <c:pt idx="4006">
                  <c:v>83.970000028610229</c:v>
                </c:pt>
                <c:pt idx="4007">
                  <c:v>83.990000009536743</c:v>
                </c:pt>
                <c:pt idx="4008">
                  <c:v>84.009999990463257</c:v>
                </c:pt>
                <c:pt idx="4009">
                  <c:v>84.029999971389771</c:v>
                </c:pt>
                <c:pt idx="4010">
                  <c:v>84.059999942779541</c:v>
                </c:pt>
                <c:pt idx="4011">
                  <c:v>84.079999923706055</c:v>
                </c:pt>
                <c:pt idx="4012">
                  <c:v>84.099999904632568</c:v>
                </c:pt>
                <c:pt idx="4013">
                  <c:v>84.119999885559082</c:v>
                </c:pt>
                <c:pt idx="4014">
                  <c:v>84.139999866485596</c:v>
                </c:pt>
                <c:pt idx="4015">
                  <c:v>84.169999837875366</c:v>
                </c:pt>
                <c:pt idx="4016">
                  <c:v>84.18999981880188</c:v>
                </c:pt>
                <c:pt idx="4017">
                  <c:v>84.210000038146973</c:v>
                </c:pt>
                <c:pt idx="4018">
                  <c:v>84.230000019073486</c:v>
                </c:pt>
                <c:pt idx="4019">
                  <c:v>84.259999990463257</c:v>
                </c:pt>
                <c:pt idx="4020">
                  <c:v>84.279999971389771</c:v>
                </c:pt>
                <c:pt idx="4021">
                  <c:v>84.299999952316284</c:v>
                </c:pt>
                <c:pt idx="4022">
                  <c:v>84.319999933242798</c:v>
                </c:pt>
                <c:pt idx="4023">
                  <c:v>84.339999914169312</c:v>
                </c:pt>
                <c:pt idx="4024">
                  <c:v>84.359999895095825</c:v>
                </c:pt>
                <c:pt idx="4025">
                  <c:v>84.389999866485596</c:v>
                </c:pt>
                <c:pt idx="4026">
                  <c:v>84.409999847412109</c:v>
                </c:pt>
                <c:pt idx="4027">
                  <c:v>84.429999828338623</c:v>
                </c:pt>
                <c:pt idx="4028">
                  <c:v>84.450000047683716</c:v>
                </c:pt>
                <c:pt idx="4029">
                  <c:v>84.470000028610229</c:v>
                </c:pt>
                <c:pt idx="4030">
                  <c:v>84.490000009536743</c:v>
                </c:pt>
                <c:pt idx="4031">
                  <c:v>84.519999980926514</c:v>
                </c:pt>
                <c:pt idx="4032">
                  <c:v>84.539999961853027</c:v>
                </c:pt>
                <c:pt idx="4033">
                  <c:v>84.559999942779541</c:v>
                </c:pt>
                <c:pt idx="4034">
                  <c:v>84.579999923706055</c:v>
                </c:pt>
                <c:pt idx="4035">
                  <c:v>84.599999904632568</c:v>
                </c:pt>
                <c:pt idx="4036">
                  <c:v>84.619999885559082</c:v>
                </c:pt>
                <c:pt idx="4037">
                  <c:v>84.649999856948853</c:v>
                </c:pt>
                <c:pt idx="4038">
                  <c:v>84.669999837875366</c:v>
                </c:pt>
                <c:pt idx="4039">
                  <c:v>84.68999981880188</c:v>
                </c:pt>
                <c:pt idx="4040">
                  <c:v>84.710000038146973</c:v>
                </c:pt>
                <c:pt idx="4041">
                  <c:v>84.730000019073486</c:v>
                </c:pt>
                <c:pt idx="4042">
                  <c:v>84.759999990463257</c:v>
                </c:pt>
                <c:pt idx="4043">
                  <c:v>84.779999971389771</c:v>
                </c:pt>
                <c:pt idx="4044">
                  <c:v>84.799999952316284</c:v>
                </c:pt>
                <c:pt idx="4045">
                  <c:v>84.819999933242798</c:v>
                </c:pt>
                <c:pt idx="4046">
                  <c:v>84.849999904632568</c:v>
                </c:pt>
                <c:pt idx="4047">
                  <c:v>84.869999885559082</c:v>
                </c:pt>
                <c:pt idx="4048">
                  <c:v>84.889999866485596</c:v>
                </c:pt>
                <c:pt idx="4049">
                  <c:v>84.909999847412109</c:v>
                </c:pt>
                <c:pt idx="4050">
                  <c:v>84.929999828338623</c:v>
                </c:pt>
                <c:pt idx="4051">
                  <c:v>84.950000047683716</c:v>
                </c:pt>
                <c:pt idx="4052">
                  <c:v>84.980000019073486</c:v>
                </c:pt>
                <c:pt idx="4053">
                  <c:v>85</c:v>
                </c:pt>
                <c:pt idx="4054">
                  <c:v>85.019999980926514</c:v>
                </c:pt>
                <c:pt idx="4055">
                  <c:v>85.039999961853027</c:v>
                </c:pt>
                <c:pt idx="4056">
                  <c:v>85.059999942779541</c:v>
                </c:pt>
                <c:pt idx="4057">
                  <c:v>85.079999923706055</c:v>
                </c:pt>
                <c:pt idx="4058">
                  <c:v>85.109999895095825</c:v>
                </c:pt>
                <c:pt idx="4059">
                  <c:v>85.129999876022339</c:v>
                </c:pt>
                <c:pt idx="4060">
                  <c:v>85.149999856948853</c:v>
                </c:pt>
                <c:pt idx="4061">
                  <c:v>85.169999837875366</c:v>
                </c:pt>
                <c:pt idx="4062">
                  <c:v>85.18999981880188</c:v>
                </c:pt>
                <c:pt idx="4063">
                  <c:v>85.210000038146973</c:v>
                </c:pt>
                <c:pt idx="4064">
                  <c:v>85.240000009536743</c:v>
                </c:pt>
                <c:pt idx="4065">
                  <c:v>85.259999990463257</c:v>
                </c:pt>
                <c:pt idx="4066">
                  <c:v>85.279999971389771</c:v>
                </c:pt>
                <c:pt idx="4067">
                  <c:v>85.299999952316284</c:v>
                </c:pt>
                <c:pt idx="4068">
                  <c:v>85.319999933242798</c:v>
                </c:pt>
                <c:pt idx="4069">
                  <c:v>85.339999914169312</c:v>
                </c:pt>
                <c:pt idx="4070">
                  <c:v>85.369999885559082</c:v>
                </c:pt>
                <c:pt idx="4071">
                  <c:v>85.389999866485596</c:v>
                </c:pt>
                <c:pt idx="4072">
                  <c:v>85.409999847412109</c:v>
                </c:pt>
                <c:pt idx="4073">
                  <c:v>85.429999828338623</c:v>
                </c:pt>
                <c:pt idx="4074">
                  <c:v>85.460000038146973</c:v>
                </c:pt>
                <c:pt idx="4075">
                  <c:v>85.480000019073486</c:v>
                </c:pt>
                <c:pt idx="4076">
                  <c:v>85.5</c:v>
                </c:pt>
                <c:pt idx="4077">
                  <c:v>85.519999980926514</c:v>
                </c:pt>
                <c:pt idx="4078">
                  <c:v>85.539999961853027</c:v>
                </c:pt>
                <c:pt idx="4079">
                  <c:v>85.569999933242798</c:v>
                </c:pt>
                <c:pt idx="4080">
                  <c:v>85.589999914169312</c:v>
                </c:pt>
                <c:pt idx="4081">
                  <c:v>85.609999895095825</c:v>
                </c:pt>
                <c:pt idx="4082">
                  <c:v>85.629999876022339</c:v>
                </c:pt>
                <c:pt idx="4083">
                  <c:v>85.649999856948853</c:v>
                </c:pt>
                <c:pt idx="4084">
                  <c:v>85.669999837875366</c:v>
                </c:pt>
                <c:pt idx="4085">
                  <c:v>85.700000047683716</c:v>
                </c:pt>
                <c:pt idx="4086">
                  <c:v>85.720000028610229</c:v>
                </c:pt>
                <c:pt idx="4087">
                  <c:v>85.740000009536743</c:v>
                </c:pt>
                <c:pt idx="4088">
                  <c:v>85.759999990463257</c:v>
                </c:pt>
                <c:pt idx="4089">
                  <c:v>85.779999971389771</c:v>
                </c:pt>
                <c:pt idx="4090">
                  <c:v>85.799999952316284</c:v>
                </c:pt>
                <c:pt idx="4091">
                  <c:v>85.829999923706055</c:v>
                </c:pt>
                <c:pt idx="4092">
                  <c:v>85.849999904632568</c:v>
                </c:pt>
                <c:pt idx="4093">
                  <c:v>85.869999885559082</c:v>
                </c:pt>
                <c:pt idx="4094">
                  <c:v>85.889999866485596</c:v>
                </c:pt>
                <c:pt idx="4095">
                  <c:v>85.909999847412109</c:v>
                </c:pt>
                <c:pt idx="4096">
                  <c:v>85.929999828338623</c:v>
                </c:pt>
                <c:pt idx="4097">
                  <c:v>85.960000038146973</c:v>
                </c:pt>
                <c:pt idx="4098">
                  <c:v>85.980000019073486</c:v>
                </c:pt>
                <c:pt idx="4099">
                  <c:v>86</c:v>
                </c:pt>
                <c:pt idx="4100">
                  <c:v>86.019999980926514</c:v>
                </c:pt>
                <c:pt idx="4101">
                  <c:v>86.049999952316284</c:v>
                </c:pt>
                <c:pt idx="4102">
                  <c:v>86.069999933242798</c:v>
                </c:pt>
                <c:pt idx="4103">
                  <c:v>86.089999914169312</c:v>
                </c:pt>
                <c:pt idx="4104">
                  <c:v>86.109999895095825</c:v>
                </c:pt>
                <c:pt idx="4105">
                  <c:v>86.129999876022339</c:v>
                </c:pt>
                <c:pt idx="4106">
                  <c:v>86.159999847412109</c:v>
                </c:pt>
                <c:pt idx="4107">
                  <c:v>86.179999828338623</c:v>
                </c:pt>
                <c:pt idx="4108">
                  <c:v>86.200000047683716</c:v>
                </c:pt>
                <c:pt idx="4109">
                  <c:v>86.220000028610229</c:v>
                </c:pt>
                <c:pt idx="4110">
                  <c:v>86.240000009536743</c:v>
                </c:pt>
                <c:pt idx="4111">
                  <c:v>86.259999990463257</c:v>
                </c:pt>
                <c:pt idx="4112">
                  <c:v>86.289999961853027</c:v>
                </c:pt>
                <c:pt idx="4113">
                  <c:v>86.309999942779541</c:v>
                </c:pt>
                <c:pt idx="4114">
                  <c:v>86.329999923706055</c:v>
                </c:pt>
                <c:pt idx="4115">
                  <c:v>86.349999904632568</c:v>
                </c:pt>
                <c:pt idx="4116">
                  <c:v>86.369999885559082</c:v>
                </c:pt>
                <c:pt idx="4117">
                  <c:v>86.389999866485596</c:v>
                </c:pt>
                <c:pt idx="4118">
                  <c:v>86.419999837875366</c:v>
                </c:pt>
                <c:pt idx="4119">
                  <c:v>86.43999981880188</c:v>
                </c:pt>
                <c:pt idx="4120">
                  <c:v>86.460000038146973</c:v>
                </c:pt>
                <c:pt idx="4121">
                  <c:v>86.480000019073486</c:v>
                </c:pt>
                <c:pt idx="4122">
                  <c:v>86.5</c:v>
                </c:pt>
                <c:pt idx="4123">
                  <c:v>86.519999980926514</c:v>
                </c:pt>
                <c:pt idx="4124">
                  <c:v>86.549999952316284</c:v>
                </c:pt>
                <c:pt idx="4125">
                  <c:v>86.569999933242798</c:v>
                </c:pt>
                <c:pt idx="4126">
                  <c:v>86.589999914169312</c:v>
                </c:pt>
                <c:pt idx="4127">
                  <c:v>86.609999895095825</c:v>
                </c:pt>
                <c:pt idx="4128">
                  <c:v>86.639999866485596</c:v>
                </c:pt>
                <c:pt idx="4129">
                  <c:v>86.659999847412109</c:v>
                </c:pt>
                <c:pt idx="4130">
                  <c:v>86.679999828338623</c:v>
                </c:pt>
                <c:pt idx="4131">
                  <c:v>86.700000047683716</c:v>
                </c:pt>
                <c:pt idx="4132">
                  <c:v>86.720000028610229</c:v>
                </c:pt>
                <c:pt idx="4133">
                  <c:v>86.75</c:v>
                </c:pt>
                <c:pt idx="4134">
                  <c:v>86.769999980926514</c:v>
                </c:pt>
                <c:pt idx="4135">
                  <c:v>86.789999961853027</c:v>
                </c:pt>
                <c:pt idx="4136">
                  <c:v>86.809999942779541</c:v>
                </c:pt>
                <c:pt idx="4137">
                  <c:v>86.829999923706055</c:v>
                </c:pt>
                <c:pt idx="4138">
                  <c:v>86.849999904632568</c:v>
                </c:pt>
                <c:pt idx="4139">
                  <c:v>86.879999876022339</c:v>
                </c:pt>
                <c:pt idx="4140">
                  <c:v>86.899999856948853</c:v>
                </c:pt>
                <c:pt idx="4141">
                  <c:v>86.919999837875366</c:v>
                </c:pt>
                <c:pt idx="4142">
                  <c:v>86.93999981880188</c:v>
                </c:pt>
                <c:pt idx="4143">
                  <c:v>86.960000038146973</c:v>
                </c:pt>
                <c:pt idx="4144">
                  <c:v>86.980000019073486</c:v>
                </c:pt>
                <c:pt idx="4145">
                  <c:v>87.009999990463257</c:v>
                </c:pt>
                <c:pt idx="4146">
                  <c:v>87.029999971389771</c:v>
                </c:pt>
                <c:pt idx="4147">
                  <c:v>87.049999952316284</c:v>
                </c:pt>
                <c:pt idx="4148">
                  <c:v>87.069999933242798</c:v>
                </c:pt>
                <c:pt idx="4149">
                  <c:v>87.089999914169312</c:v>
                </c:pt>
                <c:pt idx="4150">
                  <c:v>87.109999895095825</c:v>
                </c:pt>
                <c:pt idx="4151">
                  <c:v>87.139999866485596</c:v>
                </c:pt>
                <c:pt idx="4152">
                  <c:v>87.159999847412109</c:v>
                </c:pt>
                <c:pt idx="4153">
                  <c:v>87.179999828338623</c:v>
                </c:pt>
                <c:pt idx="4154">
                  <c:v>87.200000047683716</c:v>
                </c:pt>
                <c:pt idx="4155">
                  <c:v>87.220000028610229</c:v>
                </c:pt>
                <c:pt idx="4156">
                  <c:v>87.25</c:v>
                </c:pt>
                <c:pt idx="4157">
                  <c:v>87.269999980926514</c:v>
                </c:pt>
                <c:pt idx="4158">
                  <c:v>87.289999961853027</c:v>
                </c:pt>
                <c:pt idx="4159">
                  <c:v>87.309999942779541</c:v>
                </c:pt>
                <c:pt idx="4160">
                  <c:v>87.339999914169312</c:v>
                </c:pt>
                <c:pt idx="4161">
                  <c:v>87.359999895095825</c:v>
                </c:pt>
                <c:pt idx="4162">
                  <c:v>87.379999876022339</c:v>
                </c:pt>
                <c:pt idx="4163">
                  <c:v>87.399999856948853</c:v>
                </c:pt>
                <c:pt idx="4164">
                  <c:v>87.419999837875366</c:v>
                </c:pt>
                <c:pt idx="4165">
                  <c:v>87.43999981880188</c:v>
                </c:pt>
                <c:pt idx="4166">
                  <c:v>88.349999904632568</c:v>
                </c:pt>
                <c:pt idx="4167">
                  <c:v>88.349999904632568</c:v>
                </c:pt>
                <c:pt idx="4168">
                  <c:v>88.349999904632568</c:v>
                </c:pt>
                <c:pt idx="4169">
                  <c:v>88.349999904632568</c:v>
                </c:pt>
                <c:pt idx="4170">
                  <c:v>88.349999904632568</c:v>
                </c:pt>
                <c:pt idx="4171">
                  <c:v>88.349999904632568</c:v>
                </c:pt>
                <c:pt idx="4172">
                  <c:v>88.349999904632568</c:v>
                </c:pt>
                <c:pt idx="4173">
                  <c:v>88.349999904632568</c:v>
                </c:pt>
                <c:pt idx="4174">
                  <c:v>88.349999904632568</c:v>
                </c:pt>
                <c:pt idx="4175">
                  <c:v>88.359999895095825</c:v>
                </c:pt>
                <c:pt idx="4176">
                  <c:v>88.359999895095825</c:v>
                </c:pt>
                <c:pt idx="4177">
                  <c:v>88.359999895095825</c:v>
                </c:pt>
                <c:pt idx="4178">
                  <c:v>88.359999895095825</c:v>
                </c:pt>
                <c:pt idx="4179">
                  <c:v>88.359999895095825</c:v>
                </c:pt>
                <c:pt idx="4180">
                  <c:v>88.359999895095825</c:v>
                </c:pt>
                <c:pt idx="4181">
                  <c:v>88.359999895095825</c:v>
                </c:pt>
                <c:pt idx="4182">
                  <c:v>88.359999895095825</c:v>
                </c:pt>
                <c:pt idx="4183">
                  <c:v>88.359999895095825</c:v>
                </c:pt>
                <c:pt idx="4184">
                  <c:v>88.359999895095825</c:v>
                </c:pt>
                <c:pt idx="4185">
                  <c:v>88.359999895095825</c:v>
                </c:pt>
                <c:pt idx="4186">
                  <c:v>88.359999895095825</c:v>
                </c:pt>
                <c:pt idx="4187">
                  <c:v>88.359999895095825</c:v>
                </c:pt>
                <c:pt idx="4188">
                  <c:v>88.359999895095825</c:v>
                </c:pt>
                <c:pt idx="4189">
                  <c:v>88.359999895095825</c:v>
                </c:pt>
                <c:pt idx="4190">
                  <c:v>88.359999895095825</c:v>
                </c:pt>
                <c:pt idx="4191">
                  <c:v>88.359999895095825</c:v>
                </c:pt>
                <c:pt idx="4192">
                  <c:v>88.359999895095825</c:v>
                </c:pt>
                <c:pt idx="4193">
                  <c:v>88.359999895095825</c:v>
                </c:pt>
                <c:pt idx="4194">
                  <c:v>88.359999895095825</c:v>
                </c:pt>
                <c:pt idx="4195">
                  <c:v>88.359999895095825</c:v>
                </c:pt>
                <c:pt idx="4196">
                  <c:v>88.359999895095825</c:v>
                </c:pt>
                <c:pt idx="4197">
                  <c:v>88.359999895095825</c:v>
                </c:pt>
                <c:pt idx="4198">
                  <c:v>88.359999895095825</c:v>
                </c:pt>
                <c:pt idx="4199">
                  <c:v>88.359999895095825</c:v>
                </c:pt>
                <c:pt idx="4200">
                  <c:v>88.359999895095825</c:v>
                </c:pt>
                <c:pt idx="4201">
                  <c:v>88.359999895095825</c:v>
                </c:pt>
                <c:pt idx="4202">
                  <c:v>88.359999895095825</c:v>
                </c:pt>
                <c:pt idx="4203">
                  <c:v>88.359999895095825</c:v>
                </c:pt>
                <c:pt idx="4204">
                  <c:v>88.359999895095825</c:v>
                </c:pt>
                <c:pt idx="4205">
                  <c:v>88.359999895095825</c:v>
                </c:pt>
                <c:pt idx="4206">
                  <c:v>88.359999895095825</c:v>
                </c:pt>
                <c:pt idx="4207">
                  <c:v>88.359999895095825</c:v>
                </c:pt>
                <c:pt idx="4208">
                  <c:v>88.379999876022339</c:v>
                </c:pt>
                <c:pt idx="4209">
                  <c:v>88.399999856948853</c:v>
                </c:pt>
                <c:pt idx="4210">
                  <c:v>88.419999837875366</c:v>
                </c:pt>
                <c:pt idx="4211">
                  <c:v>88.450000047683716</c:v>
                </c:pt>
                <c:pt idx="4212">
                  <c:v>88.470000028610229</c:v>
                </c:pt>
                <c:pt idx="4213">
                  <c:v>88.490000009536743</c:v>
                </c:pt>
                <c:pt idx="4214">
                  <c:v>88.519999980926514</c:v>
                </c:pt>
                <c:pt idx="4215">
                  <c:v>88.539999961853027</c:v>
                </c:pt>
                <c:pt idx="4216">
                  <c:v>88.559999942779541</c:v>
                </c:pt>
                <c:pt idx="4217">
                  <c:v>88.579999923706055</c:v>
                </c:pt>
                <c:pt idx="4218">
                  <c:v>88.599999904632568</c:v>
                </c:pt>
                <c:pt idx="4219">
                  <c:v>88.619999885559082</c:v>
                </c:pt>
                <c:pt idx="4220">
                  <c:v>88.649999856948853</c:v>
                </c:pt>
                <c:pt idx="4221">
                  <c:v>88.669999837875366</c:v>
                </c:pt>
                <c:pt idx="4222">
                  <c:v>88.68999981880188</c:v>
                </c:pt>
                <c:pt idx="4223">
                  <c:v>88.710000038146973</c:v>
                </c:pt>
                <c:pt idx="4224">
                  <c:v>88.730000019073486</c:v>
                </c:pt>
                <c:pt idx="4225">
                  <c:v>88.75</c:v>
                </c:pt>
                <c:pt idx="4226">
                  <c:v>88.779999971389771</c:v>
                </c:pt>
                <c:pt idx="4227">
                  <c:v>88.799999952316284</c:v>
                </c:pt>
                <c:pt idx="4228">
                  <c:v>88.819999933242798</c:v>
                </c:pt>
                <c:pt idx="4229">
                  <c:v>88.839999914169312</c:v>
                </c:pt>
                <c:pt idx="4230">
                  <c:v>88.859999895095825</c:v>
                </c:pt>
                <c:pt idx="4231">
                  <c:v>88.879999876022339</c:v>
                </c:pt>
                <c:pt idx="4232">
                  <c:v>88.909999847412109</c:v>
                </c:pt>
                <c:pt idx="4233">
                  <c:v>88.929999828338623</c:v>
                </c:pt>
                <c:pt idx="4234">
                  <c:v>88.950000047683716</c:v>
                </c:pt>
                <c:pt idx="4235">
                  <c:v>88.970000028610229</c:v>
                </c:pt>
                <c:pt idx="4236">
                  <c:v>88.990000009536743</c:v>
                </c:pt>
                <c:pt idx="4237">
                  <c:v>89.009999990463257</c:v>
                </c:pt>
                <c:pt idx="4238">
                  <c:v>89.039999961853027</c:v>
                </c:pt>
                <c:pt idx="4239">
                  <c:v>89.059999942779541</c:v>
                </c:pt>
                <c:pt idx="4240">
                  <c:v>89.079999923706055</c:v>
                </c:pt>
                <c:pt idx="4241">
                  <c:v>89.099999904632568</c:v>
                </c:pt>
                <c:pt idx="4242">
                  <c:v>89.129999876022339</c:v>
                </c:pt>
                <c:pt idx="4243">
                  <c:v>89.149999856948853</c:v>
                </c:pt>
                <c:pt idx="4244">
                  <c:v>89.169999837875366</c:v>
                </c:pt>
                <c:pt idx="4245">
                  <c:v>89.18999981880188</c:v>
                </c:pt>
                <c:pt idx="4246">
                  <c:v>89.210000038146973</c:v>
                </c:pt>
                <c:pt idx="4247">
                  <c:v>89.240000009536743</c:v>
                </c:pt>
                <c:pt idx="4248">
                  <c:v>89.259999990463257</c:v>
                </c:pt>
                <c:pt idx="4249">
                  <c:v>89.279999971389771</c:v>
                </c:pt>
                <c:pt idx="4250">
                  <c:v>89.299999952316284</c:v>
                </c:pt>
                <c:pt idx="4251">
                  <c:v>89.319999933242798</c:v>
                </c:pt>
                <c:pt idx="4252">
                  <c:v>89.349999904632568</c:v>
                </c:pt>
                <c:pt idx="4253">
                  <c:v>89.369999885559082</c:v>
                </c:pt>
                <c:pt idx="4254">
                  <c:v>89.389999866485596</c:v>
                </c:pt>
                <c:pt idx="4255">
                  <c:v>89.409999847412109</c:v>
                </c:pt>
                <c:pt idx="4256">
                  <c:v>89.429999828338623</c:v>
                </c:pt>
                <c:pt idx="4257">
                  <c:v>89.450000047683716</c:v>
                </c:pt>
                <c:pt idx="4258">
                  <c:v>89.480000019073486</c:v>
                </c:pt>
                <c:pt idx="4259">
                  <c:v>89.5</c:v>
                </c:pt>
                <c:pt idx="4260">
                  <c:v>89.519999980926514</c:v>
                </c:pt>
                <c:pt idx="4261">
                  <c:v>89.539999961853027</c:v>
                </c:pt>
                <c:pt idx="4262">
                  <c:v>89.559999942779541</c:v>
                </c:pt>
                <c:pt idx="4263">
                  <c:v>89.579999923706055</c:v>
                </c:pt>
                <c:pt idx="4264">
                  <c:v>89.609999895095825</c:v>
                </c:pt>
                <c:pt idx="4265">
                  <c:v>89.629999876022339</c:v>
                </c:pt>
                <c:pt idx="4266">
                  <c:v>89.649999856948853</c:v>
                </c:pt>
                <c:pt idx="4267">
                  <c:v>89.669999837875366</c:v>
                </c:pt>
                <c:pt idx="4268">
                  <c:v>89.68999981880188</c:v>
                </c:pt>
                <c:pt idx="4269">
                  <c:v>89.720000028610229</c:v>
                </c:pt>
                <c:pt idx="4270">
                  <c:v>89.740000009536743</c:v>
                </c:pt>
                <c:pt idx="4271">
                  <c:v>89.759999990463257</c:v>
                </c:pt>
                <c:pt idx="4272">
                  <c:v>89.779999971389771</c:v>
                </c:pt>
                <c:pt idx="4273">
                  <c:v>89.809999942779541</c:v>
                </c:pt>
                <c:pt idx="4274">
                  <c:v>89.829999923706055</c:v>
                </c:pt>
                <c:pt idx="4275">
                  <c:v>89.849999904632568</c:v>
                </c:pt>
                <c:pt idx="4276">
                  <c:v>89.869999885559082</c:v>
                </c:pt>
                <c:pt idx="4277">
                  <c:v>89.889999866485596</c:v>
                </c:pt>
                <c:pt idx="4278">
                  <c:v>89.909999847412109</c:v>
                </c:pt>
                <c:pt idx="4279">
                  <c:v>89.93999981880188</c:v>
                </c:pt>
                <c:pt idx="4280">
                  <c:v>89.960000038146973</c:v>
                </c:pt>
                <c:pt idx="4281">
                  <c:v>89.980000019073486</c:v>
                </c:pt>
                <c:pt idx="4282">
                  <c:v>90</c:v>
                </c:pt>
                <c:pt idx="4283">
                  <c:v>90.019999980926514</c:v>
                </c:pt>
                <c:pt idx="4284">
                  <c:v>90.039999961853027</c:v>
                </c:pt>
                <c:pt idx="4285">
                  <c:v>90.069999933242798</c:v>
                </c:pt>
                <c:pt idx="4286">
                  <c:v>90.089999914169312</c:v>
                </c:pt>
                <c:pt idx="4287">
                  <c:v>90.109999895095825</c:v>
                </c:pt>
                <c:pt idx="4288">
                  <c:v>90.129999876022339</c:v>
                </c:pt>
                <c:pt idx="4289">
                  <c:v>90.149999856948853</c:v>
                </c:pt>
                <c:pt idx="4290">
                  <c:v>90.169999837875366</c:v>
                </c:pt>
                <c:pt idx="4291">
                  <c:v>90.200000047683716</c:v>
                </c:pt>
                <c:pt idx="4292">
                  <c:v>90.220000028610229</c:v>
                </c:pt>
                <c:pt idx="4293">
                  <c:v>90.240000009536743</c:v>
                </c:pt>
                <c:pt idx="4294">
                  <c:v>90.259999990463257</c:v>
                </c:pt>
                <c:pt idx="4295">
                  <c:v>90.279999971389771</c:v>
                </c:pt>
                <c:pt idx="4296">
                  <c:v>90.299999952316284</c:v>
                </c:pt>
                <c:pt idx="4297">
                  <c:v>90.329999923706055</c:v>
                </c:pt>
                <c:pt idx="4298">
                  <c:v>90.349999904632568</c:v>
                </c:pt>
                <c:pt idx="4299">
                  <c:v>90.369999885559082</c:v>
                </c:pt>
                <c:pt idx="4300">
                  <c:v>90.389999866485596</c:v>
                </c:pt>
                <c:pt idx="4301">
                  <c:v>90.419999837875366</c:v>
                </c:pt>
                <c:pt idx="4302">
                  <c:v>90.43999981880188</c:v>
                </c:pt>
                <c:pt idx="4303">
                  <c:v>90.460000038146973</c:v>
                </c:pt>
                <c:pt idx="4304">
                  <c:v>90.480000019073486</c:v>
                </c:pt>
                <c:pt idx="4305">
                  <c:v>90.5</c:v>
                </c:pt>
                <c:pt idx="4306">
                  <c:v>90.529999971389771</c:v>
                </c:pt>
                <c:pt idx="4307">
                  <c:v>90.549999952316284</c:v>
                </c:pt>
                <c:pt idx="4308">
                  <c:v>90.569999933242798</c:v>
                </c:pt>
                <c:pt idx="4309">
                  <c:v>90.589999914169312</c:v>
                </c:pt>
                <c:pt idx="4310">
                  <c:v>90.609999895095825</c:v>
                </c:pt>
                <c:pt idx="4311">
                  <c:v>90.629999876022339</c:v>
                </c:pt>
                <c:pt idx="4312">
                  <c:v>90.659999847412109</c:v>
                </c:pt>
                <c:pt idx="4313">
                  <c:v>90.679999828338623</c:v>
                </c:pt>
                <c:pt idx="4314">
                  <c:v>90.700000047683716</c:v>
                </c:pt>
                <c:pt idx="4315">
                  <c:v>90.720000028610229</c:v>
                </c:pt>
                <c:pt idx="4316">
                  <c:v>90.740000009536743</c:v>
                </c:pt>
                <c:pt idx="4317">
                  <c:v>90.759999990463257</c:v>
                </c:pt>
                <c:pt idx="4318">
                  <c:v>90.789999961853027</c:v>
                </c:pt>
                <c:pt idx="4319">
                  <c:v>90.809999942779541</c:v>
                </c:pt>
                <c:pt idx="4320">
                  <c:v>90.829999923706055</c:v>
                </c:pt>
                <c:pt idx="4321">
                  <c:v>90.849999904632568</c:v>
                </c:pt>
                <c:pt idx="4322">
                  <c:v>90.869999885559082</c:v>
                </c:pt>
                <c:pt idx="4323">
                  <c:v>90.889999866485596</c:v>
                </c:pt>
                <c:pt idx="4324">
                  <c:v>90.919999837875366</c:v>
                </c:pt>
                <c:pt idx="4325">
                  <c:v>90.93999981880188</c:v>
                </c:pt>
                <c:pt idx="4326">
                  <c:v>90.960000038146973</c:v>
                </c:pt>
                <c:pt idx="4327">
                  <c:v>90.980000019073486</c:v>
                </c:pt>
                <c:pt idx="4328">
                  <c:v>91.009999990463257</c:v>
                </c:pt>
                <c:pt idx="4329">
                  <c:v>91.029999971389771</c:v>
                </c:pt>
                <c:pt idx="4330">
                  <c:v>91.049999952316284</c:v>
                </c:pt>
                <c:pt idx="4331">
                  <c:v>91.069999933242798</c:v>
                </c:pt>
                <c:pt idx="4332">
                  <c:v>91.089999914169312</c:v>
                </c:pt>
                <c:pt idx="4333">
                  <c:v>91.119999885559082</c:v>
                </c:pt>
                <c:pt idx="4334">
                  <c:v>91.139999866485596</c:v>
                </c:pt>
                <c:pt idx="4335">
                  <c:v>91.159999847412109</c:v>
                </c:pt>
                <c:pt idx="4336">
                  <c:v>91.179999828338623</c:v>
                </c:pt>
                <c:pt idx="4337">
                  <c:v>91.200000047683716</c:v>
                </c:pt>
                <c:pt idx="4338">
                  <c:v>91.220000028610229</c:v>
                </c:pt>
                <c:pt idx="4339">
                  <c:v>91.25</c:v>
                </c:pt>
                <c:pt idx="4340">
                  <c:v>91.269999980926514</c:v>
                </c:pt>
                <c:pt idx="4341">
                  <c:v>91.289999961853027</c:v>
                </c:pt>
                <c:pt idx="4342">
                  <c:v>91.309999942779541</c:v>
                </c:pt>
                <c:pt idx="4343">
                  <c:v>91.329999923706055</c:v>
                </c:pt>
                <c:pt idx="4344">
                  <c:v>91.349999904632568</c:v>
                </c:pt>
                <c:pt idx="4345">
                  <c:v>91.379999876022339</c:v>
                </c:pt>
                <c:pt idx="4346">
                  <c:v>91.399999856948853</c:v>
                </c:pt>
                <c:pt idx="4347">
                  <c:v>91.419999837875366</c:v>
                </c:pt>
                <c:pt idx="4348">
                  <c:v>91.43999981880188</c:v>
                </c:pt>
                <c:pt idx="4349">
                  <c:v>91.460000038146973</c:v>
                </c:pt>
                <c:pt idx="4350">
                  <c:v>91.480000019073486</c:v>
                </c:pt>
                <c:pt idx="4351">
                  <c:v>91.509999990463257</c:v>
                </c:pt>
                <c:pt idx="4352">
                  <c:v>91.529999971389771</c:v>
                </c:pt>
                <c:pt idx="4353">
                  <c:v>91.549999952316284</c:v>
                </c:pt>
                <c:pt idx="4354">
                  <c:v>91.569999933242798</c:v>
                </c:pt>
                <c:pt idx="4355">
                  <c:v>91.599999904632568</c:v>
                </c:pt>
                <c:pt idx="4356">
                  <c:v>91.619999885559082</c:v>
                </c:pt>
                <c:pt idx="4357">
                  <c:v>91.639999866485596</c:v>
                </c:pt>
                <c:pt idx="4358">
                  <c:v>91.659999847412109</c:v>
                </c:pt>
                <c:pt idx="4359">
                  <c:v>91.679999828338623</c:v>
                </c:pt>
                <c:pt idx="4360">
                  <c:v>91.710000038146973</c:v>
                </c:pt>
                <c:pt idx="4361">
                  <c:v>91.730000019073486</c:v>
                </c:pt>
                <c:pt idx="4362">
                  <c:v>91.75</c:v>
                </c:pt>
                <c:pt idx="4363">
                  <c:v>91.769999980926514</c:v>
                </c:pt>
                <c:pt idx="4364">
                  <c:v>91.789999961853027</c:v>
                </c:pt>
                <c:pt idx="4365">
                  <c:v>91.809999942779541</c:v>
                </c:pt>
                <c:pt idx="4366">
                  <c:v>91.839999914169312</c:v>
                </c:pt>
                <c:pt idx="4367">
                  <c:v>91.859999895095825</c:v>
                </c:pt>
                <c:pt idx="4368">
                  <c:v>91.879999876022339</c:v>
                </c:pt>
                <c:pt idx="4369">
                  <c:v>91.899999856948853</c:v>
                </c:pt>
                <c:pt idx="4370">
                  <c:v>91.919999837875366</c:v>
                </c:pt>
                <c:pt idx="4371">
                  <c:v>91.93999981880188</c:v>
                </c:pt>
                <c:pt idx="4372">
                  <c:v>91.970000028610229</c:v>
                </c:pt>
                <c:pt idx="4373">
                  <c:v>91.990000009536743</c:v>
                </c:pt>
                <c:pt idx="4374">
                  <c:v>92.009999990463257</c:v>
                </c:pt>
                <c:pt idx="4375">
                  <c:v>92.029999971389771</c:v>
                </c:pt>
                <c:pt idx="4376">
                  <c:v>92.049999952316284</c:v>
                </c:pt>
                <c:pt idx="4377">
                  <c:v>92.069999933242798</c:v>
                </c:pt>
                <c:pt idx="4378">
                  <c:v>92.099999904632568</c:v>
                </c:pt>
                <c:pt idx="4379">
                  <c:v>92.119999885559082</c:v>
                </c:pt>
                <c:pt idx="4380">
                  <c:v>92.139999866485596</c:v>
                </c:pt>
                <c:pt idx="4381">
                  <c:v>92.159999847412109</c:v>
                </c:pt>
                <c:pt idx="4382">
                  <c:v>92.179999828338623</c:v>
                </c:pt>
                <c:pt idx="4383">
                  <c:v>92.210000038146973</c:v>
                </c:pt>
                <c:pt idx="4384">
                  <c:v>92.230000019073486</c:v>
                </c:pt>
                <c:pt idx="4385">
                  <c:v>92.25</c:v>
                </c:pt>
                <c:pt idx="4386">
                  <c:v>92.269999980926514</c:v>
                </c:pt>
                <c:pt idx="4387">
                  <c:v>92.299999952316284</c:v>
                </c:pt>
                <c:pt idx="4388">
                  <c:v>92.319999933242798</c:v>
                </c:pt>
                <c:pt idx="4389">
                  <c:v>92.339999914169312</c:v>
                </c:pt>
                <c:pt idx="4390">
                  <c:v>92.359999895095825</c:v>
                </c:pt>
                <c:pt idx="4391">
                  <c:v>92.379999876022339</c:v>
                </c:pt>
                <c:pt idx="4392">
                  <c:v>92.399999856948853</c:v>
                </c:pt>
                <c:pt idx="4393">
                  <c:v>92.429999828338623</c:v>
                </c:pt>
                <c:pt idx="4394">
                  <c:v>92.450000047683716</c:v>
                </c:pt>
                <c:pt idx="4395">
                  <c:v>92.470000028610229</c:v>
                </c:pt>
                <c:pt idx="4396">
                  <c:v>92.490000009536743</c:v>
                </c:pt>
                <c:pt idx="4397">
                  <c:v>92.509999990463257</c:v>
                </c:pt>
                <c:pt idx="4398">
                  <c:v>92.529999971389771</c:v>
                </c:pt>
                <c:pt idx="4399">
                  <c:v>92.559999942779541</c:v>
                </c:pt>
                <c:pt idx="4400">
                  <c:v>92.579999923706055</c:v>
                </c:pt>
                <c:pt idx="4401">
                  <c:v>92.599999904632568</c:v>
                </c:pt>
                <c:pt idx="4402">
                  <c:v>92.619999885559082</c:v>
                </c:pt>
                <c:pt idx="4403">
                  <c:v>92.639999866485596</c:v>
                </c:pt>
                <c:pt idx="4404">
                  <c:v>92.659999847412109</c:v>
                </c:pt>
                <c:pt idx="4405">
                  <c:v>92.68999981880188</c:v>
                </c:pt>
                <c:pt idx="4406">
                  <c:v>92.710000038146973</c:v>
                </c:pt>
                <c:pt idx="4407">
                  <c:v>92.730000019073486</c:v>
                </c:pt>
                <c:pt idx="4408">
                  <c:v>92.75</c:v>
                </c:pt>
                <c:pt idx="4409">
                  <c:v>92.769999980926514</c:v>
                </c:pt>
                <c:pt idx="4410">
                  <c:v>92.799999952316284</c:v>
                </c:pt>
                <c:pt idx="4411">
                  <c:v>92.819999933242798</c:v>
                </c:pt>
                <c:pt idx="4412">
                  <c:v>92.839999914169312</c:v>
                </c:pt>
                <c:pt idx="4413">
                  <c:v>92.859999895095825</c:v>
                </c:pt>
                <c:pt idx="4414">
                  <c:v>92.889999866485596</c:v>
                </c:pt>
                <c:pt idx="4415">
                  <c:v>92.909999847412109</c:v>
                </c:pt>
                <c:pt idx="4416">
                  <c:v>92.929999828338623</c:v>
                </c:pt>
                <c:pt idx="4417">
                  <c:v>92.950000047683716</c:v>
                </c:pt>
                <c:pt idx="4418">
                  <c:v>92.970000028610229</c:v>
                </c:pt>
                <c:pt idx="4419">
                  <c:v>92.990000009536743</c:v>
                </c:pt>
                <c:pt idx="4420">
                  <c:v>93.019999980926514</c:v>
                </c:pt>
                <c:pt idx="4421">
                  <c:v>93.039999961853027</c:v>
                </c:pt>
                <c:pt idx="4422">
                  <c:v>93.059999942779541</c:v>
                </c:pt>
                <c:pt idx="4423">
                  <c:v>93.079999923706055</c:v>
                </c:pt>
                <c:pt idx="4424">
                  <c:v>93.099999904632568</c:v>
                </c:pt>
                <c:pt idx="4425">
                  <c:v>93.119999885559082</c:v>
                </c:pt>
                <c:pt idx="4426">
                  <c:v>93.149999856948853</c:v>
                </c:pt>
                <c:pt idx="4427">
                  <c:v>93.169999837875366</c:v>
                </c:pt>
                <c:pt idx="4428">
                  <c:v>93.18999981880188</c:v>
                </c:pt>
                <c:pt idx="4429">
                  <c:v>93.210000038146973</c:v>
                </c:pt>
                <c:pt idx="4430">
                  <c:v>93.230000019073486</c:v>
                </c:pt>
                <c:pt idx="4431">
                  <c:v>93.25</c:v>
                </c:pt>
                <c:pt idx="4432">
                  <c:v>93.279999971389771</c:v>
                </c:pt>
                <c:pt idx="4433">
                  <c:v>93.299999952316284</c:v>
                </c:pt>
                <c:pt idx="4434">
                  <c:v>93.319999933242798</c:v>
                </c:pt>
                <c:pt idx="4435">
                  <c:v>93.339999914169312</c:v>
                </c:pt>
                <c:pt idx="4436">
                  <c:v>93.359999895095825</c:v>
                </c:pt>
                <c:pt idx="4437">
                  <c:v>94.339999914169312</c:v>
                </c:pt>
                <c:pt idx="4438">
                  <c:v>94.339999914169312</c:v>
                </c:pt>
                <c:pt idx="4439">
                  <c:v>94.339999914169312</c:v>
                </c:pt>
                <c:pt idx="4440">
                  <c:v>94.339999914169312</c:v>
                </c:pt>
                <c:pt idx="4441">
                  <c:v>94.339999914169312</c:v>
                </c:pt>
                <c:pt idx="4442">
                  <c:v>94.339999914169312</c:v>
                </c:pt>
                <c:pt idx="4443">
                  <c:v>94.339999914169312</c:v>
                </c:pt>
                <c:pt idx="4444">
                  <c:v>94.339999914169312</c:v>
                </c:pt>
                <c:pt idx="4445">
                  <c:v>94.339999914169312</c:v>
                </c:pt>
                <c:pt idx="4446">
                  <c:v>94.339999914169312</c:v>
                </c:pt>
                <c:pt idx="4447">
                  <c:v>94.339999914169312</c:v>
                </c:pt>
                <c:pt idx="4448">
                  <c:v>94.339999914169312</c:v>
                </c:pt>
                <c:pt idx="4449">
                  <c:v>94.339999914169312</c:v>
                </c:pt>
                <c:pt idx="4450">
                  <c:v>94.339999914169312</c:v>
                </c:pt>
                <c:pt idx="4451">
                  <c:v>94.339999914169312</c:v>
                </c:pt>
                <c:pt idx="4452">
                  <c:v>94.339999914169312</c:v>
                </c:pt>
                <c:pt idx="4453">
                  <c:v>94.339999914169312</c:v>
                </c:pt>
                <c:pt idx="4454">
                  <c:v>94.339999914169312</c:v>
                </c:pt>
                <c:pt idx="4455">
                  <c:v>94.339999914169312</c:v>
                </c:pt>
                <c:pt idx="4456">
                  <c:v>94.339999914169312</c:v>
                </c:pt>
                <c:pt idx="4457">
                  <c:v>94.339999914169312</c:v>
                </c:pt>
                <c:pt idx="4458">
                  <c:v>94.339999914169312</c:v>
                </c:pt>
                <c:pt idx="4459">
                  <c:v>94.339999914169312</c:v>
                </c:pt>
                <c:pt idx="4460">
                  <c:v>94.339999914169312</c:v>
                </c:pt>
                <c:pt idx="4461">
                  <c:v>94.339999914169312</c:v>
                </c:pt>
                <c:pt idx="4462">
                  <c:v>94.339999914169312</c:v>
                </c:pt>
                <c:pt idx="4463">
                  <c:v>94.339999914169312</c:v>
                </c:pt>
                <c:pt idx="4464">
                  <c:v>94.339999914169312</c:v>
                </c:pt>
                <c:pt idx="4465">
                  <c:v>94.339999914169312</c:v>
                </c:pt>
                <c:pt idx="4466">
                  <c:v>94.339999914169312</c:v>
                </c:pt>
                <c:pt idx="4467">
                  <c:v>94.339999914169312</c:v>
                </c:pt>
                <c:pt idx="4468">
                  <c:v>94.339999914169312</c:v>
                </c:pt>
                <c:pt idx="4469">
                  <c:v>94.339999914169312</c:v>
                </c:pt>
                <c:pt idx="4470">
                  <c:v>94.339999914169312</c:v>
                </c:pt>
                <c:pt idx="4471">
                  <c:v>94.339999914169312</c:v>
                </c:pt>
                <c:pt idx="4472">
                  <c:v>94.339999914169312</c:v>
                </c:pt>
                <c:pt idx="4473">
                  <c:v>94.339999914169312</c:v>
                </c:pt>
                <c:pt idx="4474">
                  <c:v>94.339999914169312</c:v>
                </c:pt>
                <c:pt idx="4475">
                  <c:v>94.339999914169312</c:v>
                </c:pt>
                <c:pt idx="4476">
                  <c:v>94.339999914169312</c:v>
                </c:pt>
                <c:pt idx="4477">
                  <c:v>94.339999914169312</c:v>
                </c:pt>
                <c:pt idx="4478">
                  <c:v>94.339999914169312</c:v>
                </c:pt>
                <c:pt idx="4479">
                  <c:v>94.339999914169312</c:v>
                </c:pt>
                <c:pt idx="4480">
                  <c:v>94.339999914169312</c:v>
                </c:pt>
                <c:pt idx="4481">
                  <c:v>94.349999904632568</c:v>
                </c:pt>
                <c:pt idx="4482">
                  <c:v>94.369999885559082</c:v>
                </c:pt>
                <c:pt idx="4483">
                  <c:v>94.389999866485596</c:v>
                </c:pt>
                <c:pt idx="4484">
                  <c:v>94.409999847412109</c:v>
                </c:pt>
                <c:pt idx="4485">
                  <c:v>94.429999828338623</c:v>
                </c:pt>
                <c:pt idx="4486">
                  <c:v>94.460000038146973</c:v>
                </c:pt>
                <c:pt idx="4487">
                  <c:v>94.480000019073486</c:v>
                </c:pt>
                <c:pt idx="4488">
                  <c:v>94.5</c:v>
                </c:pt>
                <c:pt idx="4489">
                  <c:v>94.519999980926514</c:v>
                </c:pt>
                <c:pt idx="4490">
                  <c:v>94.539999961853027</c:v>
                </c:pt>
                <c:pt idx="4491">
                  <c:v>94.559999942779541</c:v>
                </c:pt>
                <c:pt idx="4492">
                  <c:v>94.589999914169312</c:v>
                </c:pt>
                <c:pt idx="4493">
                  <c:v>94.609999895095825</c:v>
                </c:pt>
                <c:pt idx="4494">
                  <c:v>94.629999876022339</c:v>
                </c:pt>
                <c:pt idx="4495">
                  <c:v>94.649999856948853</c:v>
                </c:pt>
                <c:pt idx="4496">
                  <c:v>94.679999828338623</c:v>
                </c:pt>
                <c:pt idx="4497">
                  <c:v>94.700000047683716</c:v>
                </c:pt>
                <c:pt idx="4498">
                  <c:v>94.720000028610229</c:v>
                </c:pt>
                <c:pt idx="4499">
                  <c:v>94.740000009536743</c:v>
                </c:pt>
                <c:pt idx="4500">
                  <c:v>94.759999990463257</c:v>
                </c:pt>
                <c:pt idx="4501">
                  <c:v>94.789999961853027</c:v>
                </c:pt>
                <c:pt idx="4502">
                  <c:v>94.809999942779541</c:v>
                </c:pt>
                <c:pt idx="4503">
                  <c:v>94.829999923706055</c:v>
                </c:pt>
                <c:pt idx="4504">
                  <c:v>94.849999904632568</c:v>
                </c:pt>
                <c:pt idx="4505">
                  <c:v>94.869999885559082</c:v>
                </c:pt>
                <c:pt idx="4506">
                  <c:v>94.889999866485596</c:v>
                </c:pt>
                <c:pt idx="4507">
                  <c:v>94.919999837875366</c:v>
                </c:pt>
                <c:pt idx="4508">
                  <c:v>94.93999981880188</c:v>
                </c:pt>
                <c:pt idx="4509">
                  <c:v>94.960000038146973</c:v>
                </c:pt>
                <c:pt idx="4510">
                  <c:v>94.980000019073486</c:v>
                </c:pt>
                <c:pt idx="4511">
                  <c:v>95</c:v>
                </c:pt>
                <c:pt idx="4512">
                  <c:v>95.019999980926514</c:v>
                </c:pt>
                <c:pt idx="4513">
                  <c:v>95.049999952316284</c:v>
                </c:pt>
                <c:pt idx="4514">
                  <c:v>95.069999933242798</c:v>
                </c:pt>
                <c:pt idx="4515">
                  <c:v>95.089999914169312</c:v>
                </c:pt>
                <c:pt idx="4516">
                  <c:v>95.109999895095825</c:v>
                </c:pt>
                <c:pt idx="4517">
                  <c:v>95.129999876022339</c:v>
                </c:pt>
                <c:pt idx="4518">
                  <c:v>95.149999856948853</c:v>
                </c:pt>
                <c:pt idx="4519">
                  <c:v>95.179999828338623</c:v>
                </c:pt>
                <c:pt idx="4520">
                  <c:v>95.200000047683716</c:v>
                </c:pt>
                <c:pt idx="4521">
                  <c:v>95.220000028610229</c:v>
                </c:pt>
                <c:pt idx="4522">
                  <c:v>95.240000009536743</c:v>
                </c:pt>
                <c:pt idx="4523">
                  <c:v>95.259999990463257</c:v>
                </c:pt>
                <c:pt idx="4524">
                  <c:v>95.289999961853027</c:v>
                </c:pt>
                <c:pt idx="4525">
                  <c:v>95.309999942779541</c:v>
                </c:pt>
                <c:pt idx="4526">
                  <c:v>95.329999923706055</c:v>
                </c:pt>
                <c:pt idx="4527">
                  <c:v>95.349999904632568</c:v>
                </c:pt>
                <c:pt idx="4528">
                  <c:v>95.379999876022339</c:v>
                </c:pt>
                <c:pt idx="4529">
                  <c:v>95.399999856948853</c:v>
                </c:pt>
                <c:pt idx="4530">
                  <c:v>95.419999837875366</c:v>
                </c:pt>
                <c:pt idx="4531">
                  <c:v>95.43999981880188</c:v>
                </c:pt>
                <c:pt idx="4532">
                  <c:v>95.460000038146973</c:v>
                </c:pt>
                <c:pt idx="4533">
                  <c:v>95.480000019073486</c:v>
                </c:pt>
                <c:pt idx="4534">
                  <c:v>95.509999990463257</c:v>
                </c:pt>
                <c:pt idx="4535">
                  <c:v>95.529999971389771</c:v>
                </c:pt>
                <c:pt idx="4536">
                  <c:v>95.549999952316284</c:v>
                </c:pt>
                <c:pt idx="4537">
                  <c:v>95.569999933242798</c:v>
                </c:pt>
                <c:pt idx="4538">
                  <c:v>95.589999914169312</c:v>
                </c:pt>
                <c:pt idx="4539">
                  <c:v>95.609999895095825</c:v>
                </c:pt>
                <c:pt idx="4540">
                  <c:v>95.639999866485596</c:v>
                </c:pt>
                <c:pt idx="4541">
                  <c:v>95.659999847412109</c:v>
                </c:pt>
                <c:pt idx="4542">
                  <c:v>95.679999828338623</c:v>
                </c:pt>
                <c:pt idx="4543">
                  <c:v>95.700000047683716</c:v>
                </c:pt>
                <c:pt idx="4544">
                  <c:v>95.720000028610229</c:v>
                </c:pt>
                <c:pt idx="4545">
                  <c:v>95.740000009536743</c:v>
                </c:pt>
                <c:pt idx="4546">
                  <c:v>95.769999980926514</c:v>
                </c:pt>
                <c:pt idx="4547">
                  <c:v>95.789999961853027</c:v>
                </c:pt>
                <c:pt idx="4548">
                  <c:v>95.809999942779541</c:v>
                </c:pt>
                <c:pt idx="4549">
                  <c:v>95.829999923706055</c:v>
                </c:pt>
                <c:pt idx="4550">
                  <c:v>95.849999904632568</c:v>
                </c:pt>
                <c:pt idx="4551">
                  <c:v>95.879999876022339</c:v>
                </c:pt>
                <c:pt idx="4552">
                  <c:v>95.899999856948853</c:v>
                </c:pt>
                <c:pt idx="4553">
                  <c:v>95.919999837875366</c:v>
                </c:pt>
                <c:pt idx="4554">
                  <c:v>95.93999981880188</c:v>
                </c:pt>
                <c:pt idx="4555">
                  <c:v>95.970000028610229</c:v>
                </c:pt>
                <c:pt idx="4556">
                  <c:v>95.990000009536743</c:v>
                </c:pt>
                <c:pt idx="4557">
                  <c:v>96.009999990463257</c:v>
                </c:pt>
                <c:pt idx="4558">
                  <c:v>96.029999971389771</c:v>
                </c:pt>
                <c:pt idx="4559">
                  <c:v>96.049999952316284</c:v>
                </c:pt>
                <c:pt idx="4560">
                  <c:v>96.069999933242798</c:v>
                </c:pt>
                <c:pt idx="4561">
                  <c:v>96.099999904632568</c:v>
                </c:pt>
                <c:pt idx="4562">
                  <c:v>96.119999885559082</c:v>
                </c:pt>
                <c:pt idx="4563">
                  <c:v>96.139999866485596</c:v>
                </c:pt>
                <c:pt idx="4564">
                  <c:v>96.159999847412109</c:v>
                </c:pt>
                <c:pt idx="4565">
                  <c:v>96.179999828338623</c:v>
                </c:pt>
                <c:pt idx="4566">
                  <c:v>96.200000047683716</c:v>
                </c:pt>
                <c:pt idx="4567">
                  <c:v>96.230000019073486</c:v>
                </c:pt>
                <c:pt idx="4568">
                  <c:v>96.25</c:v>
                </c:pt>
                <c:pt idx="4569">
                  <c:v>96.269999980926514</c:v>
                </c:pt>
                <c:pt idx="4570">
                  <c:v>96.289999961853027</c:v>
                </c:pt>
                <c:pt idx="4571">
                  <c:v>96.309999942779541</c:v>
                </c:pt>
                <c:pt idx="4572">
                  <c:v>96.329999923706055</c:v>
                </c:pt>
                <c:pt idx="4573">
                  <c:v>96.359999895095825</c:v>
                </c:pt>
                <c:pt idx="4574">
                  <c:v>96.379999876022339</c:v>
                </c:pt>
                <c:pt idx="4575">
                  <c:v>96.399999856948853</c:v>
                </c:pt>
                <c:pt idx="4576">
                  <c:v>96.419999837875366</c:v>
                </c:pt>
                <c:pt idx="4577">
                  <c:v>96.43999981880188</c:v>
                </c:pt>
                <c:pt idx="4578">
                  <c:v>96.470000028610229</c:v>
                </c:pt>
                <c:pt idx="4579">
                  <c:v>96.490000009536743</c:v>
                </c:pt>
                <c:pt idx="4580">
                  <c:v>96.509999990463257</c:v>
                </c:pt>
                <c:pt idx="4581">
                  <c:v>96.529999971389771</c:v>
                </c:pt>
                <c:pt idx="4582">
                  <c:v>96.559999942779541</c:v>
                </c:pt>
                <c:pt idx="4583">
                  <c:v>96.579999923706055</c:v>
                </c:pt>
                <c:pt idx="4584">
                  <c:v>96.599999904632568</c:v>
                </c:pt>
                <c:pt idx="4585">
                  <c:v>96.619999885559082</c:v>
                </c:pt>
                <c:pt idx="4586">
                  <c:v>96.639999866485596</c:v>
                </c:pt>
                <c:pt idx="4587">
                  <c:v>96.659999847412109</c:v>
                </c:pt>
                <c:pt idx="4588">
                  <c:v>96.68999981880188</c:v>
                </c:pt>
                <c:pt idx="4589">
                  <c:v>96.710000038146973</c:v>
                </c:pt>
                <c:pt idx="4590">
                  <c:v>96.730000019073486</c:v>
                </c:pt>
                <c:pt idx="4591">
                  <c:v>96.75</c:v>
                </c:pt>
                <c:pt idx="4592">
                  <c:v>96.769999980926514</c:v>
                </c:pt>
                <c:pt idx="4593">
                  <c:v>96.789999961853027</c:v>
                </c:pt>
                <c:pt idx="4594">
                  <c:v>96.819999933242798</c:v>
                </c:pt>
                <c:pt idx="4595">
                  <c:v>96.839999914169312</c:v>
                </c:pt>
                <c:pt idx="4596">
                  <c:v>96.859999895095825</c:v>
                </c:pt>
                <c:pt idx="4597">
                  <c:v>96.879999876022339</c:v>
                </c:pt>
                <c:pt idx="4598">
                  <c:v>96.899999856948853</c:v>
                </c:pt>
                <c:pt idx="4599">
                  <c:v>96.919999837875366</c:v>
                </c:pt>
                <c:pt idx="4600">
                  <c:v>96.950000047683716</c:v>
                </c:pt>
                <c:pt idx="4601">
                  <c:v>96.970000028610229</c:v>
                </c:pt>
                <c:pt idx="4602">
                  <c:v>96.990000009536743</c:v>
                </c:pt>
                <c:pt idx="4603">
                  <c:v>97.009999990463257</c:v>
                </c:pt>
                <c:pt idx="4604">
                  <c:v>97.029999971389771</c:v>
                </c:pt>
                <c:pt idx="4605">
                  <c:v>97.049999952316284</c:v>
                </c:pt>
                <c:pt idx="4606">
                  <c:v>97.079999923706055</c:v>
                </c:pt>
                <c:pt idx="4607">
                  <c:v>97.099999904632568</c:v>
                </c:pt>
                <c:pt idx="4608">
                  <c:v>97.119999885559082</c:v>
                </c:pt>
                <c:pt idx="4609">
                  <c:v>97.139999866485596</c:v>
                </c:pt>
                <c:pt idx="4610">
                  <c:v>97.169999837875366</c:v>
                </c:pt>
                <c:pt idx="4611">
                  <c:v>97.18999981880188</c:v>
                </c:pt>
                <c:pt idx="4612">
                  <c:v>97.210000038146973</c:v>
                </c:pt>
                <c:pt idx="4613">
                  <c:v>97.230000019073486</c:v>
                </c:pt>
                <c:pt idx="4614">
                  <c:v>97.25</c:v>
                </c:pt>
                <c:pt idx="4615">
                  <c:v>97.279999971389771</c:v>
                </c:pt>
                <c:pt idx="4616">
                  <c:v>97.299999952316284</c:v>
                </c:pt>
                <c:pt idx="4617">
                  <c:v>97.319999933242798</c:v>
                </c:pt>
                <c:pt idx="4618">
                  <c:v>97.339999914169312</c:v>
                </c:pt>
                <c:pt idx="4619">
                  <c:v>97.359999895095825</c:v>
                </c:pt>
                <c:pt idx="4620">
                  <c:v>97.379999876022339</c:v>
                </c:pt>
                <c:pt idx="4621">
                  <c:v>97.409999847412109</c:v>
                </c:pt>
                <c:pt idx="4622">
                  <c:v>97.429999828338623</c:v>
                </c:pt>
                <c:pt idx="4623">
                  <c:v>97.450000047683716</c:v>
                </c:pt>
                <c:pt idx="4624">
                  <c:v>97.470000028610229</c:v>
                </c:pt>
                <c:pt idx="4625">
                  <c:v>97.490000009536743</c:v>
                </c:pt>
                <c:pt idx="4626">
                  <c:v>97.509999990463257</c:v>
                </c:pt>
                <c:pt idx="4627">
                  <c:v>97.539999961853027</c:v>
                </c:pt>
                <c:pt idx="4628">
                  <c:v>97.559999942779541</c:v>
                </c:pt>
                <c:pt idx="4629">
                  <c:v>97.579999923706055</c:v>
                </c:pt>
                <c:pt idx="4630">
                  <c:v>97.599999904632568</c:v>
                </c:pt>
                <c:pt idx="4631">
                  <c:v>97.619999885559082</c:v>
                </c:pt>
                <c:pt idx="4632">
                  <c:v>97.639999866485596</c:v>
                </c:pt>
                <c:pt idx="4633">
                  <c:v>97.669999837875366</c:v>
                </c:pt>
                <c:pt idx="4634">
                  <c:v>97.68999981880188</c:v>
                </c:pt>
                <c:pt idx="4635">
                  <c:v>97.710000038146973</c:v>
                </c:pt>
                <c:pt idx="4636">
                  <c:v>97.730000019073486</c:v>
                </c:pt>
                <c:pt idx="4637">
                  <c:v>97.759999990463257</c:v>
                </c:pt>
                <c:pt idx="4638">
                  <c:v>97.779999971389771</c:v>
                </c:pt>
                <c:pt idx="4639">
                  <c:v>97.799999952316284</c:v>
                </c:pt>
                <c:pt idx="4640">
                  <c:v>97.819999933242798</c:v>
                </c:pt>
                <c:pt idx="4641">
                  <c:v>97.849999904632568</c:v>
                </c:pt>
                <c:pt idx="4642">
                  <c:v>97.869999885559082</c:v>
                </c:pt>
                <c:pt idx="4643">
                  <c:v>97.889999866485596</c:v>
                </c:pt>
                <c:pt idx="4644">
                  <c:v>97.909999847412109</c:v>
                </c:pt>
                <c:pt idx="4645">
                  <c:v>97.929999828338623</c:v>
                </c:pt>
                <c:pt idx="4646">
                  <c:v>97.950000047683716</c:v>
                </c:pt>
                <c:pt idx="4647">
                  <c:v>97.980000019073486</c:v>
                </c:pt>
                <c:pt idx="4648">
                  <c:v>98</c:v>
                </c:pt>
                <c:pt idx="4649">
                  <c:v>98.019999980926514</c:v>
                </c:pt>
                <c:pt idx="4650">
                  <c:v>98.039999961853027</c:v>
                </c:pt>
                <c:pt idx="4651">
                  <c:v>98.059999942779541</c:v>
                </c:pt>
                <c:pt idx="4652">
                  <c:v>98.079999923706055</c:v>
                </c:pt>
                <c:pt idx="4653">
                  <c:v>98.109999895095825</c:v>
                </c:pt>
                <c:pt idx="4654">
                  <c:v>98.129999876022339</c:v>
                </c:pt>
                <c:pt idx="4655">
                  <c:v>98.149999856948853</c:v>
                </c:pt>
                <c:pt idx="4656">
                  <c:v>98.169999837875366</c:v>
                </c:pt>
                <c:pt idx="4657">
                  <c:v>98.18999981880188</c:v>
                </c:pt>
                <c:pt idx="4658">
                  <c:v>98.210000038146973</c:v>
                </c:pt>
                <c:pt idx="4659">
                  <c:v>98.240000009536743</c:v>
                </c:pt>
                <c:pt idx="4660">
                  <c:v>98.259999990463257</c:v>
                </c:pt>
                <c:pt idx="4661">
                  <c:v>98.279999971389771</c:v>
                </c:pt>
                <c:pt idx="4662">
                  <c:v>98.299999952316284</c:v>
                </c:pt>
                <c:pt idx="4663">
                  <c:v>98.319999933242798</c:v>
                </c:pt>
                <c:pt idx="4664">
                  <c:v>98.349999904632568</c:v>
                </c:pt>
                <c:pt idx="4665">
                  <c:v>98.369999885559082</c:v>
                </c:pt>
                <c:pt idx="4666">
                  <c:v>98.389999866485596</c:v>
                </c:pt>
                <c:pt idx="4667">
                  <c:v>98.409999847412109</c:v>
                </c:pt>
                <c:pt idx="4668">
                  <c:v>98.43999981880188</c:v>
                </c:pt>
                <c:pt idx="4669">
                  <c:v>98.460000038146973</c:v>
                </c:pt>
                <c:pt idx="4670">
                  <c:v>98.480000019073486</c:v>
                </c:pt>
                <c:pt idx="4671">
                  <c:v>98.5</c:v>
                </c:pt>
                <c:pt idx="4672">
                  <c:v>98.519999980926514</c:v>
                </c:pt>
                <c:pt idx="4673">
                  <c:v>98.539999961853027</c:v>
                </c:pt>
                <c:pt idx="4674">
                  <c:v>98.569999933242798</c:v>
                </c:pt>
                <c:pt idx="4675">
                  <c:v>98.589999914169312</c:v>
                </c:pt>
                <c:pt idx="4676">
                  <c:v>98.609999895095825</c:v>
                </c:pt>
                <c:pt idx="4677">
                  <c:v>98.629999876022339</c:v>
                </c:pt>
                <c:pt idx="4678">
                  <c:v>98.649999856948853</c:v>
                </c:pt>
                <c:pt idx="4679">
                  <c:v>98.669999837875366</c:v>
                </c:pt>
                <c:pt idx="4680">
                  <c:v>98.700000047683716</c:v>
                </c:pt>
                <c:pt idx="4681">
                  <c:v>98.720000028610229</c:v>
                </c:pt>
                <c:pt idx="4682">
                  <c:v>98.740000009536743</c:v>
                </c:pt>
                <c:pt idx="4683">
                  <c:v>98.759999990463257</c:v>
                </c:pt>
                <c:pt idx="4684">
                  <c:v>98.779999971389771</c:v>
                </c:pt>
                <c:pt idx="4685">
                  <c:v>98.799999952316284</c:v>
                </c:pt>
                <c:pt idx="4686">
                  <c:v>98.829999923706055</c:v>
                </c:pt>
                <c:pt idx="4687">
                  <c:v>98.849999904632568</c:v>
                </c:pt>
                <c:pt idx="4688">
                  <c:v>98.869999885559082</c:v>
                </c:pt>
                <c:pt idx="4689">
                  <c:v>98.889999866485596</c:v>
                </c:pt>
                <c:pt idx="4690">
                  <c:v>98.909999847412109</c:v>
                </c:pt>
                <c:pt idx="4691">
                  <c:v>98.929999828338623</c:v>
                </c:pt>
                <c:pt idx="4692">
                  <c:v>98.960000038146973</c:v>
                </c:pt>
                <c:pt idx="4693">
                  <c:v>98.980000019073486</c:v>
                </c:pt>
                <c:pt idx="4694">
                  <c:v>99</c:v>
                </c:pt>
                <c:pt idx="4695">
                  <c:v>99.019999980926514</c:v>
                </c:pt>
                <c:pt idx="4696">
                  <c:v>99.049999952316284</c:v>
                </c:pt>
                <c:pt idx="4697">
                  <c:v>99.069999933242798</c:v>
                </c:pt>
                <c:pt idx="4698">
                  <c:v>99.089999914169312</c:v>
                </c:pt>
                <c:pt idx="4699">
                  <c:v>99.109999895095825</c:v>
                </c:pt>
                <c:pt idx="4700">
                  <c:v>99.129999876022339</c:v>
                </c:pt>
                <c:pt idx="4701">
                  <c:v>99.159999847412109</c:v>
                </c:pt>
                <c:pt idx="4702">
                  <c:v>99.179999828338623</c:v>
                </c:pt>
                <c:pt idx="4703">
                  <c:v>99.200000047683716</c:v>
                </c:pt>
                <c:pt idx="4704">
                  <c:v>99.220000028610229</c:v>
                </c:pt>
                <c:pt idx="4705">
                  <c:v>99.240000009536743</c:v>
                </c:pt>
                <c:pt idx="4706">
                  <c:v>99.259999990463257</c:v>
                </c:pt>
                <c:pt idx="4707">
                  <c:v>99.289999961853027</c:v>
                </c:pt>
                <c:pt idx="4708">
                  <c:v>99.309999942779541</c:v>
                </c:pt>
                <c:pt idx="4709">
                  <c:v>99.329999923706055</c:v>
                </c:pt>
                <c:pt idx="4710">
                  <c:v>99.349999904632568</c:v>
                </c:pt>
              </c:numCache>
            </c:numRef>
          </c:xVal>
          <c:yVal>
            <c:numRef>
              <c:f>extend!$H$2:$H$4712</c:f>
              <c:numCache>
                <c:formatCode>General</c:formatCode>
                <c:ptCount val="4711"/>
                <c:pt idx="0">
                  <c:v>337</c:v>
                </c:pt>
                <c:pt idx="1">
                  <c:v>333</c:v>
                </c:pt>
                <c:pt idx="2">
                  <c:v>338</c:v>
                </c:pt>
                <c:pt idx="3">
                  <c:v>335</c:v>
                </c:pt>
                <c:pt idx="4">
                  <c:v>336</c:v>
                </c:pt>
                <c:pt idx="5">
                  <c:v>337</c:v>
                </c:pt>
                <c:pt idx="6">
                  <c:v>333</c:v>
                </c:pt>
                <c:pt idx="7">
                  <c:v>338</c:v>
                </c:pt>
                <c:pt idx="8">
                  <c:v>335</c:v>
                </c:pt>
                <c:pt idx="9">
                  <c:v>336</c:v>
                </c:pt>
                <c:pt idx="10">
                  <c:v>334</c:v>
                </c:pt>
                <c:pt idx="11">
                  <c:v>332</c:v>
                </c:pt>
                <c:pt idx="12">
                  <c:v>333</c:v>
                </c:pt>
                <c:pt idx="13">
                  <c:v>335</c:v>
                </c:pt>
                <c:pt idx="14">
                  <c:v>332</c:v>
                </c:pt>
                <c:pt idx="15">
                  <c:v>335</c:v>
                </c:pt>
                <c:pt idx="16">
                  <c:v>335</c:v>
                </c:pt>
                <c:pt idx="17">
                  <c:v>332</c:v>
                </c:pt>
                <c:pt idx="18">
                  <c:v>337</c:v>
                </c:pt>
                <c:pt idx="19">
                  <c:v>334</c:v>
                </c:pt>
                <c:pt idx="20">
                  <c:v>334</c:v>
                </c:pt>
                <c:pt idx="21">
                  <c:v>337</c:v>
                </c:pt>
                <c:pt idx="22">
                  <c:v>333</c:v>
                </c:pt>
                <c:pt idx="23">
                  <c:v>335</c:v>
                </c:pt>
                <c:pt idx="24">
                  <c:v>336</c:v>
                </c:pt>
                <c:pt idx="25">
                  <c:v>333</c:v>
                </c:pt>
                <c:pt idx="26">
                  <c:v>336</c:v>
                </c:pt>
                <c:pt idx="27">
                  <c:v>333</c:v>
                </c:pt>
                <c:pt idx="28">
                  <c:v>334</c:v>
                </c:pt>
                <c:pt idx="29">
                  <c:v>337</c:v>
                </c:pt>
                <c:pt idx="30">
                  <c:v>332</c:v>
                </c:pt>
                <c:pt idx="31">
                  <c:v>336</c:v>
                </c:pt>
                <c:pt idx="32">
                  <c:v>335</c:v>
                </c:pt>
                <c:pt idx="33">
                  <c:v>333</c:v>
                </c:pt>
                <c:pt idx="34">
                  <c:v>337</c:v>
                </c:pt>
                <c:pt idx="35">
                  <c:v>334</c:v>
                </c:pt>
                <c:pt idx="36">
                  <c:v>335</c:v>
                </c:pt>
                <c:pt idx="37">
                  <c:v>337</c:v>
                </c:pt>
                <c:pt idx="38">
                  <c:v>333</c:v>
                </c:pt>
                <c:pt idx="39">
                  <c:v>336</c:v>
                </c:pt>
                <c:pt idx="40">
                  <c:v>335</c:v>
                </c:pt>
                <c:pt idx="41">
                  <c:v>334</c:v>
                </c:pt>
                <c:pt idx="42">
                  <c:v>337</c:v>
                </c:pt>
                <c:pt idx="43">
                  <c:v>333</c:v>
                </c:pt>
                <c:pt idx="44">
                  <c:v>335</c:v>
                </c:pt>
                <c:pt idx="45">
                  <c:v>335</c:v>
                </c:pt>
                <c:pt idx="46">
                  <c:v>333</c:v>
                </c:pt>
                <c:pt idx="47">
                  <c:v>337</c:v>
                </c:pt>
                <c:pt idx="48">
                  <c:v>334</c:v>
                </c:pt>
                <c:pt idx="49">
                  <c:v>333</c:v>
                </c:pt>
                <c:pt idx="50">
                  <c:v>337</c:v>
                </c:pt>
                <c:pt idx="51">
                  <c:v>334</c:v>
                </c:pt>
                <c:pt idx="52">
                  <c:v>335</c:v>
                </c:pt>
                <c:pt idx="53">
                  <c:v>336</c:v>
                </c:pt>
                <c:pt idx="54">
                  <c:v>334</c:v>
                </c:pt>
                <c:pt idx="55">
                  <c:v>337</c:v>
                </c:pt>
                <c:pt idx="56">
                  <c:v>334</c:v>
                </c:pt>
                <c:pt idx="57">
                  <c:v>335</c:v>
                </c:pt>
                <c:pt idx="58">
                  <c:v>337</c:v>
                </c:pt>
                <c:pt idx="59">
                  <c:v>333</c:v>
                </c:pt>
                <c:pt idx="60">
                  <c:v>336</c:v>
                </c:pt>
                <c:pt idx="61">
                  <c:v>335</c:v>
                </c:pt>
                <c:pt idx="62">
                  <c:v>332</c:v>
                </c:pt>
                <c:pt idx="63">
                  <c:v>337</c:v>
                </c:pt>
                <c:pt idx="64">
                  <c:v>333</c:v>
                </c:pt>
                <c:pt idx="65">
                  <c:v>334</c:v>
                </c:pt>
                <c:pt idx="66">
                  <c:v>337</c:v>
                </c:pt>
                <c:pt idx="67">
                  <c:v>332</c:v>
                </c:pt>
                <c:pt idx="68">
                  <c:v>336</c:v>
                </c:pt>
                <c:pt idx="69">
                  <c:v>335</c:v>
                </c:pt>
                <c:pt idx="70">
                  <c:v>333</c:v>
                </c:pt>
                <c:pt idx="71">
                  <c:v>336</c:v>
                </c:pt>
                <c:pt idx="72">
                  <c:v>334</c:v>
                </c:pt>
                <c:pt idx="73">
                  <c:v>335</c:v>
                </c:pt>
                <c:pt idx="74">
                  <c:v>337</c:v>
                </c:pt>
                <c:pt idx="75">
                  <c:v>333</c:v>
                </c:pt>
                <c:pt idx="76">
                  <c:v>337</c:v>
                </c:pt>
                <c:pt idx="77">
                  <c:v>335</c:v>
                </c:pt>
                <c:pt idx="78">
                  <c:v>334</c:v>
                </c:pt>
                <c:pt idx="79">
                  <c:v>337</c:v>
                </c:pt>
                <c:pt idx="80">
                  <c:v>334</c:v>
                </c:pt>
                <c:pt idx="81">
                  <c:v>335</c:v>
                </c:pt>
                <c:pt idx="82">
                  <c:v>335</c:v>
                </c:pt>
                <c:pt idx="83">
                  <c:v>333</c:v>
                </c:pt>
                <c:pt idx="84">
                  <c:v>336</c:v>
                </c:pt>
                <c:pt idx="85">
                  <c:v>334</c:v>
                </c:pt>
                <c:pt idx="86">
                  <c:v>334</c:v>
                </c:pt>
                <c:pt idx="87">
                  <c:v>336</c:v>
                </c:pt>
                <c:pt idx="88">
                  <c:v>332</c:v>
                </c:pt>
                <c:pt idx="89">
                  <c:v>335</c:v>
                </c:pt>
                <c:pt idx="90">
                  <c:v>335</c:v>
                </c:pt>
                <c:pt idx="91">
                  <c:v>332</c:v>
                </c:pt>
                <c:pt idx="92">
                  <c:v>336</c:v>
                </c:pt>
                <c:pt idx="93">
                  <c:v>334</c:v>
                </c:pt>
                <c:pt idx="94">
                  <c:v>335</c:v>
                </c:pt>
                <c:pt idx="95">
                  <c:v>337</c:v>
                </c:pt>
                <c:pt idx="96">
                  <c:v>333</c:v>
                </c:pt>
                <c:pt idx="97">
                  <c:v>336</c:v>
                </c:pt>
                <c:pt idx="98">
                  <c:v>336</c:v>
                </c:pt>
                <c:pt idx="99">
                  <c:v>335</c:v>
                </c:pt>
                <c:pt idx="100">
                  <c:v>337</c:v>
                </c:pt>
                <c:pt idx="101">
                  <c:v>335</c:v>
                </c:pt>
                <c:pt idx="102">
                  <c:v>336</c:v>
                </c:pt>
                <c:pt idx="103">
                  <c:v>336</c:v>
                </c:pt>
                <c:pt idx="104">
                  <c:v>333</c:v>
                </c:pt>
                <c:pt idx="105">
                  <c:v>337</c:v>
                </c:pt>
                <c:pt idx="106">
                  <c:v>334</c:v>
                </c:pt>
                <c:pt idx="107">
                  <c:v>334</c:v>
                </c:pt>
                <c:pt idx="108">
                  <c:v>337</c:v>
                </c:pt>
                <c:pt idx="109">
                  <c:v>333</c:v>
                </c:pt>
                <c:pt idx="110">
                  <c:v>336</c:v>
                </c:pt>
                <c:pt idx="111">
                  <c:v>337</c:v>
                </c:pt>
                <c:pt idx="112">
                  <c:v>334</c:v>
                </c:pt>
                <c:pt idx="113">
                  <c:v>337</c:v>
                </c:pt>
                <c:pt idx="114">
                  <c:v>333</c:v>
                </c:pt>
                <c:pt idx="115">
                  <c:v>334</c:v>
                </c:pt>
                <c:pt idx="116">
                  <c:v>337</c:v>
                </c:pt>
                <c:pt idx="117">
                  <c:v>333</c:v>
                </c:pt>
                <c:pt idx="118">
                  <c:v>335</c:v>
                </c:pt>
                <c:pt idx="119">
                  <c:v>334</c:v>
                </c:pt>
                <c:pt idx="120">
                  <c:v>333</c:v>
                </c:pt>
                <c:pt idx="121">
                  <c:v>336</c:v>
                </c:pt>
                <c:pt idx="122">
                  <c:v>333</c:v>
                </c:pt>
                <c:pt idx="123">
                  <c:v>334</c:v>
                </c:pt>
                <c:pt idx="124">
                  <c:v>336</c:v>
                </c:pt>
                <c:pt idx="125">
                  <c:v>333</c:v>
                </c:pt>
                <c:pt idx="126">
                  <c:v>335</c:v>
                </c:pt>
                <c:pt idx="127">
                  <c:v>334</c:v>
                </c:pt>
                <c:pt idx="128">
                  <c:v>333</c:v>
                </c:pt>
                <c:pt idx="129">
                  <c:v>335</c:v>
                </c:pt>
                <c:pt idx="130">
                  <c:v>332</c:v>
                </c:pt>
                <c:pt idx="131">
                  <c:v>334</c:v>
                </c:pt>
                <c:pt idx="132">
                  <c:v>334</c:v>
                </c:pt>
                <c:pt idx="133">
                  <c:v>331</c:v>
                </c:pt>
                <c:pt idx="134">
                  <c:v>335</c:v>
                </c:pt>
                <c:pt idx="135">
                  <c:v>333</c:v>
                </c:pt>
                <c:pt idx="136">
                  <c:v>333</c:v>
                </c:pt>
                <c:pt idx="137">
                  <c:v>338</c:v>
                </c:pt>
                <c:pt idx="138">
                  <c:v>333</c:v>
                </c:pt>
                <c:pt idx="139">
                  <c:v>335</c:v>
                </c:pt>
                <c:pt idx="140">
                  <c:v>337</c:v>
                </c:pt>
                <c:pt idx="141">
                  <c:v>334</c:v>
                </c:pt>
                <c:pt idx="142">
                  <c:v>336</c:v>
                </c:pt>
                <c:pt idx="143">
                  <c:v>334</c:v>
                </c:pt>
                <c:pt idx="144">
                  <c:v>335</c:v>
                </c:pt>
                <c:pt idx="145">
                  <c:v>336</c:v>
                </c:pt>
                <c:pt idx="146">
                  <c:v>333</c:v>
                </c:pt>
                <c:pt idx="147">
                  <c:v>336</c:v>
                </c:pt>
                <c:pt idx="148">
                  <c:v>335</c:v>
                </c:pt>
                <c:pt idx="149">
                  <c:v>334</c:v>
                </c:pt>
                <c:pt idx="150">
                  <c:v>337</c:v>
                </c:pt>
                <c:pt idx="151">
                  <c:v>334</c:v>
                </c:pt>
                <c:pt idx="152">
                  <c:v>335</c:v>
                </c:pt>
                <c:pt idx="153">
                  <c:v>337</c:v>
                </c:pt>
                <c:pt idx="154">
                  <c:v>333</c:v>
                </c:pt>
                <c:pt idx="155">
                  <c:v>336</c:v>
                </c:pt>
                <c:pt idx="156">
                  <c:v>335</c:v>
                </c:pt>
                <c:pt idx="157">
                  <c:v>333</c:v>
                </c:pt>
                <c:pt idx="158">
                  <c:v>337</c:v>
                </c:pt>
                <c:pt idx="159">
                  <c:v>334</c:v>
                </c:pt>
                <c:pt idx="160">
                  <c:v>336</c:v>
                </c:pt>
                <c:pt idx="161">
                  <c:v>337</c:v>
                </c:pt>
                <c:pt idx="162">
                  <c:v>334</c:v>
                </c:pt>
                <c:pt idx="163">
                  <c:v>337</c:v>
                </c:pt>
                <c:pt idx="164">
                  <c:v>336</c:v>
                </c:pt>
                <c:pt idx="165">
                  <c:v>335</c:v>
                </c:pt>
                <c:pt idx="166">
                  <c:v>338</c:v>
                </c:pt>
                <c:pt idx="167">
                  <c:v>333</c:v>
                </c:pt>
                <c:pt idx="168">
                  <c:v>335</c:v>
                </c:pt>
                <c:pt idx="169">
                  <c:v>337</c:v>
                </c:pt>
                <c:pt idx="170">
                  <c:v>333</c:v>
                </c:pt>
                <c:pt idx="171">
                  <c:v>336</c:v>
                </c:pt>
                <c:pt idx="172">
                  <c:v>335</c:v>
                </c:pt>
                <c:pt idx="173">
                  <c:v>335</c:v>
                </c:pt>
                <c:pt idx="174">
                  <c:v>337</c:v>
                </c:pt>
                <c:pt idx="175">
                  <c:v>334</c:v>
                </c:pt>
                <c:pt idx="176">
                  <c:v>337</c:v>
                </c:pt>
                <c:pt idx="177">
                  <c:v>336</c:v>
                </c:pt>
                <c:pt idx="178">
                  <c:v>333</c:v>
                </c:pt>
                <c:pt idx="179">
                  <c:v>338</c:v>
                </c:pt>
                <c:pt idx="180">
                  <c:v>335</c:v>
                </c:pt>
                <c:pt idx="181">
                  <c:v>335</c:v>
                </c:pt>
                <c:pt idx="182">
                  <c:v>338</c:v>
                </c:pt>
                <c:pt idx="183">
                  <c:v>335</c:v>
                </c:pt>
                <c:pt idx="184">
                  <c:v>337</c:v>
                </c:pt>
                <c:pt idx="185">
                  <c:v>337</c:v>
                </c:pt>
                <c:pt idx="186">
                  <c:v>335</c:v>
                </c:pt>
                <c:pt idx="187">
                  <c:v>338</c:v>
                </c:pt>
                <c:pt idx="188">
                  <c:v>335</c:v>
                </c:pt>
                <c:pt idx="189">
                  <c:v>336</c:v>
                </c:pt>
                <c:pt idx="190">
                  <c:v>336</c:v>
                </c:pt>
                <c:pt idx="191">
                  <c:v>334</c:v>
                </c:pt>
                <c:pt idx="192">
                  <c:v>337</c:v>
                </c:pt>
                <c:pt idx="193">
                  <c:v>336</c:v>
                </c:pt>
                <c:pt idx="194">
                  <c:v>334</c:v>
                </c:pt>
                <c:pt idx="195">
                  <c:v>338</c:v>
                </c:pt>
                <c:pt idx="196">
                  <c:v>334</c:v>
                </c:pt>
                <c:pt idx="197">
                  <c:v>336</c:v>
                </c:pt>
                <c:pt idx="198">
                  <c:v>338</c:v>
                </c:pt>
                <c:pt idx="199">
                  <c:v>333</c:v>
                </c:pt>
                <c:pt idx="200">
                  <c:v>337</c:v>
                </c:pt>
                <c:pt idx="201">
                  <c:v>335</c:v>
                </c:pt>
                <c:pt idx="202">
                  <c:v>333</c:v>
                </c:pt>
                <c:pt idx="203">
                  <c:v>333</c:v>
                </c:pt>
                <c:pt idx="204">
                  <c:v>327</c:v>
                </c:pt>
                <c:pt idx="205">
                  <c:v>327</c:v>
                </c:pt>
                <c:pt idx="206">
                  <c:v>324</c:v>
                </c:pt>
                <c:pt idx="207">
                  <c:v>319</c:v>
                </c:pt>
                <c:pt idx="208">
                  <c:v>321</c:v>
                </c:pt>
                <c:pt idx="209">
                  <c:v>317</c:v>
                </c:pt>
                <c:pt idx="210">
                  <c:v>315</c:v>
                </c:pt>
                <c:pt idx="211">
                  <c:v>318</c:v>
                </c:pt>
                <c:pt idx="212">
                  <c:v>314</c:v>
                </c:pt>
                <c:pt idx="213">
                  <c:v>316</c:v>
                </c:pt>
                <c:pt idx="214">
                  <c:v>315</c:v>
                </c:pt>
                <c:pt idx="215">
                  <c:v>313</c:v>
                </c:pt>
                <c:pt idx="216">
                  <c:v>316</c:v>
                </c:pt>
                <c:pt idx="217">
                  <c:v>312</c:v>
                </c:pt>
                <c:pt idx="218">
                  <c:v>313</c:v>
                </c:pt>
                <c:pt idx="219">
                  <c:v>314</c:v>
                </c:pt>
                <c:pt idx="220">
                  <c:v>310</c:v>
                </c:pt>
                <c:pt idx="221">
                  <c:v>313</c:v>
                </c:pt>
                <c:pt idx="222">
                  <c:v>311</c:v>
                </c:pt>
                <c:pt idx="223">
                  <c:v>310</c:v>
                </c:pt>
                <c:pt idx="224">
                  <c:v>314</c:v>
                </c:pt>
                <c:pt idx="225">
                  <c:v>310</c:v>
                </c:pt>
                <c:pt idx="226">
                  <c:v>311</c:v>
                </c:pt>
                <c:pt idx="227">
                  <c:v>312</c:v>
                </c:pt>
                <c:pt idx="228">
                  <c:v>309</c:v>
                </c:pt>
                <c:pt idx="229">
                  <c:v>313</c:v>
                </c:pt>
                <c:pt idx="230">
                  <c:v>311</c:v>
                </c:pt>
                <c:pt idx="231">
                  <c:v>309</c:v>
                </c:pt>
                <c:pt idx="232">
                  <c:v>312</c:v>
                </c:pt>
                <c:pt idx="233">
                  <c:v>308</c:v>
                </c:pt>
                <c:pt idx="234">
                  <c:v>312</c:v>
                </c:pt>
                <c:pt idx="235">
                  <c:v>311</c:v>
                </c:pt>
                <c:pt idx="236">
                  <c:v>308</c:v>
                </c:pt>
                <c:pt idx="237">
                  <c:v>313</c:v>
                </c:pt>
                <c:pt idx="238">
                  <c:v>310</c:v>
                </c:pt>
                <c:pt idx="239">
                  <c:v>309</c:v>
                </c:pt>
                <c:pt idx="240">
                  <c:v>312</c:v>
                </c:pt>
                <c:pt idx="241">
                  <c:v>308</c:v>
                </c:pt>
                <c:pt idx="242">
                  <c:v>312</c:v>
                </c:pt>
                <c:pt idx="243">
                  <c:v>311</c:v>
                </c:pt>
                <c:pt idx="244">
                  <c:v>308</c:v>
                </c:pt>
                <c:pt idx="245">
                  <c:v>311</c:v>
                </c:pt>
                <c:pt idx="246">
                  <c:v>309</c:v>
                </c:pt>
                <c:pt idx="247">
                  <c:v>310</c:v>
                </c:pt>
                <c:pt idx="248">
                  <c:v>311</c:v>
                </c:pt>
                <c:pt idx="249">
                  <c:v>308</c:v>
                </c:pt>
                <c:pt idx="250">
                  <c:v>312</c:v>
                </c:pt>
                <c:pt idx="251">
                  <c:v>310</c:v>
                </c:pt>
                <c:pt idx="252">
                  <c:v>310</c:v>
                </c:pt>
                <c:pt idx="253">
                  <c:v>312</c:v>
                </c:pt>
                <c:pt idx="254">
                  <c:v>308</c:v>
                </c:pt>
                <c:pt idx="255">
                  <c:v>311</c:v>
                </c:pt>
                <c:pt idx="256">
                  <c:v>311</c:v>
                </c:pt>
                <c:pt idx="257">
                  <c:v>308</c:v>
                </c:pt>
                <c:pt idx="258">
                  <c:v>312</c:v>
                </c:pt>
                <c:pt idx="259">
                  <c:v>310</c:v>
                </c:pt>
                <c:pt idx="260">
                  <c:v>309</c:v>
                </c:pt>
                <c:pt idx="261">
                  <c:v>311</c:v>
                </c:pt>
                <c:pt idx="262">
                  <c:v>309</c:v>
                </c:pt>
                <c:pt idx="263">
                  <c:v>312</c:v>
                </c:pt>
                <c:pt idx="264">
                  <c:v>309</c:v>
                </c:pt>
                <c:pt idx="265">
                  <c:v>308</c:v>
                </c:pt>
                <c:pt idx="266">
                  <c:v>312</c:v>
                </c:pt>
                <c:pt idx="267">
                  <c:v>308</c:v>
                </c:pt>
                <c:pt idx="268">
                  <c:v>309</c:v>
                </c:pt>
                <c:pt idx="269">
                  <c:v>311</c:v>
                </c:pt>
                <c:pt idx="270">
                  <c:v>307</c:v>
                </c:pt>
                <c:pt idx="271">
                  <c:v>309</c:v>
                </c:pt>
                <c:pt idx="272">
                  <c:v>308</c:v>
                </c:pt>
                <c:pt idx="273">
                  <c:v>307</c:v>
                </c:pt>
                <c:pt idx="274">
                  <c:v>310</c:v>
                </c:pt>
                <c:pt idx="275">
                  <c:v>307</c:v>
                </c:pt>
                <c:pt idx="276">
                  <c:v>308</c:v>
                </c:pt>
                <c:pt idx="277">
                  <c:v>310</c:v>
                </c:pt>
                <c:pt idx="278">
                  <c:v>306</c:v>
                </c:pt>
                <c:pt idx="279">
                  <c:v>310</c:v>
                </c:pt>
                <c:pt idx="280">
                  <c:v>309</c:v>
                </c:pt>
                <c:pt idx="281">
                  <c:v>307</c:v>
                </c:pt>
                <c:pt idx="282">
                  <c:v>311</c:v>
                </c:pt>
                <c:pt idx="283">
                  <c:v>307</c:v>
                </c:pt>
                <c:pt idx="284">
                  <c:v>309</c:v>
                </c:pt>
                <c:pt idx="285">
                  <c:v>310</c:v>
                </c:pt>
                <c:pt idx="286">
                  <c:v>306</c:v>
                </c:pt>
                <c:pt idx="287">
                  <c:v>309</c:v>
                </c:pt>
                <c:pt idx="288">
                  <c:v>307</c:v>
                </c:pt>
                <c:pt idx="289">
                  <c:v>306</c:v>
                </c:pt>
                <c:pt idx="290">
                  <c:v>308</c:v>
                </c:pt>
                <c:pt idx="291">
                  <c:v>305</c:v>
                </c:pt>
                <c:pt idx="292">
                  <c:v>306</c:v>
                </c:pt>
                <c:pt idx="293">
                  <c:v>307</c:v>
                </c:pt>
                <c:pt idx="294">
                  <c:v>303</c:v>
                </c:pt>
                <c:pt idx="295">
                  <c:v>308</c:v>
                </c:pt>
                <c:pt idx="296">
                  <c:v>304</c:v>
                </c:pt>
                <c:pt idx="297">
                  <c:v>305</c:v>
                </c:pt>
                <c:pt idx="298">
                  <c:v>308</c:v>
                </c:pt>
                <c:pt idx="299">
                  <c:v>305</c:v>
                </c:pt>
                <c:pt idx="300">
                  <c:v>308</c:v>
                </c:pt>
                <c:pt idx="301">
                  <c:v>307</c:v>
                </c:pt>
                <c:pt idx="302">
                  <c:v>306</c:v>
                </c:pt>
                <c:pt idx="303">
                  <c:v>309</c:v>
                </c:pt>
                <c:pt idx="304">
                  <c:v>306</c:v>
                </c:pt>
                <c:pt idx="305">
                  <c:v>308</c:v>
                </c:pt>
                <c:pt idx="306">
                  <c:v>309</c:v>
                </c:pt>
                <c:pt idx="307">
                  <c:v>307</c:v>
                </c:pt>
                <c:pt idx="308">
                  <c:v>310</c:v>
                </c:pt>
                <c:pt idx="309">
                  <c:v>308</c:v>
                </c:pt>
                <c:pt idx="310">
                  <c:v>308</c:v>
                </c:pt>
                <c:pt idx="311">
                  <c:v>311</c:v>
                </c:pt>
                <c:pt idx="312">
                  <c:v>308</c:v>
                </c:pt>
                <c:pt idx="313">
                  <c:v>309</c:v>
                </c:pt>
                <c:pt idx="314">
                  <c:v>310</c:v>
                </c:pt>
                <c:pt idx="315">
                  <c:v>307</c:v>
                </c:pt>
                <c:pt idx="316">
                  <c:v>310</c:v>
                </c:pt>
                <c:pt idx="317">
                  <c:v>309</c:v>
                </c:pt>
                <c:pt idx="318">
                  <c:v>307</c:v>
                </c:pt>
                <c:pt idx="319">
                  <c:v>311</c:v>
                </c:pt>
                <c:pt idx="320">
                  <c:v>307</c:v>
                </c:pt>
                <c:pt idx="321">
                  <c:v>308</c:v>
                </c:pt>
                <c:pt idx="322">
                  <c:v>308</c:v>
                </c:pt>
                <c:pt idx="323">
                  <c:v>306</c:v>
                </c:pt>
                <c:pt idx="324">
                  <c:v>310</c:v>
                </c:pt>
                <c:pt idx="325">
                  <c:v>308</c:v>
                </c:pt>
                <c:pt idx="326">
                  <c:v>308</c:v>
                </c:pt>
                <c:pt idx="327">
                  <c:v>313</c:v>
                </c:pt>
                <c:pt idx="328">
                  <c:v>309</c:v>
                </c:pt>
                <c:pt idx="329">
                  <c:v>310</c:v>
                </c:pt>
                <c:pt idx="330">
                  <c:v>312</c:v>
                </c:pt>
                <c:pt idx="331">
                  <c:v>310</c:v>
                </c:pt>
                <c:pt idx="332">
                  <c:v>313</c:v>
                </c:pt>
                <c:pt idx="333">
                  <c:v>311</c:v>
                </c:pt>
                <c:pt idx="334">
                  <c:v>311</c:v>
                </c:pt>
                <c:pt idx="335">
                  <c:v>313</c:v>
                </c:pt>
                <c:pt idx="336">
                  <c:v>309</c:v>
                </c:pt>
                <c:pt idx="337">
                  <c:v>312</c:v>
                </c:pt>
                <c:pt idx="338">
                  <c:v>311</c:v>
                </c:pt>
                <c:pt idx="339">
                  <c:v>308</c:v>
                </c:pt>
                <c:pt idx="340">
                  <c:v>311</c:v>
                </c:pt>
                <c:pt idx="341">
                  <c:v>307</c:v>
                </c:pt>
                <c:pt idx="342">
                  <c:v>309</c:v>
                </c:pt>
                <c:pt idx="343">
                  <c:v>310</c:v>
                </c:pt>
                <c:pt idx="344">
                  <c:v>307</c:v>
                </c:pt>
                <c:pt idx="345">
                  <c:v>309</c:v>
                </c:pt>
                <c:pt idx="346">
                  <c:v>308</c:v>
                </c:pt>
                <c:pt idx="347">
                  <c:v>308</c:v>
                </c:pt>
                <c:pt idx="348">
                  <c:v>309</c:v>
                </c:pt>
                <c:pt idx="349">
                  <c:v>307</c:v>
                </c:pt>
                <c:pt idx="350">
                  <c:v>309</c:v>
                </c:pt>
                <c:pt idx="351">
                  <c:v>309</c:v>
                </c:pt>
                <c:pt idx="352">
                  <c:v>306</c:v>
                </c:pt>
                <c:pt idx="353">
                  <c:v>311</c:v>
                </c:pt>
                <c:pt idx="354">
                  <c:v>307</c:v>
                </c:pt>
                <c:pt idx="355">
                  <c:v>308</c:v>
                </c:pt>
                <c:pt idx="356">
                  <c:v>310</c:v>
                </c:pt>
                <c:pt idx="357">
                  <c:v>307</c:v>
                </c:pt>
                <c:pt idx="358">
                  <c:v>309</c:v>
                </c:pt>
                <c:pt idx="359">
                  <c:v>309</c:v>
                </c:pt>
                <c:pt idx="360">
                  <c:v>307</c:v>
                </c:pt>
                <c:pt idx="361">
                  <c:v>310</c:v>
                </c:pt>
                <c:pt idx="362">
                  <c:v>306</c:v>
                </c:pt>
                <c:pt idx="363">
                  <c:v>308</c:v>
                </c:pt>
                <c:pt idx="364">
                  <c:v>310</c:v>
                </c:pt>
                <c:pt idx="365">
                  <c:v>307</c:v>
                </c:pt>
                <c:pt idx="366">
                  <c:v>310</c:v>
                </c:pt>
                <c:pt idx="367">
                  <c:v>309</c:v>
                </c:pt>
                <c:pt idx="368">
                  <c:v>307</c:v>
                </c:pt>
                <c:pt idx="369">
                  <c:v>311</c:v>
                </c:pt>
                <c:pt idx="370">
                  <c:v>307</c:v>
                </c:pt>
                <c:pt idx="371">
                  <c:v>308</c:v>
                </c:pt>
                <c:pt idx="372">
                  <c:v>309</c:v>
                </c:pt>
                <c:pt idx="373">
                  <c:v>306</c:v>
                </c:pt>
                <c:pt idx="374">
                  <c:v>310</c:v>
                </c:pt>
                <c:pt idx="375">
                  <c:v>308</c:v>
                </c:pt>
                <c:pt idx="376">
                  <c:v>307</c:v>
                </c:pt>
                <c:pt idx="377">
                  <c:v>310</c:v>
                </c:pt>
                <c:pt idx="378">
                  <c:v>306</c:v>
                </c:pt>
                <c:pt idx="379">
                  <c:v>310</c:v>
                </c:pt>
                <c:pt idx="380">
                  <c:v>309</c:v>
                </c:pt>
                <c:pt idx="381">
                  <c:v>306</c:v>
                </c:pt>
                <c:pt idx="382">
                  <c:v>311</c:v>
                </c:pt>
                <c:pt idx="383">
                  <c:v>307</c:v>
                </c:pt>
                <c:pt idx="384">
                  <c:v>307</c:v>
                </c:pt>
                <c:pt idx="385">
                  <c:v>311</c:v>
                </c:pt>
                <c:pt idx="386">
                  <c:v>307</c:v>
                </c:pt>
                <c:pt idx="387">
                  <c:v>309</c:v>
                </c:pt>
                <c:pt idx="388">
                  <c:v>309</c:v>
                </c:pt>
                <c:pt idx="389">
                  <c:v>308</c:v>
                </c:pt>
                <c:pt idx="390">
                  <c:v>310</c:v>
                </c:pt>
                <c:pt idx="391">
                  <c:v>307</c:v>
                </c:pt>
                <c:pt idx="392">
                  <c:v>308</c:v>
                </c:pt>
                <c:pt idx="393">
                  <c:v>311</c:v>
                </c:pt>
                <c:pt idx="394">
                  <c:v>305</c:v>
                </c:pt>
                <c:pt idx="395">
                  <c:v>309</c:v>
                </c:pt>
                <c:pt idx="396">
                  <c:v>308</c:v>
                </c:pt>
                <c:pt idx="397">
                  <c:v>307</c:v>
                </c:pt>
                <c:pt idx="398">
                  <c:v>311</c:v>
                </c:pt>
                <c:pt idx="399">
                  <c:v>307</c:v>
                </c:pt>
                <c:pt idx="400">
                  <c:v>308</c:v>
                </c:pt>
                <c:pt idx="401">
                  <c:v>310</c:v>
                </c:pt>
                <c:pt idx="402">
                  <c:v>307</c:v>
                </c:pt>
                <c:pt idx="403">
                  <c:v>311</c:v>
                </c:pt>
                <c:pt idx="404">
                  <c:v>309</c:v>
                </c:pt>
                <c:pt idx="405">
                  <c:v>308</c:v>
                </c:pt>
                <c:pt idx="406">
                  <c:v>310</c:v>
                </c:pt>
                <c:pt idx="407">
                  <c:v>307</c:v>
                </c:pt>
                <c:pt idx="408">
                  <c:v>309</c:v>
                </c:pt>
                <c:pt idx="409">
                  <c:v>309</c:v>
                </c:pt>
                <c:pt idx="410">
                  <c:v>307</c:v>
                </c:pt>
                <c:pt idx="411">
                  <c:v>310</c:v>
                </c:pt>
                <c:pt idx="412">
                  <c:v>307</c:v>
                </c:pt>
                <c:pt idx="413">
                  <c:v>307</c:v>
                </c:pt>
                <c:pt idx="414">
                  <c:v>311</c:v>
                </c:pt>
                <c:pt idx="415">
                  <c:v>306</c:v>
                </c:pt>
                <c:pt idx="416">
                  <c:v>309</c:v>
                </c:pt>
                <c:pt idx="417">
                  <c:v>310</c:v>
                </c:pt>
                <c:pt idx="418">
                  <c:v>308</c:v>
                </c:pt>
                <c:pt idx="419">
                  <c:v>312</c:v>
                </c:pt>
                <c:pt idx="420">
                  <c:v>309</c:v>
                </c:pt>
                <c:pt idx="421">
                  <c:v>311</c:v>
                </c:pt>
                <c:pt idx="422">
                  <c:v>314</c:v>
                </c:pt>
                <c:pt idx="423">
                  <c:v>310</c:v>
                </c:pt>
                <c:pt idx="424">
                  <c:v>314</c:v>
                </c:pt>
                <c:pt idx="425">
                  <c:v>314</c:v>
                </c:pt>
                <c:pt idx="426">
                  <c:v>311</c:v>
                </c:pt>
                <c:pt idx="427">
                  <c:v>315</c:v>
                </c:pt>
                <c:pt idx="428">
                  <c:v>312</c:v>
                </c:pt>
                <c:pt idx="429">
                  <c:v>312</c:v>
                </c:pt>
                <c:pt idx="430">
                  <c:v>314</c:v>
                </c:pt>
                <c:pt idx="431">
                  <c:v>311</c:v>
                </c:pt>
                <c:pt idx="432">
                  <c:v>314</c:v>
                </c:pt>
                <c:pt idx="433">
                  <c:v>312</c:v>
                </c:pt>
                <c:pt idx="434">
                  <c:v>311</c:v>
                </c:pt>
                <c:pt idx="435">
                  <c:v>315</c:v>
                </c:pt>
                <c:pt idx="436">
                  <c:v>312</c:v>
                </c:pt>
                <c:pt idx="437">
                  <c:v>313</c:v>
                </c:pt>
                <c:pt idx="438">
                  <c:v>315</c:v>
                </c:pt>
                <c:pt idx="439">
                  <c:v>311</c:v>
                </c:pt>
                <c:pt idx="440">
                  <c:v>315</c:v>
                </c:pt>
                <c:pt idx="441">
                  <c:v>313</c:v>
                </c:pt>
                <c:pt idx="442">
                  <c:v>311</c:v>
                </c:pt>
                <c:pt idx="443">
                  <c:v>314</c:v>
                </c:pt>
                <c:pt idx="444">
                  <c:v>311</c:v>
                </c:pt>
                <c:pt idx="445">
                  <c:v>313</c:v>
                </c:pt>
                <c:pt idx="446">
                  <c:v>315</c:v>
                </c:pt>
                <c:pt idx="447">
                  <c:v>312</c:v>
                </c:pt>
                <c:pt idx="448">
                  <c:v>315</c:v>
                </c:pt>
                <c:pt idx="449">
                  <c:v>312</c:v>
                </c:pt>
                <c:pt idx="450">
                  <c:v>314</c:v>
                </c:pt>
                <c:pt idx="451">
                  <c:v>315</c:v>
                </c:pt>
                <c:pt idx="452">
                  <c:v>312</c:v>
                </c:pt>
                <c:pt idx="453">
                  <c:v>316</c:v>
                </c:pt>
                <c:pt idx="454">
                  <c:v>314</c:v>
                </c:pt>
                <c:pt idx="455">
                  <c:v>312</c:v>
                </c:pt>
                <c:pt idx="456">
                  <c:v>316</c:v>
                </c:pt>
                <c:pt idx="457">
                  <c:v>314</c:v>
                </c:pt>
                <c:pt idx="458">
                  <c:v>315</c:v>
                </c:pt>
                <c:pt idx="459">
                  <c:v>317</c:v>
                </c:pt>
                <c:pt idx="460">
                  <c:v>315</c:v>
                </c:pt>
                <c:pt idx="461">
                  <c:v>320</c:v>
                </c:pt>
                <c:pt idx="462">
                  <c:v>320</c:v>
                </c:pt>
                <c:pt idx="463">
                  <c:v>320</c:v>
                </c:pt>
                <c:pt idx="464">
                  <c:v>325</c:v>
                </c:pt>
                <c:pt idx="465">
                  <c:v>322</c:v>
                </c:pt>
                <c:pt idx="466">
                  <c:v>325</c:v>
                </c:pt>
                <c:pt idx="467">
                  <c:v>327</c:v>
                </c:pt>
                <c:pt idx="468">
                  <c:v>325</c:v>
                </c:pt>
                <c:pt idx="469">
                  <c:v>330</c:v>
                </c:pt>
                <c:pt idx="470">
                  <c:v>327</c:v>
                </c:pt>
                <c:pt idx="471">
                  <c:v>327</c:v>
                </c:pt>
                <c:pt idx="472">
                  <c:v>331</c:v>
                </c:pt>
                <c:pt idx="473">
                  <c:v>328</c:v>
                </c:pt>
                <c:pt idx="474">
                  <c:v>330</c:v>
                </c:pt>
                <c:pt idx="475">
                  <c:v>332</c:v>
                </c:pt>
                <c:pt idx="476">
                  <c:v>330</c:v>
                </c:pt>
                <c:pt idx="477">
                  <c:v>333</c:v>
                </c:pt>
                <c:pt idx="478">
                  <c:v>331</c:v>
                </c:pt>
                <c:pt idx="479">
                  <c:v>332</c:v>
                </c:pt>
                <c:pt idx="480">
                  <c:v>333</c:v>
                </c:pt>
                <c:pt idx="481">
                  <c:v>330</c:v>
                </c:pt>
                <c:pt idx="482">
                  <c:v>334</c:v>
                </c:pt>
                <c:pt idx="483">
                  <c:v>332</c:v>
                </c:pt>
                <c:pt idx="484">
                  <c:v>330</c:v>
                </c:pt>
                <c:pt idx="485">
                  <c:v>334</c:v>
                </c:pt>
                <c:pt idx="486">
                  <c:v>331</c:v>
                </c:pt>
                <c:pt idx="487">
                  <c:v>332</c:v>
                </c:pt>
                <c:pt idx="488">
                  <c:v>334</c:v>
                </c:pt>
                <c:pt idx="489">
                  <c:v>331</c:v>
                </c:pt>
                <c:pt idx="490">
                  <c:v>334</c:v>
                </c:pt>
                <c:pt idx="491">
                  <c:v>333</c:v>
                </c:pt>
                <c:pt idx="492">
                  <c:v>332</c:v>
                </c:pt>
                <c:pt idx="493">
                  <c:v>334</c:v>
                </c:pt>
                <c:pt idx="494">
                  <c:v>331</c:v>
                </c:pt>
                <c:pt idx="495">
                  <c:v>333</c:v>
                </c:pt>
                <c:pt idx="496">
                  <c:v>333</c:v>
                </c:pt>
                <c:pt idx="497">
                  <c:v>330</c:v>
                </c:pt>
                <c:pt idx="498">
                  <c:v>334</c:v>
                </c:pt>
                <c:pt idx="499">
                  <c:v>333</c:v>
                </c:pt>
                <c:pt idx="500">
                  <c:v>331</c:v>
                </c:pt>
                <c:pt idx="501">
                  <c:v>336</c:v>
                </c:pt>
                <c:pt idx="502">
                  <c:v>330</c:v>
                </c:pt>
                <c:pt idx="503">
                  <c:v>333</c:v>
                </c:pt>
                <c:pt idx="504">
                  <c:v>335</c:v>
                </c:pt>
                <c:pt idx="505">
                  <c:v>332</c:v>
                </c:pt>
                <c:pt idx="506">
                  <c:v>335</c:v>
                </c:pt>
                <c:pt idx="507">
                  <c:v>333</c:v>
                </c:pt>
                <c:pt idx="508">
                  <c:v>332</c:v>
                </c:pt>
                <c:pt idx="509">
                  <c:v>334</c:v>
                </c:pt>
                <c:pt idx="510">
                  <c:v>331</c:v>
                </c:pt>
                <c:pt idx="511">
                  <c:v>334</c:v>
                </c:pt>
                <c:pt idx="512">
                  <c:v>334</c:v>
                </c:pt>
                <c:pt idx="513">
                  <c:v>330</c:v>
                </c:pt>
                <c:pt idx="514">
                  <c:v>334</c:v>
                </c:pt>
                <c:pt idx="515">
                  <c:v>332</c:v>
                </c:pt>
                <c:pt idx="516">
                  <c:v>333</c:v>
                </c:pt>
                <c:pt idx="517">
                  <c:v>335</c:v>
                </c:pt>
                <c:pt idx="518">
                  <c:v>331</c:v>
                </c:pt>
                <c:pt idx="519">
                  <c:v>335</c:v>
                </c:pt>
                <c:pt idx="520">
                  <c:v>333</c:v>
                </c:pt>
                <c:pt idx="521">
                  <c:v>332</c:v>
                </c:pt>
                <c:pt idx="522">
                  <c:v>335</c:v>
                </c:pt>
                <c:pt idx="523">
                  <c:v>332</c:v>
                </c:pt>
                <c:pt idx="524">
                  <c:v>333</c:v>
                </c:pt>
                <c:pt idx="525">
                  <c:v>334</c:v>
                </c:pt>
                <c:pt idx="526">
                  <c:v>330</c:v>
                </c:pt>
                <c:pt idx="527">
                  <c:v>335</c:v>
                </c:pt>
                <c:pt idx="528">
                  <c:v>333</c:v>
                </c:pt>
                <c:pt idx="529">
                  <c:v>332</c:v>
                </c:pt>
                <c:pt idx="530">
                  <c:v>336</c:v>
                </c:pt>
                <c:pt idx="531">
                  <c:v>332</c:v>
                </c:pt>
                <c:pt idx="532">
                  <c:v>334</c:v>
                </c:pt>
                <c:pt idx="533">
                  <c:v>335</c:v>
                </c:pt>
                <c:pt idx="534">
                  <c:v>332</c:v>
                </c:pt>
                <c:pt idx="535">
                  <c:v>335</c:v>
                </c:pt>
                <c:pt idx="536">
                  <c:v>333</c:v>
                </c:pt>
                <c:pt idx="537">
                  <c:v>332</c:v>
                </c:pt>
                <c:pt idx="538">
                  <c:v>334</c:v>
                </c:pt>
                <c:pt idx="539">
                  <c:v>331</c:v>
                </c:pt>
                <c:pt idx="540">
                  <c:v>334</c:v>
                </c:pt>
                <c:pt idx="541">
                  <c:v>333</c:v>
                </c:pt>
                <c:pt idx="542">
                  <c:v>330</c:v>
                </c:pt>
                <c:pt idx="543">
                  <c:v>330</c:v>
                </c:pt>
                <c:pt idx="544">
                  <c:v>323</c:v>
                </c:pt>
                <c:pt idx="545">
                  <c:v>322</c:v>
                </c:pt>
                <c:pt idx="546">
                  <c:v>320</c:v>
                </c:pt>
                <c:pt idx="547">
                  <c:v>314</c:v>
                </c:pt>
                <c:pt idx="548">
                  <c:v>316</c:v>
                </c:pt>
                <c:pt idx="549">
                  <c:v>314</c:v>
                </c:pt>
                <c:pt idx="550">
                  <c:v>311</c:v>
                </c:pt>
                <c:pt idx="551">
                  <c:v>313</c:v>
                </c:pt>
                <c:pt idx="552">
                  <c:v>310</c:v>
                </c:pt>
                <c:pt idx="553">
                  <c:v>312</c:v>
                </c:pt>
                <c:pt idx="554">
                  <c:v>313</c:v>
                </c:pt>
                <c:pt idx="555">
                  <c:v>309</c:v>
                </c:pt>
                <c:pt idx="556">
                  <c:v>313</c:v>
                </c:pt>
                <c:pt idx="557">
                  <c:v>310</c:v>
                </c:pt>
                <c:pt idx="558">
                  <c:v>308</c:v>
                </c:pt>
                <c:pt idx="559">
                  <c:v>311</c:v>
                </c:pt>
                <c:pt idx="560">
                  <c:v>307</c:v>
                </c:pt>
                <c:pt idx="561">
                  <c:v>309</c:v>
                </c:pt>
                <c:pt idx="562">
                  <c:v>309</c:v>
                </c:pt>
                <c:pt idx="563">
                  <c:v>306</c:v>
                </c:pt>
                <c:pt idx="564">
                  <c:v>309</c:v>
                </c:pt>
                <c:pt idx="565">
                  <c:v>307</c:v>
                </c:pt>
                <c:pt idx="566">
                  <c:v>308</c:v>
                </c:pt>
                <c:pt idx="567">
                  <c:v>310</c:v>
                </c:pt>
                <c:pt idx="568">
                  <c:v>306</c:v>
                </c:pt>
                <c:pt idx="569">
                  <c:v>309</c:v>
                </c:pt>
                <c:pt idx="570">
                  <c:v>309</c:v>
                </c:pt>
                <c:pt idx="571">
                  <c:v>307</c:v>
                </c:pt>
                <c:pt idx="572">
                  <c:v>310</c:v>
                </c:pt>
                <c:pt idx="573">
                  <c:v>307</c:v>
                </c:pt>
                <c:pt idx="574">
                  <c:v>308</c:v>
                </c:pt>
                <c:pt idx="575">
                  <c:v>310</c:v>
                </c:pt>
                <c:pt idx="576">
                  <c:v>306</c:v>
                </c:pt>
                <c:pt idx="577">
                  <c:v>309</c:v>
                </c:pt>
                <c:pt idx="578">
                  <c:v>308</c:v>
                </c:pt>
                <c:pt idx="579">
                  <c:v>306</c:v>
                </c:pt>
                <c:pt idx="580">
                  <c:v>311</c:v>
                </c:pt>
                <c:pt idx="581">
                  <c:v>307</c:v>
                </c:pt>
                <c:pt idx="582">
                  <c:v>308</c:v>
                </c:pt>
                <c:pt idx="583">
                  <c:v>309</c:v>
                </c:pt>
                <c:pt idx="584">
                  <c:v>307</c:v>
                </c:pt>
                <c:pt idx="585">
                  <c:v>309</c:v>
                </c:pt>
                <c:pt idx="586">
                  <c:v>308</c:v>
                </c:pt>
                <c:pt idx="587">
                  <c:v>307</c:v>
                </c:pt>
                <c:pt idx="588">
                  <c:v>311</c:v>
                </c:pt>
                <c:pt idx="589">
                  <c:v>307</c:v>
                </c:pt>
                <c:pt idx="590">
                  <c:v>308</c:v>
                </c:pt>
                <c:pt idx="591">
                  <c:v>309</c:v>
                </c:pt>
                <c:pt idx="592">
                  <c:v>306</c:v>
                </c:pt>
                <c:pt idx="593">
                  <c:v>310</c:v>
                </c:pt>
                <c:pt idx="594">
                  <c:v>307</c:v>
                </c:pt>
                <c:pt idx="595">
                  <c:v>308</c:v>
                </c:pt>
                <c:pt idx="596">
                  <c:v>310</c:v>
                </c:pt>
                <c:pt idx="597">
                  <c:v>306</c:v>
                </c:pt>
                <c:pt idx="598">
                  <c:v>309</c:v>
                </c:pt>
                <c:pt idx="599">
                  <c:v>310</c:v>
                </c:pt>
                <c:pt idx="600">
                  <c:v>306</c:v>
                </c:pt>
                <c:pt idx="601">
                  <c:v>311</c:v>
                </c:pt>
                <c:pt idx="602">
                  <c:v>308</c:v>
                </c:pt>
                <c:pt idx="603">
                  <c:v>308</c:v>
                </c:pt>
                <c:pt idx="604">
                  <c:v>312</c:v>
                </c:pt>
                <c:pt idx="605">
                  <c:v>308</c:v>
                </c:pt>
                <c:pt idx="606">
                  <c:v>311</c:v>
                </c:pt>
                <c:pt idx="607">
                  <c:v>310</c:v>
                </c:pt>
                <c:pt idx="608">
                  <c:v>309</c:v>
                </c:pt>
                <c:pt idx="609">
                  <c:v>312</c:v>
                </c:pt>
                <c:pt idx="610">
                  <c:v>308</c:v>
                </c:pt>
                <c:pt idx="611">
                  <c:v>310</c:v>
                </c:pt>
                <c:pt idx="612">
                  <c:v>310</c:v>
                </c:pt>
                <c:pt idx="613">
                  <c:v>307</c:v>
                </c:pt>
                <c:pt idx="614">
                  <c:v>311</c:v>
                </c:pt>
                <c:pt idx="615">
                  <c:v>309</c:v>
                </c:pt>
                <c:pt idx="616">
                  <c:v>307</c:v>
                </c:pt>
                <c:pt idx="617">
                  <c:v>312</c:v>
                </c:pt>
                <c:pt idx="618">
                  <c:v>307</c:v>
                </c:pt>
                <c:pt idx="619">
                  <c:v>310</c:v>
                </c:pt>
                <c:pt idx="620">
                  <c:v>312</c:v>
                </c:pt>
                <c:pt idx="621">
                  <c:v>308</c:v>
                </c:pt>
                <c:pt idx="622">
                  <c:v>312</c:v>
                </c:pt>
                <c:pt idx="623">
                  <c:v>311</c:v>
                </c:pt>
                <c:pt idx="624">
                  <c:v>310</c:v>
                </c:pt>
                <c:pt idx="625">
                  <c:v>313</c:v>
                </c:pt>
                <c:pt idx="626">
                  <c:v>309</c:v>
                </c:pt>
                <c:pt idx="627">
                  <c:v>312</c:v>
                </c:pt>
                <c:pt idx="628">
                  <c:v>312</c:v>
                </c:pt>
                <c:pt idx="629">
                  <c:v>309</c:v>
                </c:pt>
                <c:pt idx="630">
                  <c:v>313</c:v>
                </c:pt>
                <c:pt idx="631">
                  <c:v>311</c:v>
                </c:pt>
                <c:pt idx="632">
                  <c:v>310</c:v>
                </c:pt>
                <c:pt idx="633">
                  <c:v>313</c:v>
                </c:pt>
                <c:pt idx="634">
                  <c:v>309</c:v>
                </c:pt>
                <c:pt idx="635">
                  <c:v>313</c:v>
                </c:pt>
                <c:pt idx="636">
                  <c:v>312</c:v>
                </c:pt>
                <c:pt idx="637">
                  <c:v>310</c:v>
                </c:pt>
                <c:pt idx="638">
                  <c:v>314</c:v>
                </c:pt>
                <c:pt idx="639">
                  <c:v>312</c:v>
                </c:pt>
                <c:pt idx="640">
                  <c:v>313</c:v>
                </c:pt>
                <c:pt idx="641">
                  <c:v>314</c:v>
                </c:pt>
                <c:pt idx="642">
                  <c:v>312</c:v>
                </c:pt>
                <c:pt idx="643">
                  <c:v>314</c:v>
                </c:pt>
                <c:pt idx="644">
                  <c:v>313</c:v>
                </c:pt>
                <c:pt idx="645">
                  <c:v>311</c:v>
                </c:pt>
                <c:pt idx="646">
                  <c:v>315</c:v>
                </c:pt>
                <c:pt idx="647">
                  <c:v>311</c:v>
                </c:pt>
                <c:pt idx="648">
                  <c:v>312</c:v>
                </c:pt>
                <c:pt idx="649">
                  <c:v>313</c:v>
                </c:pt>
                <c:pt idx="650">
                  <c:v>310</c:v>
                </c:pt>
                <c:pt idx="651">
                  <c:v>312</c:v>
                </c:pt>
                <c:pt idx="652">
                  <c:v>311</c:v>
                </c:pt>
                <c:pt idx="653">
                  <c:v>311</c:v>
                </c:pt>
                <c:pt idx="654">
                  <c:v>313</c:v>
                </c:pt>
                <c:pt idx="655">
                  <c:v>309</c:v>
                </c:pt>
                <c:pt idx="656">
                  <c:v>313</c:v>
                </c:pt>
                <c:pt idx="657">
                  <c:v>313</c:v>
                </c:pt>
                <c:pt idx="658">
                  <c:v>310</c:v>
                </c:pt>
                <c:pt idx="659">
                  <c:v>314</c:v>
                </c:pt>
                <c:pt idx="660">
                  <c:v>311</c:v>
                </c:pt>
                <c:pt idx="661">
                  <c:v>311</c:v>
                </c:pt>
                <c:pt idx="662">
                  <c:v>313</c:v>
                </c:pt>
                <c:pt idx="663">
                  <c:v>310</c:v>
                </c:pt>
                <c:pt idx="664">
                  <c:v>311</c:v>
                </c:pt>
                <c:pt idx="665">
                  <c:v>311</c:v>
                </c:pt>
                <c:pt idx="666">
                  <c:v>308</c:v>
                </c:pt>
                <c:pt idx="667">
                  <c:v>312</c:v>
                </c:pt>
                <c:pt idx="668">
                  <c:v>309</c:v>
                </c:pt>
                <c:pt idx="669">
                  <c:v>310</c:v>
                </c:pt>
                <c:pt idx="670">
                  <c:v>311</c:v>
                </c:pt>
                <c:pt idx="671">
                  <c:v>308</c:v>
                </c:pt>
                <c:pt idx="672">
                  <c:v>313</c:v>
                </c:pt>
                <c:pt idx="673">
                  <c:v>310</c:v>
                </c:pt>
                <c:pt idx="674">
                  <c:v>309</c:v>
                </c:pt>
                <c:pt idx="675">
                  <c:v>312</c:v>
                </c:pt>
                <c:pt idx="676">
                  <c:v>308</c:v>
                </c:pt>
                <c:pt idx="677">
                  <c:v>309</c:v>
                </c:pt>
                <c:pt idx="678">
                  <c:v>311</c:v>
                </c:pt>
                <c:pt idx="679">
                  <c:v>307</c:v>
                </c:pt>
                <c:pt idx="680">
                  <c:v>310</c:v>
                </c:pt>
                <c:pt idx="681">
                  <c:v>309</c:v>
                </c:pt>
                <c:pt idx="682">
                  <c:v>309</c:v>
                </c:pt>
                <c:pt idx="683">
                  <c:v>311</c:v>
                </c:pt>
                <c:pt idx="684">
                  <c:v>308</c:v>
                </c:pt>
                <c:pt idx="685">
                  <c:v>311</c:v>
                </c:pt>
                <c:pt idx="686">
                  <c:v>311</c:v>
                </c:pt>
                <c:pt idx="687">
                  <c:v>308</c:v>
                </c:pt>
                <c:pt idx="688">
                  <c:v>312</c:v>
                </c:pt>
                <c:pt idx="689">
                  <c:v>310</c:v>
                </c:pt>
                <c:pt idx="690">
                  <c:v>308</c:v>
                </c:pt>
                <c:pt idx="691">
                  <c:v>311</c:v>
                </c:pt>
                <c:pt idx="692">
                  <c:v>308</c:v>
                </c:pt>
                <c:pt idx="693">
                  <c:v>311</c:v>
                </c:pt>
                <c:pt idx="694">
                  <c:v>310</c:v>
                </c:pt>
                <c:pt idx="695">
                  <c:v>308</c:v>
                </c:pt>
                <c:pt idx="696">
                  <c:v>312</c:v>
                </c:pt>
                <c:pt idx="697">
                  <c:v>308</c:v>
                </c:pt>
                <c:pt idx="698">
                  <c:v>309</c:v>
                </c:pt>
                <c:pt idx="699">
                  <c:v>311</c:v>
                </c:pt>
                <c:pt idx="700">
                  <c:v>308</c:v>
                </c:pt>
                <c:pt idx="701">
                  <c:v>311</c:v>
                </c:pt>
                <c:pt idx="702">
                  <c:v>310</c:v>
                </c:pt>
                <c:pt idx="703">
                  <c:v>309</c:v>
                </c:pt>
                <c:pt idx="704">
                  <c:v>312</c:v>
                </c:pt>
                <c:pt idx="705">
                  <c:v>308</c:v>
                </c:pt>
                <c:pt idx="706">
                  <c:v>309</c:v>
                </c:pt>
                <c:pt idx="707">
                  <c:v>311</c:v>
                </c:pt>
                <c:pt idx="708">
                  <c:v>306</c:v>
                </c:pt>
                <c:pt idx="709">
                  <c:v>310</c:v>
                </c:pt>
                <c:pt idx="710">
                  <c:v>308</c:v>
                </c:pt>
                <c:pt idx="711">
                  <c:v>308</c:v>
                </c:pt>
                <c:pt idx="712">
                  <c:v>310</c:v>
                </c:pt>
                <c:pt idx="713">
                  <c:v>307</c:v>
                </c:pt>
                <c:pt idx="714">
                  <c:v>309</c:v>
                </c:pt>
                <c:pt idx="715">
                  <c:v>309</c:v>
                </c:pt>
                <c:pt idx="716">
                  <c:v>306</c:v>
                </c:pt>
                <c:pt idx="717">
                  <c:v>311</c:v>
                </c:pt>
                <c:pt idx="718">
                  <c:v>308</c:v>
                </c:pt>
                <c:pt idx="719">
                  <c:v>307</c:v>
                </c:pt>
                <c:pt idx="720">
                  <c:v>310</c:v>
                </c:pt>
                <c:pt idx="721">
                  <c:v>306</c:v>
                </c:pt>
                <c:pt idx="722">
                  <c:v>309</c:v>
                </c:pt>
                <c:pt idx="723">
                  <c:v>308</c:v>
                </c:pt>
                <c:pt idx="724">
                  <c:v>306</c:v>
                </c:pt>
                <c:pt idx="725">
                  <c:v>310</c:v>
                </c:pt>
                <c:pt idx="726">
                  <c:v>306</c:v>
                </c:pt>
                <c:pt idx="727">
                  <c:v>307</c:v>
                </c:pt>
                <c:pt idx="728">
                  <c:v>310</c:v>
                </c:pt>
                <c:pt idx="729">
                  <c:v>306</c:v>
                </c:pt>
                <c:pt idx="730">
                  <c:v>309</c:v>
                </c:pt>
                <c:pt idx="731">
                  <c:v>308</c:v>
                </c:pt>
                <c:pt idx="732">
                  <c:v>306</c:v>
                </c:pt>
                <c:pt idx="733">
                  <c:v>309</c:v>
                </c:pt>
                <c:pt idx="734">
                  <c:v>307</c:v>
                </c:pt>
                <c:pt idx="735">
                  <c:v>307</c:v>
                </c:pt>
                <c:pt idx="736">
                  <c:v>309</c:v>
                </c:pt>
                <c:pt idx="737">
                  <c:v>306</c:v>
                </c:pt>
                <c:pt idx="738">
                  <c:v>309</c:v>
                </c:pt>
                <c:pt idx="739">
                  <c:v>308</c:v>
                </c:pt>
                <c:pt idx="740">
                  <c:v>307</c:v>
                </c:pt>
                <c:pt idx="741">
                  <c:v>310</c:v>
                </c:pt>
                <c:pt idx="742">
                  <c:v>306</c:v>
                </c:pt>
                <c:pt idx="743">
                  <c:v>309</c:v>
                </c:pt>
                <c:pt idx="744">
                  <c:v>311</c:v>
                </c:pt>
                <c:pt idx="745">
                  <c:v>307</c:v>
                </c:pt>
                <c:pt idx="746">
                  <c:v>313</c:v>
                </c:pt>
                <c:pt idx="747">
                  <c:v>312</c:v>
                </c:pt>
                <c:pt idx="748">
                  <c:v>313</c:v>
                </c:pt>
                <c:pt idx="749">
                  <c:v>320</c:v>
                </c:pt>
                <c:pt idx="750">
                  <c:v>320</c:v>
                </c:pt>
                <c:pt idx="751">
                  <c:v>324</c:v>
                </c:pt>
                <c:pt idx="752">
                  <c:v>326</c:v>
                </c:pt>
                <c:pt idx="753">
                  <c:v>326</c:v>
                </c:pt>
                <c:pt idx="754">
                  <c:v>330</c:v>
                </c:pt>
                <c:pt idx="755">
                  <c:v>328</c:v>
                </c:pt>
                <c:pt idx="756">
                  <c:v>329</c:v>
                </c:pt>
                <c:pt idx="757">
                  <c:v>330</c:v>
                </c:pt>
                <c:pt idx="758">
                  <c:v>327</c:v>
                </c:pt>
                <c:pt idx="759">
                  <c:v>330</c:v>
                </c:pt>
                <c:pt idx="760">
                  <c:v>329</c:v>
                </c:pt>
                <c:pt idx="761">
                  <c:v>329</c:v>
                </c:pt>
                <c:pt idx="762">
                  <c:v>332</c:v>
                </c:pt>
                <c:pt idx="763">
                  <c:v>329</c:v>
                </c:pt>
                <c:pt idx="764">
                  <c:v>330</c:v>
                </c:pt>
                <c:pt idx="765">
                  <c:v>332</c:v>
                </c:pt>
                <c:pt idx="766">
                  <c:v>328</c:v>
                </c:pt>
                <c:pt idx="767">
                  <c:v>332</c:v>
                </c:pt>
                <c:pt idx="768">
                  <c:v>331</c:v>
                </c:pt>
                <c:pt idx="769">
                  <c:v>329</c:v>
                </c:pt>
                <c:pt idx="770">
                  <c:v>332</c:v>
                </c:pt>
                <c:pt idx="771">
                  <c:v>329</c:v>
                </c:pt>
                <c:pt idx="772">
                  <c:v>331</c:v>
                </c:pt>
                <c:pt idx="773">
                  <c:v>331</c:v>
                </c:pt>
                <c:pt idx="774">
                  <c:v>327</c:v>
                </c:pt>
                <c:pt idx="775">
                  <c:v>332</c:v>
                </c:pt>
                <c:pt idx="776">
                  <c:v>330</c:v>
                </c:pt>
                <c:pt idx="777">
                  <c:v>329</c:v>
                </c:pt>
                <c:pt idx="778">
                  <c:v>332</c:v>
                </c:pt>
                <c:pt idx="779">
                  <c:v>329</c:v>
                </c:pt>
                <c:pt idx="780">
                  <c:v>331</c:v>
                </c:pt>
                <c:pt idx="781">
                  <c:v>331</c:v>
                </c:pt>
                <c:pt idx="782">
                  <c:v>329</c:v>
                </c:pt>
                <c:pt idx="783">
                  <c:v>333</c:v>
                </c:pt>
                <c:pt idx="784">
                  <c:v>329</c:v>
                </c:pt>
                <c:pt idx="785">
                  <c:v>330</c:v>
                </c:pt>
                <c:pt idx="786">
                  <c:v>332</c:v>
                </c:pt>
                <c:pt idx="787">
                  <c:v>328</c:v>
                </c:pt>
                <c:pt idx="788">
                  <c:v>332</c:v>
                </c:pt>
                <c:pt idx="789">
                  <c:v>331</c:v>
                </c:pt>
                <c:pt idx="790">
                  <c:v>329</c:v>
                </c:pt>
                <c:pt idx="791">
                  <c:v>334</c:v>
                </c:pt>
                <c:pt idx="792">
                  <c:v>330</c:v>
                </c:pt>
                <c:pt idx="793">
                  <c:v>332</c:v>
                </c:pt>
                <c:pt idx="794">
                  <c:v>334</c:v>
                </c:pt>
                <c:pt idx="795">
                  <c:v>330</c:v>
                </c:pt>
                <c:pt idx="796">
                  <c:v>333</c:v>
                </c:pt>
                <c:pt idx="797">
                  <c:v>332</c:v>
                </c:pt>
                <c:pt idx="798">
                  <c:v>330</c:v>
                </c:pt>
                <c:pt idx="799">
                  <c:v>333</c:v>
                </c:pt>
                <c:pt idx="800">
                  <c:v>330</c:v>
                </c:pt>
                <c:pt idx="801">
                  <c:v>332</c:v>
                </c:pt>
                <c:pt idx="802">
                  <c:v>333</c:v>
                </c:pt>
                <c:pt idx="803">
                  <c:v>329</c:v>
                </c:pt>
                <c:pt idx="804">
                  <c:v>335</c:v>
                </c:pt>
                <c:pt idx="805">
                  <c:v>332</c:v>
                </c:pt>
                <c:pt idx="806">
                  <c:v>330</c:v>
                </c:pt>
                <c:pt idx="807">
                  <c:v>334</c:v>
                </c:pt>
                <c:pt idx="808">
                  <c:v>331</c:v>
                </c:pt>
                <c:pt idx="809">
                  <c:v>333</c:v>
                </c:pt>
                <c:pt idx="810">
                  <c:v>333</c:v>
                </c:pt>
                <c:pt idx="811">
                  <c:v>330</c:v>
                </c:pt>
                <c:pt idx="812">
                  <c:v>334</c:v>
                </c:pt>
                <c:pt idx="813">
                  <c:v>331</c:v>
                </c:pt>
                <c:pt idx="814">
                  <c:v>331</c:v>
                </c:pt>
                <c:pt idx="815">
                  <c:v>334</c:v>
                </c:pt>
                <c:pt idx="816">
                  <c:v>329</c:v>
                </c:pt>
                <c:pt idx="817">
                  <c:v>332</c:v>
                </c:pt>
                <c:pt idx="818">
                  <c:v>331</c:v>
                </c:pt>
                <c:pt idx="819">
                  <c:v>327</c:v>
                </c:pt>
                <c:pt idx="820">
                  <c:v>327</c:v>
                </c:pt>
                <c:pt idx="821">
                  <c:v>321</c:v>
                </c:pt>
                <c:pt idx="822">
                  <c:v>318</c:v>
                </c:pt>
                <c:pt idx="823">
                  <c:v>319</c:v>
                </c:pt>
                <c:pt idx="824">
                  <c:v>313</c:v>
                </c:pt>
                <c:pt idx="825">
                  <c:v>315</c:v>
                </c:pt>
                <c:pt idx="826">
                  <c:v>314</c:v>
                </c:pt>
                <c:pt idx="827">
                  <c:v>311</c:v>
                </c:pt>
                <c:pt idx="828">
                  <c:v>315</c:v>
                </c:pt>
                <c:pt idx="829">
                  <c:v>311</c:v>
                </c:pt>
                <c:pt idx="830">
                  <c:v>313</c:v>
                </c:pt>
                <c:pt idx="831">
                  <c:v>314</c:v>
                </c:pt>
                <c:pt idx="832">
                  <c:v>310</c:v>
                </c:pt>
                <c:pt idx="833">
                  <c:v>314</c:v>
                </c:pt>
                <c:pt idx="834">
                  <c:v>311</c:v>
                </c:pt>
                <c:pt idx="835">
                  <c:v>309</c:v>
                </c:pt>
                <c:pt idx="836">
                  <c:v>313</c:v>
                </c:pt>
                <c:pt idx="837">
                  <c:v>309</c:v>
                </c:pt>
                <c:pt idx="838">
                  <c:v>311</c:v>
                </c:pt>
                <c:pt idx="839">
                  <c:v>313</c:v>
                </c:pt>
                <c:pt idx="840">
                  <c:v>310</c:v>
                </c:pt>
                <c:pt idx="841">
                  <c:v>313</c:v>
                </c:pt>
                <c:pt idx="842">
                  <c:v>311</c:v>
                </c:pt>
                <c:pt idx="843">
                  <c:v>310</c:v>
                </c:pt>
                <c:pt idx="844">
                  <c:v>313</c:v>
                </c:pt>
                <c:pt idx="845">
                  <c:v>310</c:v>
                </c:pt>
                <c:pt idx="846">
                  <c:v>312</c:v>
                </c:pt>
                <c:pt idx="847">
                  <c:v>311</c:v>
                </c:pt>
                <c:pt idx="848">
                  <c:v>309</c:v>
                </c:pt>
                <c:pt idx="849">
                  <c:v>313</c:v>
                </c:pt>
                <c:pt idx="850">
                  <c:v>308</c:v>
                </c:pt>
                <c:pt idx="851">
                  <c:v>310</c:v>
                </c:pt>
                <c:pt idx="852">
                  <c:v>312</c:v>
                </c:pt>
                <c:pt idx="853">
                  <c:v>308</c:v>
                </c:pt>
                <c:pt idx="854">
                  <c:v>311</c:v>
                </c:pt>
                <c:pt idx="855">
                  <c:v>311</c:v>
                </c:pt>
                <c:pt idx="856">
                  <c:v>309</c:v>
                </c:pt>
                <c:pt idx="857">
                  <c:v>313</c:v>
                </c:pt>
                <c:pt idx="858">
                  <c:v>309</c:v>
                </c:pt>
                <c:pt idx="859">
                  <c:v>311</c:v>
                </c:pt>
                <c:pt idx="860">
                  <c:v>311</c:v>
                </c:pt>
                <c:pt idx="861">
                  <c:v>307</c:v>
                </c:pt>
                <c:pt idx="862">
                  <c:v>312</c:v>
                </c:pt>
                <c:pt idx="863">
                  <c:v>310</c:v>
                </c:pt>
                <c:pt idx="864">
                  <c:v>309</c:v>
                </c:pt>
                <c:pt idx="865">
                  <c:v>312</c:v>
                </c:pt>
                <c:pt idx="866">
                  <c:v>308</c:v>
                </c:pt>
                <c:pt idx="867">
                  <c:v>309</c:v>
                </c:pt>
                <c:pt idx="868">
                  <c:v>310</c:v>
                </c:pt>
                <c:pt idx="869">
                  <c:v>308</c:v>
                </c:pt>
                <c:pt idx="870">
                  <c:v>309</c:v>
                </c:pt>
                <c:pt idx="871">
                  <c:v>307</c:v>
                </c:pt>
                <c:pt idx="872">
                  <c:v>307</c:v>
                </c:pt>
                <c:pt idx="873">
                  <c:v>309</c:v>
                </c:pt>
                <c:pt idx="874">
                  <c:v>305</c:v>
                </c:pt>
                <c:pt idx="875">
                  <c:v>308</c:v>
                </c:pt>
                <c:pt idx="876">
                  <c:v>307</c:v>
                </c:pt>
                <c:pt idx="877">
                  <c:v>305</c:v>
                </c:pt>
                <c:pt idx="878">
                  <c:v>308</c:v>
                </c:pt>
                <c:pt idx="879">
                  <c:v>305</c:v>
                </c:pt>
                <c:pt idx="880">
                  <c:v>306</c:v>
                </c:pt>
                <c:pt idx="881">
                  <c:v>308</c:v>
                </c:pt>
                <c:pt idx="882">
                  <c:v>304</c:v>
                </c:pt>
                <c:pt idx="883">
                  <c:v>307</c:v>
                </c:pt>
                <c:pt idx="884">
                  <c:v>307</c:v>
                </c:pt>
                <c:pt idx="885">
                  <c:v>304</c:v>
                </c:pt>
                <c:pt idx="886">
                  <c:v>307</c:v>
                </c:pt>
                <c:pt idx="887">
                  <c:v>305</c:v>
                </c:pt>
                <c:pt idx="888">
                  <c:v>306</c:v>
                </c:pt>
                <c:pt idx="889">
                  <c:v>307</c:v>
                </c:pt>
                <c:pt idx="890">
                  <c:v>304</c:v>
                </c:pt>
                <c:pt idx="891">
                  <c:v>308</c:v>
                </c:pt>
                <c:pt idx="892">
                  <c:v>306</c:v>
                </c:pt>
                <c:pt idx="893">
                  <c:v>306</c:v>
                </c:pt>
                <c:pt idx="894">
                  <c:v>309</c:v>
                </c:pt>
                <c:pt idx="895">
                  <c:v>306</c:v>
                </c:pt>
                <c:pt idx="896">
                  <c:v>307</c:v>
                </c:pt>
                <c:pt idx="897">
                  <c:v>308</c:v>
                </c:pt>
                <c:pt idx="898">
                  <c:v>305</c:v>
                </c:pt>
                <c:pt idx="899">
                  <c:v>308</c:v>
                </c:pt>
                <c:pt idx="900">
                  <c:v>307</c:v>
                </c:pt>
                <c:pt idx="901">
                  <c:v>306</c:v>
                </c:pt>
                <c:pt idx="902">
                  <c:v>309</c:v>
                </c:pt>
                <c:pt idx="903">
                  <c:v>305</c:v>
                </c:pt>
                <c:pt idx="904">
                  <c:v>308</c:v>
                </c:pt>
                <c:pt idx="905">
                  <c:v>307</c:v>
                </c:pt>
                <c:pt idx="906">
                  <c:v>305</c:v>
                </c:pt>
                <c:pt idx="907">
                  <c:v>308</c:v>
                </c:pt>
                <c:pt idx="908">
                  <c:v>305</c:v>
                </c:pt>
                <c:pt idx="909">
                  <c:v>306</c:v>
                </c:pt>
                <c:pt idx="910">
                  <c:v>309</c:v>
                </c:pt>
                <c:pt idx="911">
                  <c:v>305</c:v>
                </c:pt>
                <c:pt idx="912">
                  <c:v>308</c:v>
                </c:pt>
                <c:pt idx="913">
                  <c:v>307</c:v>
                </c:pt>
                <c:pt idx="914">
                  <c:v>305</c:v>
                </c:pt>
                <c:pt idx="915">
                  <c:v>308</c:v>
                </c:pt>
                <c:pt idx="916">
                  <c:v>305</c:v>
                </c:pt>
                <c:pt idx="917">
                  <c:v>306</c:v>
                </c:pt>
                <c:pt idx="918">
                  <c:v>308</c:v>
                </c:pt>
                <c:pt idx="919">
                  <c:v>304</c:v>
                </c:pt>
                <c:pt idx="920">
                  <c:v>308</c:v>
                </c:pt>
                <c:pt idx="921">
                  <c:v>307</c:v>
                </c:pt>
                <c:pt idx="922">
                  <c:v>304</c:v>
                </c:pt>
                <c:pt idx="923">
                  <c:v>309</c:v>
                </c:pt>
                <c:pt idx="924">
                  <c:v>306</c:v>
                </c:pt>
                <c:pt idx="925">
                  <c:v>307</c:v>
                </c:pt>
                <c:pt idx="926">
                  <c:v>308</c:v>
                </c:pt>
                <c:pt idx="927">
                  <c:v>305</c:v>
                </c:pt>
                <c:pt idx="928">
                  <c:v>308</c:v>
                </c:pt>
                <c:pt idx="929">
                  <c:v>306</c:v>
                </c:pt>
                <c:pt idx="930">
                  <c:v>307</c:v>
                </c:pt>
                <c:pt idx="931">
                  <c:v>309</c:v>
                </c:pt>
                <c:pt idx="932">
                  <c:v>305</c:v>
                </c:pt>
                <c:pt idx="933">
                  <c:v>308</c:v>
                </c:pt>
                <c:pt idx="934">
                  <c:v>308</c:v>
                </c:pt>
                <c:pt idx="935">
                  <c:v>304</c:v>
                </c:pt>
                <c:pt idx="936">
                  <c:v>309</c:v>
                </c:pt>
                <c:pt idx="937">
                  <c:v>306</c:v>
                </c:pt>
                <c:pt idx="938">
                  <c:v>305</c:v>
                </c:pt>
                <c:pt idx="939">
                  <c:v>309</c:v>
                </c:pt>
                <c:pt idx="940">
                  <c:v>305</c:v>
                </c:pt>
                <c:pt idx="941">
                  <c:v>307</c:v>
                </c:pt>
                <c:pt idx="942">
                  <c:v>307</c:v>
                </c:pt>
                <c:pt idx="943">
                  <c:v>305</c:v>
                </c:pt>
                <c:pt idx="944">
                  <c:v>309</c:v>
                </c:pt>
                <c:pt idx="945">
                  <c:v>306</c:v>
                </c:pt>
                <c:pt idx="946">
                  <c:v>306</c:v>
                </c:pt>
                <c:pt idx="947">
                  <c:v>309</c:v>
                </c:pt>
                <c:pt idx="948">
                  <c:v>305</c:v>
                </c:pt>
                <c:pt idx="949">
                  <c:v>309</c:v>
                </c:pt>
                <c:pt idx="950">
                  <c:v>307</c:v>
                </c:pt>
                <c:pt idx="951">
                  <c:v>305</c:v>
                </c:pt>
                <c:pt idx="952">
                  <c:v>310</c:v>
                </c:pt>
                <c:pt idx="953">
                  <c:v>305</c:v>
                </c:pt>
                <c:pt idx="954">
                  <c:v>306</c:v>
                </c:pt>
                <c:pt idx="955">
                  <c:v>308</c:v>
                </c:pt>
                <c:pt idx="956">
                  <c:v>306</c:v>
                </c:pt>
                <c:pt idx="957">
                  <c:v>308</c:v>
                </c:pt>
                <c:pt idx="958">
                  <c:v>307</c:v>
                </c:pt>
                <c:pt idx="959">
                  <c:v>307</c:v>
                </c:pt>
                <c:pt idx="960">
                  <c:v>310</c:v>
                </c:pt>
                <c:pt idx="961">
                  <c:v>306</c:v>
                </c:pt>
                <c:pt idx="962">
                  <c:v>308</c:v>
                </c:pt>
                <c:pt idx="963">
                  <c:v>308</c:v>
                </c:pt>
                <c:pt idx="964">
                  <c:v>305</c:v>
                </c:pt>
                <c:pt idx="965">
                  <c:v>309</c:v>
                </c:pt>
                <c:pt idx="966">
                  <c:v>306</c:v>
                </c:pt>
                <c:pt idx="967">
                  <c:v>306</c:v>
                </c:pt>
                <c:pt idx="968">
                  <c:v>309</c:v>
                </c:pt>
                <c:pt idx="969">
                  <c:v>304</c:v>
                </c:pt>
                <c:pt idx="970">
                  <c:v>307</c:v>
                </c:pt>
                <c:pt idx="971">
                  <c:v>308</c:v>
                </c:pt>
                <c:pt idx="972">
                  <c:v>306</c:v>
                </c:pt>
                <c:pt idx="973">
                  <c:v>309</c:v>
                </c:pt>
                <c:pt idx="974">
                  <c:v>306</c:v>
                </c:pt>
                <c:pt idx="975">
                  <c:v>307</c:v>
                </c:pt>
                <c:pt idx="976">
                  <c:v>308</c:v>
                </c:pt>
                <c:pt idx="977">
                  <c:v>307</c:v>
                </c:pt>
                <c:pt idx="978">
                  <c:v>309</c:v>
                </c:pt>
                <c:pt idx="979">
                  <c:v>307</c:v>
                </c:pt>
                <c:pt idx="980">
                  <c:v>305</c:v>
                </c:pt>
                <c:pt idx="981">
                  <c:v>309</c:v>
                </c:pt>
                <c:pt idx="982">
                  <c:v>305</c:v>
                </c:pt>
                <c:pt idx="983">
                  <c:v>306</c:v>
                </c:pt>
                <c:pt idx="984">
                  <c:v>308</c:v>
                </c:pt>
                <c:pt idx="985">
                  <c:v>305</c:v>
                </c:pt>
                <c:pt idx="986">
                  <c:v>309</c:v>
                </c:pt>
                <c:pt idx="987">
                  <c:v>307</c:v>
                </c:pt>
                <c:pt idx="988">
                  <c:v>306</c:v>
                </c:pt>
                <c:pt idx="989">
                  <c:v>309</c:v>
                </c:pt>
                <c:pt idx="990">
                  <c:v>306</c:v>
                </c:pt>
                <c:pt idx="991">
                  <c:v>307</c:v>
                </c:pt>
                <c:pt idx="992">
                  <c:v>308</c:v>
                </c:pt>
                <c:pt idx="993">
                  <c:v>305</c:v>
                </c:pt>
                <c:pt idx="994">
                  <c:v>309</c:v>
                </c:pt>
                <c:pt idx="995">
                  <c:v>306</c:v>
                </c:pt>
                <c:pt idx="996">
                  <c:v>306</c:v>
                </c:pt>
                <c:pt idx="997">
                  <c:v>309</c:v>
                </c:pt>
                <c:pt idx="998">
                  <c:v>305</c:v>
                </c:pt>
                <c:pt idx="999">
                  <c:v>309</c:v>
                </c:pt>
                <c:pt idx="1000">
                  <c:v>307</c:v>
                </c:pt>
                <c:pt idx="1001">
                  <c:v>306</c:v>
                </c:pt>
                <c:pt idx="1002">
                  <c:v>309</c:v>
                </c:pt>
                <c:pt idx="1003">
                  <c:v>306</c:v>
                </c:pt>
                <c:pt idx="1004">
                  <c:v>307</c:v>
                </c:pt>
                <c:pt idx="1005">
                  <c:v>309</c:v>
                </c:pt>
                <c:pt idx="1006">
                  <c:v>305</c:v>
                </c:pt>
                <c:pt idx="1007">
                  <c:v>308</c:v>
                </c:pt>
                <c:pt idx="1008">
                  <c:v>307</c:v>
                </c:pt>
                <c:pt idx="1009">
                  <c:v>305</c:v>
                </c:pt>
                <c:pt idx="1010">
                  <c:v>309</c:v>
                </c:pt>
                <c:pt idx="1011">
                  <c:v>307</c:v>
                </c:pt>
                <c:pt idx="1012">
                  <c:v>307</c:v>
                </c:pt>
                <c:pt idx="1013">
                  <c:v>309</c:v>
                </c:pt>
                <c:pt idx="1014">
                  <c:v>305</c:v>
                </c:pt>
                <c:pt idx="1015">
                  <c:v>309</c:v>
                </c:pt>
                <c:pt idx="1016">
                  <c:v>307</c:v>
                </c:pt>
                <c:pt idx="1017">
                  <c:v>306</c:v>
                </c:pt>
                <c:pt idx="1018">
                  <c:v>309</c:v>
                </c:pt>
                <c:pt idx="1019">
                  <c:v>305</c:v>
                </c:pt>
                <c:pt idx="1020">
                  <c:v>308</c:v>
                </c:pt>
                <c:pt idx="1021">
                  <c:v>308</c:v>
                </c:pt>
                <c:pt idx="1022">
                  <c:v>304</c:v>
                </c:pt>
                <c:pt idx="1023">
                  <c:v>309</c:v>
                </c:pt>
                <c:pt idx="1024">
                  <c:v>307</c:v>
                </c:pt>
                <c:pt idx="1025">
                  <c:v>306</c:v>
                </c:pt>
                <c:pt idx="1026">
                  <c:v>309</c:v>
                </c:pt>
                <c:pt idx="1027">
                  <c:v>305</c:v>
                </c:pt>
                <c:pt idx="1028">
                  <c:v>308</c:v>
                </c:pt>
                <c:pt idx="1029">
                  <c:v>308</c:v>
                </c:pt>
                <c:pt idx="1030">
                  <c:v>306</c:v>
                </c:pt>
                <c:pt idx="1031">
                  <c:v>309</c:v>
                </c:pt>
                <c:pt idx="1032">
                  <c:v>306</c:v>
                </c:pt>
                <c:pt idx="1033">
                  <c:v>306</c:v>
                </c:pt>
                <c:pt idx="1034">
                  <c:v>308</c:v>
                </c:pt>
                <c:pt idx="1035">
                  <c:v>306</c:v>
                </c:pt>
                <c:pt idx="1036">
                  <c:v>309</c:v>
                </c:pt>
                <c:pt idx="1037">
                  <c:v>309</c:v>
                </c:pt>
                <c:pt idx="1038">
                  <c:v>305</c:v>
                </c:pt>
                <c:pt idx="1039">
                  <c:v>310</c:v>
                </c:pt>
                <c:pt idx="1040">
                  <c:v>308</c:v>
                </c:pt>
                <c:pt idx="1041">
                  <c:v>310</c:v>
                </c:pt>
                <c:pt idx="1042">
                  <c:v>314</c:v>
                </c:pt>
                <c:pt idx="1043">
                  <c:v>313</c:v>
                </c:pt>
                <c:pt idx="1044">
                  <c:v>317</c:v>
                </c:pt>
                <c:pt idx="1045">
                  <c:v>318</c:v>
                </c:pt>
                <c:pt idx="1046">
                  <c:v>319</c:v>
                </c:pt>
                <c:pt idx="1047">
                  <c:v>322</c:v>
                </c:pt>
                <c:pt idx="1048">
                  <c:v>320</c:v>
                </c:pt>
                <c:pt idx="1049">
                  <c:v>323</c:v>
                </c:pt>
                <c:pt idx="1050">
                  <c:v>324</c:v>
                </c:pt>
                <c:pt idx="1051">
                  <c:v>321</c:v>
                </c:pt>
                <c:pt idx="1052">
                  <c:v>326</c:v>
                </c:pt>
                <c:pt idx="1053">
                  <c:v>325</c:v>
                </c:pt>
                <c:pt idx="1054">
                  <c:v>324</c:v>
                </c:pt>
                <c:pt idx="1055">
                  <c:v>327</c:v>
                </c:pt>
                <c:pt idx="1056">
                  <c:v>324</c:v>
                </c:pt>
                <c:pt idx="1057">
                  <c:v>326</c:v>
                </c:pt>
                <c:pt idx="1058">
                  <c:v>327</c:v>
                </c:pt>
                <c:pt idx="1059">
                  <c:v>324</c:v>
                </c:pt>
                <c:pt idx="1060">
                  <c:v>327</c:v>
                </c:pt>
                <c:pt idx="1061">
                  <c:v>325</c:v>
                </c:pt>
                <c:pt idx="1062">
                  <c:v>326</c:v>
                </c:pt>
                <c:pt idx="1063">
                  <c:v>328</c:v>
                </c:pt>
                <c:pt idx="1064">
                  <c:v>325</c:v>
                </c:pt>
                <c:pt idx="1065">
                  <c:v>326</c:v>
                </c:pt>
                <c:pt idx="1066">
                  <c:v>326</c:v>
                </c:pt>
                <c:pt idx="1067">
                  <c:v>324</c:v>
                </c:pt>
                <c:pt idx="1068">
                  <c:v>328</c:v>
                </c:pt>
                <c:pt idx="1069">
                  <c:v>324</c:v>
                </c:pt>
                <c:pt idx="1070">
                  <c:v>325</c:v>
                </c:pt>
                <c:pt idx="1071">
                  <c:v>328</c:v>
                </c:pt>
                <c:pt idx="1072">
                  <c:v>324</c:v>
                </c:pt>
                <c:pt idx="1073">
                  <c:v>326</c:v>
                </c:pt>
                <c:pt idx="1074">
                  <c:v>325</c:v>
                </c:pt>
                <c:pt idx="1075">
                  <c:v>325</c:v>
                </c:pt>
                <c:pt idx="1076">
                  <c:v>328</c:v>
                </c:pt>
                <c:pt idx="1077">
                  <c:v>325</c:v>
                </c:pt>
                <c:pt idx="1078">
                  <c:v>327</c:v>
                </c:pt>
                <c:pt idx="1079">
                  <c:v>326</c:v>
                </c:pt>
                <c:pt idx="1080">
                  <c:v>322</c:v>
                </c:pt>
                <c:pt idx="1081">
                  <c:v>323</c:v>
                </c:pt>
                <c:pt idx="1082">
                  <c:v>318</c:v>
                </c:pt>
                <c:pt idx="1083">
                  <c:v>315</c:v>
                </c:pt>
                <c:pt idx="1084">
                  <c:v>316</c:v>
                </c:pt>
                <c:pt idx="1085">
                  <c:v>310</c:v>
                </c:pt>
                <c:pt idx="1086">
                  <c:v>311</c:v>
                </c:pt>
                <c:pt idx="1087">
                  <c:v>309</c:v>
                </c:pt>
                <c:pt idx="1088">
                  <c:v>306</c:v>
                </c:pt>
                <c:pt idx="1089">
                  <c:v>309</c:v>
                </c:pt>
                <c:pt idx="1090">
                  <c:v>306</c:v>
                </c:pt>
                <c:pt idx="1091">
                  <c:v>306</c:v>
                </c:pt>
                <c:pt idx="1092">
                  <c:v>308</c:v>
                </c:pt>
                <c:pt idx="1093">
                  <c:v>304</c:v>
                </c:pt>
                <c:pt idx="1094">
                  <c:v>306</c:v>
                </c:pt>
                <c:pt idx="1095">
                  <c:v>305</c:v>
                </c:pt>
                <c:pt idx="1096">
                  <c:v>302</c:v>
                </c:pt>
                <c:pt idx="1097">
                  <c:v>306</c:v>
                </c:pt>
                <c:pt idx="1098">
                  <c:v>302</c:v>
                </c:pt>
                <c:pt idx="1099">
                  <c:v>302</c:v>
                </c:pt>
                <c:pt idx="1100">
                  <c:v>303</c:v>
                </c:pt>
                <c:pt idx="1101">
                  <c:v>299</c:v>
                </c:pt>
                <c:pt idx="1102">
                  <c:v>301</c:v>
                </c:pt>
                <c:pt idx="1103">
                  <c:v>299</c:v>
                </c:pt>
                <c:pt idx="1104">
                  <c:v>298</c:v>
                </c:pt>
                <c:pt idx="1105">
                  <c:v>301</c:v>
                </c:pt>
                <c:pt idx="1106">
                  <c:v>296</c:v>
                </c:pt>
                <c:pt idx="1107">
                  <c:v>299</c:v>
                </c:pt>
                <c:pt idx="1108">
                  <c:v>299</c:v>
                </c:pt>
                <c:pt idx="1109">
                  <c:v>296</c:v>
                </c:pt>
                <c:pt idx="1110">
                  <c:v>300</c:v>
                </c:pt>
                <c:pt idx="1111">
                  <c:v>298</c:v>
                </c:pt>
                <c:pt idx="1112">
                  <c:v>297</c:v>
                </c:pt>
                <c:pt idx="1113">
                  <c:v>301</c:v>
                </c:pt>
                <c:pt idx="1114">
                  <c:v>296</c:v>
                </c:pt>
                <c:pt idx="1115">
                  <c:v>298</c:v>
                </c:pt>
                <c:pt idx="1116">
                  <c:v>299</c:v>
                </c:pt>
                <c:pt idx="1117">
                  <c:v>296</c:v>
                </c:pt>
                <c:pt idx="1118">
                  <c:v>300</c:v>
                </c:pt>
                <c:pt idx="1119">
                  <c:v>297</c:v>
                </c:pt>
                <c:pt idx="1120">
                  <c:v>298</c:v>
                </c:pt>
                <c:pt idx="1121">
                  <c:v>300</c:v>
                </c:pt>
                <c:pt idx="1122">
                  <c:v>296</c:v>
                </c:pt>
                <c:pt idx="1123">
                  <c:v>299</c:v>
                </c:pt>
                <c:pt idx="1124">
                  <c:v>298</c:v>
                </c:pt>
                <c:pt idx="1125">
                  <c:v>296</c:v>
                </c:pt>
                <c:pt idx="1126">
                  <c:v>300</c:v>
                </c:pt>
                <c:pt idx="1127">
                  <c:v>297</c:v>
                </c:pt>
                <c:pt idx="1128">
                  <c:v>298</c:v>
                </c:pt>
                <c:pt idx="1129">
                  <c:v>301</c:v>
                </c:pt>
                <c:pt idx="1130">
                  <c:v>296</c:v>
                </c:pt>
                <c:pt idx="1131">
                  <c:v>300</c:v>
                </c:pt>
                <c:pt idx="1132">
                  <c:v>299</c:v>
                </c:pt>
                <c:pt idx="1133">
                  <c:v>299</c:v>
                </c:pt>
                <c:pt idx="1134">
                  <c:v>301</c:v>
                </c:pt>
                <c:pt idx="1135">
                  <c:v>298</c:v>
                </c:pt>
                <c:pt idx="1136">
                  <c:v>299</c:v>
                </c:pt>
                <c:pt idx="1137">
                  <c:v>299</c:v>
                </c:pt>
                <c:pt idx="1138">
                  <c:v>296</c:v>
                </c:pt>
                <c:pt idx="1139">
                  <c:v>300</c:v>
                </c:pt>
                <c:pt idx="1140">
                  <c:v>299</c:v>
                </c:pt>
                <c:pt idx="1141">
                  <c:v>297</c:v>
                </c:pt>
                <c:pt idx="1142">
                  <c:v>301</c:v>
                </c:pt>
                <c:pt idx="1143">
                  <c:v>298</c:v>
                </c:pt>
                <c:pt idx="1144">
                  <c:v>300</c:v>
                </c:pt>
                <c:pt idx="1145">
                  <c:v>300</c:v>
                </c:pt>
                <c:pt idx="1146">
                  <c:v>298</c:v>
                </c:pt>
                <c:pt idx="1147">
                  <c:v>301</c:v>
                </c:pt>
                <c:pt idx="1148">
                  <c:v>298</c:v>
                </c:pt>
                <c:pt idx="1149">
                  <c:v>299</c:v>
                </c:pt>
                <c:pt idx="1150">
                  <c:v>301</c:v>
                </c:pt>
                <c:pt idx="1151">
                  <c:v>297</c:v>
                </c:pt>
                <c:pt idx="1152">
                  <c:v>300</c:v>
                </c:pt>
                <c:pt idx="1153">
                  <c:v>299</c:v>
                </c:pt>
                <c:pt idx="1154">
                  <c:v>298</c:v>
                </c:pt>
                <c:pt idx="1155">
                  <c:v>302</c:v>
                </c:pt>
                <c:pt idx="1156">
                  <c:v>298</c:v>
                </c:pt>
                <c:pt idx="1157">
                  <c:v>299</c:v>
                </c:pt>
                <c:pt idx="1158">
                  <c:v>301</c:v>
                </c:pt>
                <c:pt idx="1159">
                  <c:v>297</c:v>
                </c:pt>
                <c:pt idx="1160">
                  <c:v>299</c:v>
                </c:pt>
                <c:pt idx="1161">
                  <c:v>299</c:v>
                </c:pt>
                <c:pt idx="1162">
                  <c:v>297</c:v>
                </c:pt>
                <c:pt idx="1163">
                  <c:v>300</c:v>
                </c:pt>
                <c:pt idx="1164">
                  <c:v>296</c:v>
                </c:pt>
                <c:pt idx="1165">
                  <c:v>298</c:v>
                </c:pt>
                <c:pt idx="1166">
                  <c:v>299</c:v>
                </c:pt>
                <c:pt idx="1167">
                  <c:v>297</c:v>
                </c:pt>
                <c:pt idx="1168">
                  <c:v>301</c:v>
                </c:pt>
                <c:pt idx="1169">
                  <c:v>299</c:v>
                </c:pt>
                <c:pt idx="1170">
                  <c:v>298</c:v>
                </c:pt>
                <c:pt idx="1171">
                  <c:v>302</c:v>
                </c:pt>
                <c:pt idx="1172">
                  <c:v>298</c:v>
                </c:pt>
                <c:pt idx="1173">
                  <c:v>299</c:v>
                </c:pt>
                <c:pt idx="1174">
                  <c:v>301</c:v>
                </c:pt>
                <c:pt idx="1175">
                  <c:v>298</c:v>
                </c:pt>
                <c:pt idx="1176">
                  <c:v>301</c:v>
                </c:pt>
                <c:pt idx="1177">
                  <c:v>298</c:v>
                </c:pt>
                <c:pt idx="1178">
                  <c:v>298</c:v>
                </c:pt>
                <c:pt idx="1179">
                  <c:v>301</c:v>
                </c:pt>
                <c:pt idx="1180">
                  <c:v>298</c:v>
                </c:pt>
                <c:pt idx="1181">
                  <c:v>300</c:v>
                </c:pt>
                <c:pt idx="1182">
                  <c:v>300</c:v>
                </c:pt>
                <c:pt idx="1183">
                  <c:v>298</c:v>
                </c:pt>
                <c:pt idx="1184">
                  <c:v>300</c:v>
                </c:pt>
                <c:pt idx="1185">
                  <c:v>298</c:v>
                </c:pt>
                <c:pt idx="1186">
                  <c:v>299</c:v>
                </c:pt>
                <c:pt idx="1187">
                  <c:v>301</c:v>
                </c:pt>
                <c:pt idx="1188">
                  <c:v>298</c:v>
                </c:pt>
                <c:pt idx="1189">
                  <c:v>301</c:v>
                </c:pt>
                <c:pt idx="1190">
                  <c:v>300</c:v>
                </c:pt>
                <c:pt idx="1191">
                  <c:v>298</c:v>
                </c:pt>
                <c:pt idx="1192">
                  <c:v>300</c:v>
                </c:pt>
                <c:pt idx="1193">
                  <c:v>299</c:v>
                </c:pt>
                <c:pt idx="1194">
                  <c:v>300</c:v>
                </c:pt>
                <c:pt idx="1195">
                  <c:v>300</c:v>
                </c:pt>
                <c:pt idx="1196">
                  <c:v>296</c:v>
                </c:pt>
                <c:pt idx="1197">
                  <c:v>300</c:v>
                </c:pt>
                <c:pt idx="1198">
                  <c:v>298</c:v>
                </c:pt>
                <c:pt idx="1199">
                  <c:v>298</c:v>
                </c:pt>
                <c:pt idx="1200">
                  <c:v>300</c:v>
                </c:pt>
                <c:pt idx="1201">
                  <c:v>297</c:v>
                </c:pt>
                <c:pt idx="1202">
                  <c:v>299</c:v>
                </c:pt>
                <c:pt idx="1203">
                  <c:v>299</c:v>
                </c:pt>
                <c:pt idx="1204">
                  <c:v>298</c:v>
                </c:pt>
                <c:pt idx="1205">
                  <c:v>301</c:v>
                </c:pt>
                <c:pt idx="1206">
                  <c:v>299</c:v>
                </c:pt>
                <c:pt idx="1207">
                  <c:v>300</c:v>
                </c:pt>
                <c:pt idx="1208">
                  <c:v>302</c:v>
                </c:pt>
                <c:pt idx="1209">
                  <c:v>298</c:v>
                </c:pt>
                <c:pt idx="1210">
                  <c:v>301</c:v>
                </c:pt>
                <c:pt idx="1211">
                  <c:v>301</c:v>
                </c:pt>
                <c:pt idx="1212">
                  <c:v>298</c:v>
                </c:pt>
                <c:pt idx="1213">
                  <c:v>302</c:v>
                </c:pt>
                <c:pt idx="1214">
                  <c:v>299</c:v>
                </c:pt>
                <c:pt idx="1215">
                  <c:v>300</c:v>
                </c:pt>
                <c:pt idx="1216">
                  <c:v>302</c:v>
                </c:pt>
                <c:pt idx="1217">
                  <c:v>298</c:v>
                </c:pt>
                <c:pt idx="1218">
                  <c:v>302</c:v>
                </c:pt>
                <c:pt idx="1219">
                  <c:v>301</c:v>
                </c:pt>
                <c:pt idx="1220">
                  <c:v>300</c:v>
                </c:pt>
                <c:pt idx="1221">
                  <c:v>303</c:v>
                </c:pt>
                <c:pt idx="1222">
                  <c:v>299</c:v>
                </c:pt>
                <c:pt idx="1223">
                  <c:v>302</c:v>
                </c:pt>
                <c:pt idx="1224">
                  <c:v>302</c:v>
                </c:pt>
                <c:pt idx="1225">
                  <c:v>299</c:v>
                </c:pt>
                <c:pt idx="1226">
                  <c:v>303</c:v>
                </c:pt>
                <c:pt idx="1227">
                  <c:v>299</c:v>
                </c:pt>
                <c:pt idx="1228">
                  <c:v>298</c:v>
                </c:pt>
                <c:pt idx="1229">
                  <c:v>302</c:v>
                </c:pt>
                <c:pt idx="1230">
                  <c:v>298</c:v>
                </c:pt>
                <c:pt idx="1231">
                  <c:v>301</c:v>
                </c:pt>
                <c:pt idx="1232">
                  <c:v>303</c:v>
                </c:pt>
                <c:pt idx="1233">
                  <c:v>299</c:v>
                </c:pt>
                <c:pt idx="1234">
                  <c:v>302</c:v>
                </c:pt>
                <c:pt idx="1235">
                  <c:v>300</c:v>
                </c:pt>
                <c:pt idx="1236">
                  <c:v>300</c:v>
                </c:pt>
                <c:pt idx="1237">
                  <c:v>303</c:v>
                </c:pt>
                <c:pt idx="1238">
                  <c:v>298</c:v>
                </c:pt>
                <c:pt idx="1239">
                  <c:v>301</c:v>
                </c:pt>
                <c:pt idx="1240">
                  <c:v>300</c:v>
                </c:pt>
                <c:pt idx="1241">
                  <c:v>298</c:v>
                </c:pt>
                <c:pt idx="1242">
                  <c:v>302</c:v>
                </c:pt>
                <c:pt idx="1243">
                  <c:v>299</c:v>
                </c:pt>
                <c:pt idx="1244">
                  <c:v>299</c:v>
                </c:pt>
                <c:pt idx="1245">
                  <c:v>302</c:v>
                </c:pt>
                <c:pt idx="1246">
                  <c:v>299</c:v>
                </c:pt>
                <c:pt idx="1247">
                  <c:v>301</c:v>
                </c:pt>
                <c:pt idx="1248">
                  <c:v>302</c:v>
                </c:pt>
                <c:pt idx="1249">
                  <c:v>299</c:v>
                </c:pt>
                <c:pt idx="1250">
                  <c:v>302</c:v>
                </c:pt>
                <c:pt idx="1251">
                  <c:v>299</c:v>
                </c:pt>
                <c:pt idx="1252">
                  <c:v>301</c:v>
                </c:pt>
                <c:pt idx="1253">
                  <c:v>302</c:v>
                </c:pt>
                <c:pt idx="1254">
                  <c:v>298</c:v>
                </c:pt>
                <c:pt idx="1255">
                  <c:v>302</c:v>
                </c:pt>
                <c:pt idx="1256">
                  <c:v>300</c:v>
                </c:pt>
                <c:pt idx="1257">
                  <c:v>298</c:v>
                </c:pt>
                <c:pt idx="1258">
                  <c:v>303</c:v>
                </c:pt>
                <c:pt idx="1259">
                  <c:v>299</c:v>
                </c:pt>
                <c:pt idx="1260">
                  <c:v>302</c:v>
                </c:pt>
                <c:pt idx="1261">
                  <c:v>302</c:v>
                </c:pt>
                <c:pt idx="1262">
                  <c:v>300</c:v>
                </c:pt>
                <c:pt idx="1263">
                  <c:v>303</c:v>
                </c:pt>
                <c:pt idx="1264">
                  <c:v>301</c:v>
                </c:pt>
                <c:pt idx="1265">
                  <c:v>301</c:v>
                </c:pt>
                <c:pt idx="1266">
                  <c:v>304</c:v>
                </c:pt>
                <c:pt idx="1267">
                  <c:v>301</c:v>
                </c:pt>
                <c:pt idx="1268">
                  <c:v>304</c:v>
                </c:pt>
                <c:pt idx="1269">
                  <c:v>305</c:v>
                </c:pt>
                <c:pt idx="1270">
                  <c:v>305</c:v>
                </c:pt>
                <c:pt idx="1271">
                  <c:v>310</c:v>
                </c:pt>
                <c:pt idx="1272">
                  <c:v>309</c:v>
                </c:pt>
                <c:pt idx="1273">
                  <c:v>312</c:v>
                </c:pt>
                <c:pt idx="1274">
                  <c:v>318</c:v>
                </c:pt>
                <c:pt idx="1275">
                  <c:v>316</c:v>
                </c:pt>
                <c:pt idx="1276">
                  <c:v>320</c:v>
                </c:pt>
                <c:pt idx="1277">
                  <c:v>320</c:v>
                </c:pt>
                <c:pt idx="1278">
                  <c:v>319</c:v>
                </c:pt>
                <c:pt idx="1279">
                  <c:v>322</c:v>
                </c:pt>
                <c:pt idx="1280">
                  <c:v>319</c:v>
                </c:pt>
                <c:pt idx="1281">
                  <c:v>320</c:v>
                </c:pt>
                <c:pt idx="1282">
                  <c:v>322</c:v>
                </c:pt>
                <c:pt idx="1283">
                  <c:v>319</c:v>
                </c:pt>
                <c:pt idx="1284">
                  <c:v>324</c:v>
                </c:pt>
                <c:pt idx="1285">
                  <c:v>322</c:v>
                </c:pt>
                <c:pt idx="1286">
                  <c:v>322</c:v>
                </c:pt>
                <c:pt idx="1287">
                  <c:v>326</c:v>
                </c:pt>
                <c:pt idx="1288">
                  <c:v>322</c:v>
                </c:pt>
                <c:pt idx="1289">
                  <c:v>324</c:v>
                </c:pt>
                <c:pt idx="1290">
                  <c:v>324</c:v>
                </c:pt>
                <c:pt idx="1291">
                  <c:v>322</c:v>
                </c:pt>
                <c:pt idx="1292">
                  <c:v>324</c:v>
                </c:pt>
                <c:pt idx="1293">
                  <c:v>322</c:v>
                </c:pt>
                <c:pt idx="1294">
                  <c:v>322</c:v>
                </c:pt>
                <c:pt idx="1295">
                  <c:v>325</c:v>
                </c:pt>
                <c:pt idx="1296">
                  <c:v>322</c:v>
                </c:pt>
                <c:pt idx="1297">
                  <c:v>324</c:v>
                </c:pt>
                <c:pt idx="1298">
                  <c:v>324</c:v>
                </c:pt>
                <c:pt idx="1299">
                  <c:v>322</c:v>
                </c:pt>
                <c:pt idx="1300">
                  <c:v>326</c:v>
                </c:pt>
                <c:pt idx="1301">
                  <c:v>323</c:v>
                </c:pt>
                <c:pt idx="1302">
                  <c:v>323</c:v>
                </c:pt>
                <c:pt idx="1303">
                  <c:v>325</c:v>
                </c:pt>
                <c:pt idx="1304">
                  <c:v>322</c:v>
                </c:pt>
                <c:pt idx="1305">
                  <c:v>325</c:v>
                </c:pt>
                <c:pt idx="1306">
                  <c:v>324</c:v>
                </c:pt>
                <c:pt idx="1307">
                  <c:v>323</c:v>
                </c:pt>
                <c:pt idx="1308">
                  <c:v>325</c:v>
                </c:pt>
                <c:pt idx="1309">
                  <c:v>322</c:v>
                </c:pt>
                <c:pt idx="1310">
                  <c:v>325</c:v>
                </c:pt>
                <c:pt idx="1311">
                  <c:v>326</c:v>
                </c:pt>
                <c:pt idx="1312">
                  <c:v>322</c:v>
                </c:pt>
                <c:pt idx="1313">
                  <c:v>327</c:v>
                </c:pt>
                <c:pt idx="1314">
                  <c:v>323</c:v>
                </c:pt>
                <c:pt idx="1315">
                  <c:v>322</c:v>
                </c:pt>
                <c:pt idx="1316">
                  <c:v>326</c:v>
                </c:pt>
                <c:pt idx="1317">
                  <c:v>322</c:v>
                </c:pt>
                <c:pt idx="1318">
                  <c:v>323</c:v>
                </c:pt>
                <c:pt idx="1319">
                  <c:v>325</c:v>
                </c:pt>
                <c:pt idx="1320">
                  <c:v>322</c:v>
                </c:pt>
                <c:pt idx="1321">
                  <c:v>325</c:v>
                </c:pt>
                <c:pt idx="1322">
                  <c:v>323</c:v>
                </c:pt>
                <c:pt idx="1323">
                  <c:v>323</c:v>
                </c:pt>
                <c:pt idx="1324">
                  <c:v>326</c:v>
                </c:pt>
                <c:pt idx="1325">
                  <c:v>322</c:v>
                </c:pt>
                <c:pt idx="1326">
                  <c:v>326</c:v>
                </c:pt>
                <c:pt idx="1327">
                  <c:v>325</c:v>
                </c:pt>
                <c:pt idx="1328">
                  <c:v>322</c:v>
                </c:pt>
                <c:pt idx="1329">
                  <c:v>326</c:v>
                </c:pt>
                <c:pt idx="1330">
                  <c:v>322</c:v>
                </c:pt>
                <c:pt idx="1331">
                  <c:v>323</c:v>
                </c:pt>
                <c:pt idx="1332">
                  <c:v>325</c:v>
                </c:pt>
                <c:pt idx="1333">
                  <c:v>321</c:v>
                </c:pt>
                <c:pt idx="1334">
                  <c:v>324</c:v>
                </c:pt>
                <c:pt idx="1335">
                  <c:v>324</c:v>
                </c:pt>
                <c:pt idx="1336">
                  <c:v>322</c:v>
                </c:pt>
                <c:pt idx="1337">
                  <c:v>326</c:v>
                </c:pt>
                <c:pt idx="1338">
                  <c:v>323</c:v>
                </c:pt>
                <c:pt idx="1339">
                  <c:v>324</c:v>
                </c:pt>
                <c:pt idx="1340">
                  <c:v>326</c:v>
                </c:pt>
                <c:pt idx="1341">
                  <c:v>322</c:v>
                </c:pt>
                <c:pt idx="1342">
                  <c:v>326</c:v>
                </c:pt>
                <c:pt idx="1343">
                  <c:v>324</c:v>
                </c:pt>
                <c:pt idx="1344">
                  <c:v>323</c:v>
                </c:pt>
                <c:pt idx="1345">
                  <c:v>328</c:v>
                </c:pt>
                <c:pt idx="1346">
                  <c:v>323</c:v>
                </c:pt>
                <c:pt idx="1347">
                  <c:v>325</c:v>
                </c:pt>
                <c:pt idx="1348">
                  <c:v>327</c:v>
                </c:pt>
                <c:pt idx="1349">
                  <c:v>324</c:v>
                </c:pt>
                <c:pt idx="1350">
                  <c:v>327</c:v>
                </c:pt>
                <c:pt idx="1351">
                  <c:v>325</c:v>
                </c:pt>
                <c:pt idx="1352">
                  <c:v>325</c:v>
                </c:pt>
                <c:pt idx="1353">
                  <c:v>327</c:v>
                </c:pt>
                <c:pt idx="1354">
                  <c:v>324</c:v>
                </c:pt>
                <c:pt idx="1355">
                  <c:v>327</c:v>
                </c:pt>
                <c:pt idx="1356">
                  <c:v>325</c:v>
                </c:pt>
                <c:pt idx="1357">
                  <c:v>322</c:v>
                </c:pt>
                <c:pt idx="1358">
                  <c:v>327</c:v>
                </c:pt>
                <c:pt idx="1359">
                  <c:v>323</c:v>
                </c:pt>
                <c:pt idx="1360">
                  <c:v>324</c:v>
                </c:pt>
                <c:pt idx="1361">
                  <c:v>327</c:v>
                </c:pt>
                <c:pt idx="1362">
                  <c:v>322</c:v>
                </c:pt>
                <c:pt idx="1363">
                  <c:v>326</c:v>
                </c:pt>
                <c:pt idx="1364">
                  <c:v>326</c:v>
                </c:pt>
                <c:pt idx="1365">
                  <c:v>324</c:v>
                </c:pt>
                <c:pt idx="1366">
                  <c:v>327</c:v>
                </c:pt>
                <c:pt idx="1367">
                  <c:v>323</c:v>
                </c:pt>
                <c:pt idx="1368">
                  <c:v>321</c:v>
                </c:pt>
                <c:pt idx="1369">
                  <c:v>319</c:v>
                </c:pt>
                <c:pt idx="1370">
                  <c:v>314</c:v>
                </c:pt>
                <c:pt idx="1371">
                  <c:v>315</c:v>
                </c:pt>
                <c:pt idx="1372">
                  <c:v>310</c:v>
                </c:pt>
                <c:pt idx="1373">
                  <c:v>307</c:v>
                </c:pt>
                <c:pt idx="1374">
                  <c:v>310</c:v>
                </c:pt>
                <c:pt idx="1375">
                  <c:v>305</c:v>
                </c:pt>
                <c:pt idx="1376">
                  <c:v>306</c:v>
                </c:pt>
                <c:pt idx="1377">
                  <c:v>309</c:v>
                </c:pt>
                <c:pt idx="1378">
                  <c:v>305</c:v>
                </c:pt>
                <c:pt idx="1379">
                  <c:v>308</c:v>
                </c:pt>
                <c:pt idx="1380">
                  <c:v>306</c:v>
                </c:pt>
                <c:pt idx="1381">
                  <c:v>306</c:v>
                </c:pt>
                <c:pt idx="1382">
                  <c:v>308</c:v>
                </c:pt>
                <c:pt idx="1383">
                  <c:v>305</c:v>
                </c:pt>
                <c:pt idx="1384">
                  <c:v>306</c:v>
                </c:pt>
                <c:pt idx="1385">
                  <c:v>307</c:v>
                </c:pt>
                <c:pt idx="1386">
                  <c:v>304</c:v>
                </c:pt>
                <c:pt idx="1387">
                  <c:v>308</c:v>
                </c:pt>
                <c:pt idx="1388">
                  <c:v>306</c:v>
                </c:pt>
                <c:pt idx="1389">
                  <c:v>304</c:v>
                </c:pt>
                <c:pt idx="1390">
                  <c:v>308</c:v>
                </c:pt>
                <c:pt idx="1391">
                  <c:v>304</c:v>
                </c:pt>
                <c:pt idx="1392">
                  <c:v>306</c:v>
                </c:pt>
                <c:pt idx="1393">
                  <c:v>307</c:v>
                </c:pt>
                <c:pt idx="1394">
                  <c:v>304</c:v>
                </c:pt>
                <c:pt idx="1395">
                  <c:v>307</c:v>
                </c:pt>
                <c:pt idx="1396">
                  <c:v>304</c:v>
                </c:pt>
                <c:pt idx="1397">
                  <c:v>305</c:v>
                </c:pt>
                <c:pt idx="1398">
                  <c:v>306</c:v>
                </c:pt>
                <c:pt idx="1399">
                  <c:v>302</c:v>
                </c:pt>
                <c:pt idx="1400">
                  <c:v>304</c:v>
                </c:pt>
                <c:pt idx="1401">
                  <c:v>302</c:v>
                </c:pt>
                <c:pt idx="1402">
                  <c:v>301</c:v>
                </c:pt>
                <c:pt idx="1403">
                  <c:v>305</c:v>
                </c:pt>
                <c:pt idx="1404">
                  <c:v>300</c:v>
                </c:pt>
                <c:pt idx="1405">
                  <c:v>302</c:v>
                </c:pt>
                <c:pt idx="1406">
                  <c:v>303</c:v>
                </c:pt>
                <c:pt idx="1407">
                  <c:v>300</c:v>
                </c:pt>
                <c:pt idx="1408">
                  <c:v>303</c:v>
                </c:pt>
                <c:pt idx="1409">
                  <c:v>301</c:v>
                </c:pt>
                <c:pt idx="1410">
                  <c:v>301</c:v>
                </c:pt>
                <c:pt idx="1411">
                  <c:v>302</c:v>
                </c:pt>
                <c:pt idx="1412">
                  <c:v>299</c:v>
                </c:pt>
                <c:pt idx="1413">
                  <c:v>301</c:v>
                </c:pt>
                <c:pt idx="1414">
                  <c:v>300</c:v>
                </c:pt>
                <c:pt idx="1415">
                  <c:v>298</c:v>
                </c:pt>
                <c:pt idx="1416">
                  <c:v>302</c:v>
                </c:pt>
                <c:pt idx="1417">
                  <c:v>298</c:v>
                </c:pt>
                <c:pt idx="1418">
                  <c:v>298</c:v>
                </c:pt>
                <c:pt idx="1419">
                  <c:v>300</c:v>
                </c:pt>
                <c:pt idx="1420">
                  <c:v>296</c:v>
                </c:pt>
                <c:pt idx="1421">
                  <c:v>298</c:v>
                </c:pt>
                <c:pt idx="1422">
                  <c:v>298</c:v>
                </c:pt>
                <c:pt idx="1423">
                  <c:v>295</c:v>
                </c:pt>
                <c:pt idx="1424">
                  <c:v>299</c:v>
                </c:pt>
                <c:pt idx="1425">
                  <c:v>296</c:v>
                </c:pt>
                <c:pt idx="1426">
                  <c:v>297</c:v>
                </c:pt>
                <c:pt idx="1427">
                  <c:v>299</c:v>
                </c:pt>
                <c:pt idx="1428">
                  <c:v>296</c:v>
                </c:pt>
                <c:pt idx="1429">
                  <c:v>299</c:v>
                </c:pt>
                <c:pt idx="1430">
                  <c:v>299</c:v>
                </c:pt>
                <c:pt idx="1431">
                  <c:v>298</c:v>
                </c:pt>
                <c:pt idx="1432">
                  <c:v>300</c:v>
                </c:pt>
                <c:pt idx="1433">
                  <c:v>298</c:v>
                </c:pt>
                <c:pt idx="1434">
                  <c:v>298</c:v>
                </c:pt>
                <c:pt idx="1435">
                  <c:v>301</c:v>
                </c:pt>
                <c:pt idx="1436">
                  <c:v>298</c:v>
                </c:pt>
                <c:pt idx="1437">
                  <c:v>301</c:v>
                </c:pt>
                <c:pt idx="1438">
                  <c:v>299</c:v>
                </c:pt>
                <c:pt idx="1439">
                  <c:v>299</c:v>
                </c:pt>
                <c:pt idx="1440">
                  <c:v>303</c:v>
                </c:pt>
                <c:pt idx="1441">
                  <c:v>300</c:v>
                </c:pt>
                <c:pt idx="1442">
                  <c:v>303</c:v>
                </c:pt>
                <c:pt idx="1443">
                  <c:v>302</c:v>
                </c:pt>
                <c:pt idx="1444">
                  <c:v>301</c:v>
                </c:pt>
                <c:pt idx="1445">
                  <c:v>304</c:v>
                </c:pt>
                <c:pt idx="1446">
                  <c:v>301</c:v>
                </c:pt>
                <c:pt idx="1447">
                  <c:v>300</c:v>
                </c:pt>
                <c:pt idx="1448">
                  <c:v>303</c:v>
                </c:pt>
                <c:pt idx="1449">
                  <c:v>299</c:v>
                </c:pt>
                <c:pt idx="1450">
                  <c:v>301</c:v>
                </c:pt>
                <c:pt idx="1451">
                  <c:v>301</c:v>
                </c:pt>
                <c:pt idx="1452">
                  <c:v>299</c:v>
                </c:pt>
                <c:pt idx="1453">
                  <c:v>302</c:v>
                </c:pt>
                <c:pt idx="1454">
                  <c:v>298</c:v>
                </c:pt>
                <c:pt idx="1455">
                  <c:v>300</c:v>
                </c:pt>
                <c:pt idx="1456">
                  <c:v>302</c:v>
                </c:pt>
                <c:pt idx="1457">
                  <c:v>298</c:v>
                </c:pt>
                <c:pt idx="1458">
                  <c:v>300</c:v>
                </c:pt>
                <c:pt idx="1459">
                  <c:v>299</c:v>
                </c:pt>
                <c:pt idx="1460">
                  <c:v>298</c:v>
                </c:pt>
                <c:pt idx="1461">
                  <c:v>302</c:v>
                </c:pt>
                <c:pt idx="1462">
                  <c:v>298</c:v>
                </c:pt>
                <c:pt idx="1463">
                  <c:v>299</c:v>
                </c:pt>
                <c:pt idx="1464">
                  <c:v>302</c:v>
                </c:pt>
                <c:pt idx="1465">
                  <c:v>297</c:v>
                </c:pt>
                <c:pt idx="1466">
                  <c:v>300</c:v>
                </c:pt>
                <c:pt idx="1467">
                  <c:v>300</c:v>
                </c:pt>
                <c:pt idx="1468">
                  <c:v>299</c:v>
                </c:pt>
                <c:pt idx="1469">
                  <c:v>302</c:v>
                </c:pt>
                <c:pt idx="1470">
                  <c:v>299</c:v>
                </c:pt>
                <c:pt idx="1471">
                  <c:v>302</c:v>
                </c:pt>
                <c:pt idx="1472">
                  <c:v>301</c:v>
                </c:pt>
                <c:pt idx="1473">
                  <c:v>298</c:v>
                </c:pt>
                <c:pt idx="1474">
                  <c:v>302</c:v>
                </c:pt>
                <c:pt idx="1475">
                  <c:v>300</c:v>
                </c:pt>
                <c:pt idx="1476">
                  <c:v>298</c:v>
                </c:pt>
                <c:pt idx="1477">
                  <c:v>302</c:v>
                </c:pt>
                <c:pt idx="1478">
                  <c:v>298</c:v>
                </c:pt>
                <c:pt idx="1479">
                  <c:v>301</c:v>
                </c:pt>
                <c:pt idx="1480">
                  <c:v>302</c:v>
                </c:pt>
                <c:pt idx="1481">
                  <c:v>300</c:v>
                </c:pt>
                <c:pt idx="1482">
                  <c:v>303</c:v>
                </c:pt>
                <c:pt idx="1483">
                  <c:v>300</c:v>
                </c:pt>
                <c:pt idx="1484">
                  <c:v>301</c:v>
                </c:pt>
                <c:pt idx="1485">
                  <c:v>303</c:v>
                </c:pt>
                <c:pt idx="1486">
                  <c:v>299</c:v>
                </c:pt>
                <c:pt idx="1487">
                  <c:v>302</c:v>
                </c:pt>
                <c:pt idx="1488">
                  <c:v>301</c:v>
                </c:pt>
                <c:pt idx="1489">
                  <c:v>300</c:v>
                </c:pt>
                <c:pt idx="1490">
                  <c:v>303</c:v>
                </c:pt>
                <c:pt idx="1491">
                  <c:v>299</c:v>
                </c:pt>
                <c:pt idx="1492">
                  <c:v>300</c:v>
                </c:pt>
                <c:pt idx="1493">
                  <c:v>302</c:v>
                </c:pt>
                <c:pt idx="1494">
                  <c:v>299</c:v>
                </c:pt>
                <c:pt idx="1495">
                  <c:v>301</c:v>
                </c:pt>
                <c:pt idx="1496">
                  <c:v>301</c:v>
                </c:pt>
                <c:pt idx="1497">
                  <c:v>299</c:v>
                </c:pt>
                <c:pt idx="1498">
                  <c:v>301</c:v>
                </c:pt>
                <c:pt idx="1499">
                  <c:v>299</c:v>
                </c:pt>
                <c:pt idx="1500">
                  <c:v>300</c:v>
                </c:pt>
                <c:pt idx="1501">
                  <c:v>300</c:v>
                </c:pt>
                <c:pt idx="1502">
                  <c:v>298</c:v>
                </c:pt>
                <c:pt idx="1503">
                  <c:v>301</c:v>
                </c:pt>
                <c:pt idx="1504">
                  <c:v>299</c:v>
                </c:pt>
                <c:pt idx="1505">
                  <c:v>299</c:v>
                </c:pt>
                <c:pt idx="1506">
                  <c:v>302</c:v>
                </c:pt>
                <c:pt idx="1507">
                  <c:v>298</c:v>
                </c:pt>
                <c:pt idx="1508">
                  <c:v>300</c:v>
                </c:pt>
                <c:pt idx="1509">
                  <c:v>301</c:v>
                </c:pt>
                <c:pt idx="1510">
                  <c:v>298</c:v>
                </c:pt>
                <c:pt idx="1511">
                  <c:v>302</c:v>
                </c:pt>
                <c:pt idx="1512">
                  <c:v>299</c:v>
                </c:pt>
                <c:pt idx="1513">
                  <c:v>299</c:v>
                </c:pt>
                <c:pt idx="1514">
                  <c:v>301</c:v>
                </c:pt>
                <c:pt idx="1515">
                  <c:v>298</c:v>
                </c:pt>
                <c:pt idx="1516">
                  <c:v>301</c:v>
                </c:pt>
                <c:pt idx="1517">
                  <c:v>300</c:v>
                </c:pt>
                <c:pt idx="1518">
                  <c:v>299</c:v>
                </c:pt>
                <c:pt idx="1519">
                  <c:v>301</c:v>
                </c:pt>
                <c:pt idx="1520">
                  <c:v>298</c:v>
                </c:pt>
                <c:pt idx="1521">
                  <c:v>299</c:v>
                </c:pt>
                <c:pt idx="1522">
                  <c:v>301</c:v>
                </c:pt>
                <c:pt idx="1523">
                  <c:v>298</c:v>
                </c:pt>
                <c:pt idx="1524">
                  <c:v>301</c:v>
                </c:pt>
                <c:pt idx="1525">
                  <c:v>300</c:v>
                </c:pt>
                <c:pt idx="1526">
                  <c:v>299</c:v>
                </c:pt>
                <c:pt idx="1527">
                  <c:v>301</c:v>
                </c:pt>
                <c:pt idx="1528">
                  <c:v>299</c:v>
                </c:pt>
                <c:pt idx="1529">
                  <c:v>301</c:v>
                </c:pt>
                <c:pt idx="1530">
                  <c:v>300</c:v>
                </c:pt>
                <c:pt idx="1531">
                  <c:v>297</c:v>
                </c:pt>
                <c:pt idx="1532">
                  <c:v>301</c:v>
                </c:pt>
                <c:pt idx="1533">
                  <c:v>299</c:v>
                </c:pt>
                <c:pt idx="1534">
                  <c:v>298</c:v>
                </c:pt>
                <c:pt idx="1535">
                  <c:v>301</c:v>
                </c:pt>
                <c:pt idx="1536">
                  <c:v>298</c:v>
                </c:pt>
                <c:pt idx="1537">
                  <c:v>299</c:v>
                </c:pt>
                <c:pt idx="1538">
                  <c:v>300</c:v>
                </c:pt>
                <c:pt idx="1539">
                  <c:v>299</c:v>
                </c:pt>
                <c:pt idx="1540">
                  <c:v>302</c:v>
                </c:pt>
                <c:pt idx="1541">
                  <c:v>299</c:v>
                </c:pt>
                <c:pt idx="1542">
                  <c:v>299</c:v>
                </c:pt>
                <c:pt idx="1543">
                  <c:v>301</c:v>
                </c:pt>
                <c:pt idx="1544">
                  <c:v>297</c:v>
                </c:pt>
                <c:pt idx="1545">
                  <c:v>300</c:v>
                </c:pt>
                <c:pt idx="1546">
                  <c:v>299</c:v>
                </c:pt>
                <c:pt idx="1547">
                  <c:v>297</c:v>
                </c:pt>
                <c:pt idx="1548">
                  <c:v>300</c:v>
                </c:pt>
                <c:pt idx="1549">
                  <c:v>296</c:v>
                </c:pt>
                <c:pt idx="1550">
                  <c:v>298</c:v>
                </c:pt>
                <c:pt idx="1551">
                  <c:v>300</c:v>
                </c:pt>
                <c:pt idx="1552">
                  <c:v>295</c:v>
                </c:pt>
                <c:pt idx="1553">
                  <c:v>298</c:v>
                </c:pt>
                <c:pt idx="1554">
                  <c:v>298</c:v>
                </c:pt>
                <c:pt idx="1555">
                  <c:v>297</c:v>
                </c:pt>
                <c:pt idx="1556">
                  <c:v>299</c:v>
                </c:pt>
                <c:pt idx="1557">
                  <c:v>296</c:v>
                </c:pt>
                <c:pt idx="1558">
                  <c:v>299</c:v>
                </c:pt>
                <c:pt idx="1559">
                  <c:v>299</c:v>
                </c:pt>
                <c:pt idx="1560">
                  <c:v>295</c:v>
                </c:pt>
                <c:pt idx="1561">
                  <c:v>300</c:v>
                </c:pt>
                <c:pt idx="1562">
                  <c:v>296</c:v>
                </c:pt>
                <c:pt idx="1563">
                  <c:v>295</c:v>
                </c:pt>
                <c:pt idx="1564">
                  <c:v>299</c:v>
                </c:pt>
                <c:pt idx="1565">
                  <c:v>297</c:v>
                </c:pt>
                <c:pt idx="1566">
                  <c:v>297</c:v>
                </c:pt>
                <c:pt idx="1567">
                  <c:v>298</c:v>
                </c:pt>
                <c:pt idx="1568">
                  <c:v>296</c:v>
                </c:pt>
                <c:pt idx="1569">
                  <c:v>299</c:v>
                </c:pt>
                <c:pt idx="1570">
                  <c:v>296</c:v>
                </c:pt>
                <c:pt idx="1571">
                  <c:v>298</c:v>
                </c:pt>
                <c:pt idx="1572">
                  <c:v>300</c:v>
                </c:pt>
                <c:pt idx="1573">
                  <c:v>295</c:v>
                </c:pt>
                <c:pt idx="1574">
                  <c:v>299</c:v>
                </c:pt>
                <c:pt idx="1575">
                  <c:v>298</c:v>
                </c:pt>
                <c:pt idx="1576">
                  <c:v>296</c:v>
                </c:pt>
                <c:pt idx="1577">
                  <c:v>300</c:v>
                </c:pt>
                <c:pt idx="1578">
                  <c:v>297</c:v>
                </c:pt>
                <c:pt idx="1579">
                  <c:v>298</c:v>
                </c:pt>
                <c:pt idx="1580">
                  <c:v>300</c:v>
                </c:pt>
                <c:pt idx="1581">
                  <c:v>296</c:v>
                </c:pt>
                <c:pt idx="1582">
                  <c:v>298</c:v>
                </c:pt>
                <c:pt idx="1583">
                  <c:v>299</c:v>
                </c:pt>
                <c:pt idx="1584">
                  <c:v>296</c:v>
                </c:pt>
                <c:pt idx="1585">
                  <c:v>300</c:v>
                </c:pt>
                <c:pt idx="1586">
                  <c:v>297</c:v>
                </c:pt>
                <c:pt idx="1587">
                  <c:v>298</c:v>
                </c:pt>
                <c:pt idx="1588">
                  <c:v>299</c:v>
                </c:pt>
                <c:pt idx="1589">
                  <c:v>297</c:v>
                </c:pt>
                <c:pt idx="1590">
                  <c:v>300</c:v>
                </c:pt>
                <c:pt idx="1591">
                  <c:v>298</c:v>
                </c:pt>
                <c:pt idx="1592">
                  <c:v>297</c:v>
                </c:pt>
                <c:pt idx="1593">
                  <c:v>301</c:v>
                </c:pt>
                <c:pt idx="1594">
                  <c:v>297</c:v>
                </c:pt>
                <c:pt idx="1595">
                  <c:v>299</c:v>
                </c:pt>
                <c:pt idx="1596">
                  <c:v>300</c:v>
                </c:pt>
                <c:pt idx="1597">
                  <c:v>297</c:v>
                </c:pt>
                <c:pt idx="1598">
                  <c:v>300</c:v>
                </c:pt>
                <c:pt idx="1599">
                  <c:v>298</c:v>
                </c:pt>
                <c:pt idx="1600">
                  <c:v>299</c:v>
                </c:pt>
                <c:pt idx="1601">
                  <c:v>301</c:v>
                </c:pt>
                <c:pt idx="1602">
                  <c:v>298</c:v>
                </c:pt>
                <c:pt idx="1603">
                  <c:v>301</c:v>
                </c:pt>
                <c:pt idx="1604">
                  <c:v>303</c:v>
                </c:pt>
                <c:pt idx="1605">
                  <c:v>302</c:v>
                </c:pt>
                <c:pt idx="1606">
                  <c:v>307</c:v>
                </c:pt>
                <c:pt idx="1607">
                  <c:v>306</c:v>
                </c:pt>
                <c:pt idx="1608">
                  <c:v>309</c:v>
                </c:pt>
                <c:pt idx="1609">
                  <c:v>313</c:v>
                </c:pt>
                <c:pt idx="1610">
                  <c:v>311</c:v>
                </c:pt>
                <c:pt idx="1611">
                  <c:v>314</c:v>
                </c:pt>
                <c:pt idx="1612">
                  <c:v>315</c:v>
                </c:pt>
                <c:pt idx="1613">
                  <c:v>313</c:v>
                </c:pt>
                <c:pt idx="1614">
                  <c:v>317</c:v>
                </c:pt>
                <c:pt idx="1615">
                  <c:v>314</c:v>
                </c:pt>
                <c:pt idx="1616">
                  <c:v>316</c:v>
                </c:pt>
                <c:pt idx="1617">
                  <c:v>318</c:v>
                </c:pt>
                <c:pt idx="1618">
                  <c:v>315</c:v>
                </c:pt>
                <c:pt idx="1619">
                  <c:v>318</c:v>
                </c:pt>
                <c:pt idx="1620">
                  <c:v>317</c:v>
                </c:pt>
                <c:pt idx="1621">
                  <c:v>315</c:v>
                </c:pt>
                <c:pt idx="1622">
                  <c:v>319</c:v>
                </c:pt>
                <c:pt idx="1623">
                  <c:v>315</c:v>
                </c:pt>
                <c:pt idx="1624">
                  <c:v>317</c:v>
                </c:pt>
                <c:pt idx="1625">
                  <c:v>318</c:v>
                </c:pt>
                <c:pt idx="1626">
                  <c:v>316</c:v>
                </c:pt>
                <c:pt idx="1627">
                  <c:v>318</c:v>
                </c:pt>
                <c:pt idx="1628">
                  <c:v>316</c:v>
                </c:pt>
                <c:pt idx="1629">
                  <c:v>317</c:v>
                </c:pt>
                <c:pt idx="1630">
                  <c:v>318</c:v>
                </c:pt>
                <c:pt idx="1631">
                  <c:v>315</c:v>
                </c:pt>
                <c:pt idx="1632">
                  <c:v>318</c:v>
                </c:pt>
                <c:pt idx="1633">
                  <c:v>317</c:v>
                </c:pt>
                <c:pt idx="1634">
                  <c:v>315</c:v>
                </c:pt>
                <c:pt idx="1635">
                  <c:v>318</c:v>
                </c:pt>
                <c:pt idx="1636">
                  <c:v>316</c:v>
                </c:pt>
                <c:pt idx="1637">
                  <c:v>317</c:v>
                </c:pt>
                <c:pt idx="1638">
                  <c:v>319</c:v>
                </c:pt>
                <c:pt idx="1639">
                  <c:v>316</c:v>
                </c:pt>
                <c:pt idx="1640">
                  <c:v>319</c:v>
                </c:pt>
                <c:pt idx="1641">
                  <c:v>318</c:v>
                </c:pt>
                <c:pt idx="1642">
                  <c:v>317</c:v>
                </c:pt>
                <c:pt idx="1643">
                  <c:v>319</c:v>
                </c:pt>
                <c:pt idx="1644">
                  <c:v>317</c:v>
                </c:pt>
                <c:pt idx="1645">
                  <c:v>318</c:v>
                </c:pt>
                <c:pt idx="1646">
                  <c:v>319</c:v>
                </c:pt>
                <c:pt idx="1647">
                  <c:v>316</c:v>
                </c:pt>
                <c:pt idx="1648">
                  <c:v>319</c:v>
                </c:pt>
                <c:pt idx="1649">
                  <c:v>317</c:v>
                </c:pt>
                <c:pt idx="1650">
                  <c:v>317</c:v>
                </c:pt>
                <c:pt idx="1651">
                  <c:v>321</c:v>
                </c:pt>
                <c:pt idx="1652">
                  <c:v>317</c:v>
                </c:pt>
                <c:pt idx="1653">
                  <c:v>319</c:v>
                </c:pt>
                <c:pt idx="1654">
                  <c:v>320</c:v>
                </c:pt>
                <c:pt idx="1655">
                  <c:v>317</c:v>
                </c:pt>
                <c:pt idx="1656">
                  <c:v>320</c:v>
                </c:pt>
                <c:pt idx="1657">
                  <c:v>318</c:v>
                </c:pt>
                <c:pt idx="1658">
                  <c:v>318</c:v>
                </c:pt>
                <c:pt idx="1659">
                  <c:v>320</c:v>
                </c:pt>
                <c:pt idx="1660">
                  <c:v>317</c:v>
                </c:pt>
                <c:pt idx="1661">
                  <c:v>320</c:v>
                </c:pt>
                <c:pt idx="1662">
                  <c:v>320</c:v>
                </c:pt>
                <c:pt idx="1663">
                  <c:v>318</c:v>
                </c:pt>
                <c:pt idx="1664">
                  <c:v>321</c:v>
                </c:pt>
                <c:pt idx="1665">
                  <c:v>318</c:v>
                </c:pt>
                <c:pt idx="1666">
                  <c:v>318</c:v>
                </c:pt>
                <c:pt idx="1667">
                  <c:v>320</c:v>
                </c:pt>
                <c:pt idx="1668">
                  <c:v>317</c:v>
                </c:pt>
                <c:pt idx="1669">
                  <c:v>319</c:v>
                </c:pt>
                <c:pt idx="1670">
                  <c:v>319</c:v>
                </c:pt>
                <c:pt idx="1671">
                  <c:v>316</c:v>
                </c:pt>
                <c:pt idx="1672">
                  <c:v>321</c:v>
                </c:pt>
                <c:pt idx="1673">
                  <c:v>318</c:v>
                </c:pt>
                <c:pt idx="1674">
                  <c:v>318</c:v>
                </c:pt>
                <c:pt idx="1675">
                  <c:v>320</c:v>
                </c:pt>
                <c:pt idx="1676">
                  <c:v>317</c:v>
                </c:pt>
                <c:pt idx="1677">
                  <c:v>321</c:v>
                </c:pt>
                <c:pt idx="1678">
                  <c:v>320</c:v>
                </c:pt>
                <c:pt idx="1679">
                  <c:v>318</c:v>
                </c:pt>
                <c:pt idx="1680">
                  <c:v>323</c:v>
                </c:pt>
                <c:pt idx="1681">
                  <c:v>318</c:v>
                </c:pt>
                <c:pt idx="1682">
                  <c:v>319</c:v>
                </c:pt>
                <c:pt idx="1683">
                  <c:v>321</c:v>
                </c:pt>
                <c:pt idx="1684">
                  <c:v>318</c:v>
                </c:pt>
                <c:pt idx="1685">
                  <c:v>320</c:v>
                </c:pt>
                <c:pt idx="1686">
                  <c:v>319</c:v>
                </c:pt>
                <c:pt idx="1687">
                  <c:v>318</c:v>
                </c:pt>
                <c:pt idx="1688">
                  <c:v>321</c:v>
                </c:pt>
                <c:pt idx="1689">
                  <c:v>318</c:v>
                </c:pt>
                <c:pt idx="1690">
                  <c:v>321</c:v>
                </c:pt>
                <c:pt idx="1691">
                  <c:v>321</c:v>
                </c:pt>
                <c:pt idx="1692">
                  <c:v>318</c:v>
                </c:pt>
                <c:pt idx="1693">
                  <c:v>322</c:v>
                </c:pt>
                <c:pt idx="1694">
                  <c:v>320</c:v>
                </c:pt>
                <c:pt idx="1695">
                  <c:v>319</c:v>
                </c:pt>
                <c:pt idx="1696">
                  <c:v>323</c:v>
                </c:pt>
                <c:pt idx="1697">
                  <c:v>319</c:v>
                </c:pt>
                <c:pt idx="1698">
                  <c:v>322</c:v>
                </c:pt>
                <c:pt idx="1699">
                  <c:v>322</c:v>
                </c:pt>
                <c:pt idx="1700">
                  <c:v>319</c:v>
                </c:pt>
                <c:pt idx="1701">
                  <c:v>321</c:v>
                </c:pt>
                <c:pt idx="1702">
                  <c:v>318</c:v>
                </c:pt>
                <c:pt idx="1703">
                  <c:v>316</c:v>
                </c:pt>
                <c:pt idx="1704">
                  <c:v>316</c:v>
                </c:pt>
                <c:pt idx="1705">
                  <c:v>311</c:v>
                </c:pt>
                <c:pt idx="1706">
                  <c:v>312</c:v>
                </c:pt>
                <c:pt idx="1707">
                  <c:v>309</c:v>
                </c:pt>
                <c:pt idx="1708">
                  <c:v>305</c:v>
                </c:pt>
                <c:pt idx="1709">
                  <c:v>308</c:v>
                </c:pt>
                <c:pt idx="1710">
                  <c:v>303</c:v>
                </c:pt>
                <c:pt idx="1711">
                  <c:v>304</c:v>
                </c:pt>
                <c:pt idx="1712">
                  <c:v>305</c:v>
                </c:pt>
                <c:pt idx="1713">
                  <c:v>301</c:v>
                </c:pt>
                <c:pt idx="1714">
                  <c:v>302</c:v>
                </c:pt>
                <c:pt idx="1715">
                  <c:v>301</c:v>
                </c:pt>
                <c:pt idx="1716">
                  <c:v>299</c:v>
                </c:pt>
                <c:pt idx="1717">
                  <c:v>302</c:v>
                </c:pt>
                <c:pt idx="1718">
                  <c:v>298</c:v>
                </c:pt>
                <c:pt idx="1719">
                  <c:v>299</c:v>
                </c:pt>
                <c:pt idx="1720">
                  <c:v>301</c:v>
                </c:pt>
                <c:pt idx="1721">
                  <c:v>297</c:v>
                </c:pt>
                <c:pt idx="1722">
                  <c:v>301</c:v>
                </c:pt>
                <c:pt idx="1723">
                  <c:v>300</c:v>
                </c:pt>
                <c:pt idx="1724">
                  <c:v>298</c:v>
                </c:pt>
                <c:pt idx="1725">
                  <c:v>301</c:v>
                </c:pt>
                <c:pt idx="1726">
                  <c:v>298</c:v>
                </c:pt>
                <c:pt idx="1727">
                  <c:v>300</c:v>
                </c:pt>
                <c:pt idx="1728">
                  <c:v>300</c:v>
                </c:pt>
                <c:pt idx="1729">
                  <c:v>298</c:v>
                </c:pt>
                <c:pt idx="1730">
                  <c:v>302</c:v>
                </c:pt>
                <c:pt idx="1731">
                  <c:v>299</c:v>
                </c:pt>
                <c:pt idx="1732">
                  <c:v>298</c:v>
                </c:pt>
                <c:pt idx="1733">
                  <c:v>302</c:v>
                </c:pt>
                <c:pt idx="1734">
                  <c:v>299</c:v>
                </c:pt>
                <c:pt idx="1735">
                  <c:v>300</c:v>
                </c:pt>
                <c:pt idx="1736">
                  <c:v>301</c:v>
                </c:pt>
                <c:pt idx="1737">
                  <c:v>299</c:v>
                </c:pt>
                <c:pt idx="1738">
                  <c:v>302</c:v>
                </c:pt>
                <c:pt idx="1739">
                  <c:v>300</c:v>
                </c:pt>
                <c:pt idx="1740">
                  <c:v>301</c:v>
                </c:pt>
                <c:pt idx="1741">
                  <c:v>303</c:v>
                </c:pt>
                <c:pt idx="1742">
                  <c:v>300</c:v>
                </c:pt>
                <c:pt idx="1743">
                  <c:v>303</c:v>
                </c:pt>
                <c:pt idx="1744">
                  <c:v>302</c:v>
                </c:pt>
                <c:pt idx="1745">
                  <c:v>301</c:v>
                </c:pt>
                <c:pt idx="1746">
                  <c:v>302</c:v>
                </c:pt>
                <c:pt idx="1747">
                  <c:v>299</c:v>
                </c:pt>
                <c:pt idx="1748">
                  <c:v>302</c:v>
                </c:pt>
                <c:pt idx="1749">
                  <c:v>302</c:v>
                </c:pt>
                <c:pt idx="1750">
                  <c:v>298</c:v>
                </c:pt>
                <c:pt idx="1751">
                  <c:v>303</c:v>
                </c:pt>
                <c:pt idx="1752">
                  <c:v>300</c:v>
                </c:pt>
                <c:pt idx="1753">
                  <c:v>299</c:v>
                </c:pt>
                <c:pt idx="1754">
                  <c:v>303</c:v>
                </c:pt>
                <c:pt idx="1755">
                  <c:v>300</c:v>
                </c:pt>
                <c:pt idx="1756">
                  <c:v>302</c:v>
                </c:pt>
                <c:pt idx="1757">
                  <c:v>301</c:v>
                </c:pt>
                <c:pt idx="1758">
                  <c:v>300</c:v>
                </c:pt>
                <c:pt idx="1759">
                  <c:v>304</c:v>
                </c:pt>
                <c:pt idx="1760">
                  <c:v>301</c:v>
                </c:pt>
                <c:pt idx="1761">
                  <c:v>301</c:v>
                </c:pt>
                <c:pt idx="1762">
                  <c:v>303</c:v>
                </c:pt>
                <c:pt idx="1763">
                  <c:v>300</c:v>
                </c:pt>
                <c:pt idx="1764">
                  <c:v>303</c:v>
                </c:pt>
                <c:pt idx="1765">
                  <c:v>301</c:v>
                </c:pt>
                <c:pt idx="1766">
                  <c:v>300</c:v>
                </c:pt>
                <c:pt idx="1767">
                  <c:v>304</c:v>
                </c:pt>
                <c:pt idx="1768">
                  <c:v>301</c:v>
                </c:pt>
                <c:pt idx="1769">
                  <c:v>302</c:v>
                </c:pt>
                <c:pt idx="1770">
                  <c:v>304</c:v>
                </c:pt>
                <c:pt idx="1771">
                  <c:v>301</c:v>
                </c:pt>
                <c:pt idx="1772">
                  <c:v>303</c:v>
                </c:pt>
                <c:pt idx="1773">
                  <c:v>303</c:v>
                </c:pt>
                <c:pt idx="1774">
                  <c:v>302</c:v>
                </c:pt>
                <c:pt idx="1775">
                  <c:v>304</c:v>
                </c:pt>
                <c:pt idx="1776">
                  <c:v>301</c:v>
                </c:pt>
                <c:pt idx="1777">
                  <c:v>302</c:v>
                </c:pt>
                <c:pt idx="1778">
                  <c:v>304</c:v>
                </c:pt>
                <c:pt idx="1779">
                  <c:v>300</c:v>
                </c:pt>
                <c:pt idx="1780">
                  <c:v>304</c:v>
                </c:pt>
                <c:pt idx="1781">
                  <c:v>302</c:v>
                </c:pt>
                <c:pt idx="1782">
                  <c:v>301</c:v>
                </c:pt>
                <c:pt idx="1783">
                  <c:v>304</c:v>
                </c:pt>
                <c:pt idx="1784">
                  <c:v>300</c:v>
                </c:pt>
                <c:pt idx="1785">
                  <c:v>302</c:v>
                </c:pt>
                <c:pt idx="1786">
                  <c:v>303</c:v>
                </c:pt>
                <c:pt idx="1787">
                  <c:v>300</c:v>
                </c:pt>
                <c:pt idx="1788">
                  <c:v>304</c:v>
                </c:pt>
                <c:pt idx="1789">
                  <c:v>301</c:v>
                </c:pt>
                <c:pt idx="1790">
                  <c:v>301</c:v>
                </c:pt>
                <c:pt idx="1791">
                  <c:v>303</c:v>
                </c:pt>
                <c:pt idx="1792">
                  <c:v>300</c:v>
                </c:pt>
                <c:pt idx="1793">
                  <c:v>302</c:v>
                </c:pt>
                <c:pt idx="1794">
                  <c:v>302</c:v>
                </c:pt>
                <c:pt idx="1795">
                  <c:v>299</c:v>
                </c:pt>
                <c:pt idx="1796">
                  <c:v>303</c:v>
                </c:pt>
                <c:pt idx="1797">
                  <c:v>300</c:v>
                </c:pt>
                <c:pt idx="1798">
                  <c:v>300</c:v>
                </c:pt>
                <c:pt idx="1799">
                  <c:v>304</c:v>
                </c:pt>
                <c:pt idx="1800">
                  <c:v>299</c:v>
                </c:pt>
                <c:pt idx="1801">
                  <c:v>302</c:v>
                </c:pt>
                <c:pt idx="1802">
                  <c:v>302</c:v>
                </c:pt>
                <c:pt idx="1803">
                  <c:v>300</c:v>
                </c:pt>
                <c:pt idx="1804">
                  <c:v>303</c:v>
                </c:pt>
                <c:pt idx="1805">
                  <c:v>300</c:v>
                </c:pt>
                <c:pt idx="1806">
                  <c:v>301</c:v>
                </c:pt>
                <c:pt idx="1807">
                  <c:v>303</c:v>
                </c:pt>
                <c:pt idx="1808">
                  <c:v>299</c:v>
                </c:pt>
                <c:pt idx="1809">
                  <c:v>303</c:v>
                </c:pt>
                <c:pt idx="1810">
                  <c:v>302</c:v>
                </c:pt>
                <c:pt idx="1811">
                  <c:v>299</c:v>
                </c:pt>
                <c:pt idx="1812">
                  <c:v>303</c:v>
                </c:pt>
                <c:pt idx="1813">
                  <c:v>300</c:v>
                </c:pt>
                <c:pt idx="1814">
                  <c:v>301</c:v>
                </c:pt>
                <c:pt idx="1815">
                  <c:v>303</c:v>
                </c:pt>
                <c:pt idx="1816">
                  <c:v>299</c:v>
                </c:pt>
                <c:pt idx="1817">
                  <c:v>303</c:v>
                </c:pt>
                <c:pt idx="1818">
                  <c:v>301</c:v>
                </c:pt>
                <c:pt idx="1819">
                  <c:v>301</c:v>
                </c:pt>
                <c:pt idx="1820">
                  <c:v>304</c:v>
                </c:pt>
                <c:pt idx="1821">
                  <c:v>300</c:v>
                </c:pt>
                <c:pt idx="1822">
                  <c:v>302</c:v>
                </c:pt>
                <c:pt idx="1823">
                  <c:v>303</c:v>
                </c:pt>
                <c:pt idx="1824">
                  <c:v>300</c:v>
                </c:pt>
                <c:pt idx="1825">
                  <c:v>304</c:v>
                </c:pt>
                <c:pt idx="1826">
                  <c:v>301</c:v>
                </c:pt>
                <c:pt idx="1827">
                  <c:v>300</c:v>
                </c:pt>
                <c:pt idx="1828">
                  <c:v>304</c:v>
                </c:pt>
                <c:pt idx="1829">
                  <c:v>299</c:v>
                </c:pt>
                <c:pt idx="1830">
                  <c:v>301</c:v>
                </c:pt>
                <c:pt idx="1831">
                  <c:v>302</c:v>
                </c:pt>
                <c:pt idx="1832">
                  <c:v>299</c:v>
                </c:pt>
                <c:pt idx="1833">
                  <c:v>302</c:v>
                </c:pt>
                <c:pt idx="1834">
                  <c:v>300</c:v>
                </c:pt>
                <c:pt idx="1835">
                  <c:v>300</c:v>
                </c:pt>
                <c:pt idx="1836">
                  <c:v>302</c:v>
                </c:pt>
                <c:pt idx="1837">
                  <c:v>299</c:v>
                </c:pt>
                <c:pt idx="1838">
                  <c:v>302</c:v>
                </c:pt>
                <c:pt idx="1839">
                  <c:v>301</c:v>
                </c:pt>
                <c:pt idx="1840">
                  <c:v>299</c:v>
                </c:pt>
                <c:pt idx="1841">
                  <c:v>303</c:v>
                </c:pt>
                <c:pt idx="1842">
                  <c:v>299</c:v>
                </c:pt>
                <c:pt idx="1843">
                  <c:v>300</c:v>
                </c:pt>
                <c:pt idx="1844">
                  <c:v>302</c:v>
                </c:pt>
                <c:pt idx="1845">
                  <c:v>299</c:v>
                </c:pt>
                <c:pt idx="1846">
                  <c:v>302</c:v>
                </c:pt>
                <c:pt idx="1847">
                  <c:v>301</c:v>
                </c:pt>
                <c:pt idx="1848">
                  <c:v>299</c:v>
                </c:pt>
                <c:pt idx="1849">
                  <c:v>302</c:v>
                </c:pt>
                <c:pt idx="1850">
                  <c:v>299</c:v>
                </c:pt>
                <c:pt idx="1851">
                  <c:v>301</c:v>
                </c:pt>
                <c:pt idx="1852">
                  <c:v>302</c:v>
                </c:pt>
                <c:pt idx="1853">
                  <c:v>299</c:v>
                </c:pt>
                <c:pt idx="1854">
                  <c:v>302</c:v>
                </c:pt>
                <c:pt idx="1855">
                  <c:v>300</c:v>
                </c:pt>
                <c:pt idx="1856">
                  <c:v>300</c:v>
                </c:pt>
                <c:pt idx="1857">
                  <c:v>302</c:v>
                </c:pt>
                <c:pt idx="1858">
                  <c:v>299</c:v>
                </c:pt>
                <c:pt idx="1859">
                  <c:v>301</c:v>
                </c:pt>
                <c:pt idx="1860">
                  <c:v>303</c:v>
                </c:pt>
                <c:pt idx="1861">
                  <c:v>300</c:v>
                </c:pt>
                <c:pt idx="1862">
                  <c:v>303</c:v>
                </c:pt>
                <c:pt idx="1863">
                  <c:v>301</c:v>
                </c:pt>
                <c:pt idx="1864">
                  <c:v>301</c:v>
                </c:pt>
                <c:pt idx="1865">
                  <c:v>303</c:v>
                </c:pt>
                <c:pt idx="1866">
                  <c:v>301</c:v>
                </c:pt>
                <c:pt idx="1867">
                  <c:v>306</c:v>
                </c:pt>
                <c:pt idx="1868">
                  <c:v>308</c:v>
                </c:pt>
                <c:pt idx="1869">
                  <c:v>310</c:v>
                </c:pt>
                <c:pt idx="1870">
                  <c:v>319</c:v>
                </c:pt>
                <c:pt idx="1871">
                  <c:v>320</c:v>
                </c:pt>
                <c:pt idx="1872">
                  <c:v>322</c:v>
                </c:pt>
                <c:pt idx="1873">
                  <c:v>326</c:v>
                </c:pt>
                <c:pt idx="1874">
                  <c:v>323</c:v>
                </c:pt>
                <c:pt idx="1875">
                  <c:v>325</c:v>
                </c:pt>
                <c:pt idx="1876">
                  <c:v>324</c:v>
                </c:pt>
                <c:pt idx="1877">
                  <c:v>324</c:v>
                </c:pt>
                <c:pt idx="1878">
                  <c:v>326</c:v>
                </c:pt>
                <c:pt idx="1879">
                  <c:v>324</c:v>
                </c:pt>
                <c:pt idx="1880">
                  <c:v>325</c:v>
                </c:pt>
                <c:pt idx="1881">
                  <c:v>327</c:v>
                </c:pt>
                <c:pt idx="1882">
                  <c:v>324</c:v>
                </c:pt>
                <c:pt idx="1883">
                  <c:v>327</c:v>
                </c:pt>
                <c:pt idx="1884">
                  <c:v>324</c:v>
                </c:pt>
                <c:pt idx="1885">
                  <c:v>324</c:v>
                </c:pt>
                <c:pt idx="1886">
                  <c:v>327</c:v>
                </c:pt>
                <c:pt idx="1887">
                  <c:v>323</c:v>
                </c:pt>
                <c:pt idx="1888">
                  <c:v>324</c:v>
                </c:pt>
                <c:pt idx="1889">
                  <c:v>326</c:v>
                </c:pt>
                <c:pt idx="1890">
                  <c:v>323</c:v>
                </c:pt>
                <c:pt idx="1891">
                  <c:v>327</c:v>
                </c:pt>
                <c:pt idx="1892">
                  <c:v>324</c:v>
                </c:pt>
                <c:pt idx="1893">
                  <c:v>326</c:v>
                </c:pt>
                <c:pt idx="1894">
                  <c:v>327</c:v>
                </c:pt>
                <c:pt idx="1895">
                  <c:v>325</c:v>
                </c:pt>
                <c:pt idx="1896">
                  <c:v>328</c:v>
                </c:pt>
                <c:pt idx="1897">
                  <c:v>326</c:v>
                </c:pt>
                <c:pt idx="1898">
                  <c:v>324</c:v>
                </c:pt>
                <c:pt idx="1899">
                  <c:v>329</c:v>
                </c:pt>
                <c:pt idx="1900">
                  <c:v>325</c:v>
                </c:pt>
                <c:pt idx="1901">
                  <c:v>326</c:v>
                </c:pt>
                <c:pt idx="1902">
                  <c:v>328</c:v>
                </c:pt>
                <c:pt idx="1903">
                  <c:v>325</c:v>
                </c:pt>
                <c:pt idx="1904">
                  <c:v>327</c:v>
                </c:pt>
                <c:pt idx="1905">
                  <c:v>327</c:v>
                </c:pt>
                <c:pt idx="1906">
                  <c:v>325</c:v>
                </c:pt>
                <c:pt idx="1907">
                  <c:v>328</c:v>
                </c:pt>
                <c:pt idx="1908">
                  <c:v>325</c:v>
                </c:pt>
                <c:pt idx="1909">
                  <c:v>326</c:v>
                </c:pt>
                <c:pt idx="1910">
                  <c:v>328</c:v>
                </c:pt>
                <c:pt idx="1911">
                  <c:v>324</c:v>
                </c:pt>
                <c:pt idx="1912">
                  <c:v>329</c:v>
                </c:pt>
                <c:pt idx="1913">
                  <c:v>327</c:v>
                </c:pt>
                <c:pt idx="1914">
                  <c:v>325</c:v>
                </c:pt>
                <c:pt idx="1915">
                  <c:v>329</c:v>
                </c:pt>
                <c:pt idx="1916">
                  <c:v>325</c:v>
                </c:pt>
                <c:pt idx="1917">
                  <c:v>326</c:v>
                </c:pt>
                <c:pt idx="1918">
                  <c:v>328</c:v>
                </c:pt>
                <c:pt idx="1919">
                  <c:v>324</c:v>
                </c:pt>
                <c:pt idx="1920">
                  <c:v>327</c:v>
                </c:pt>
                <c:pt idx="1921">
                  <c:v>325</c:v>
                </c:pt>
                <c:pt idx="1922">
                  <c:v>325</c:v>
                </c:pt>
                <c:pt idx="1923">
                  <c:v>327</c:v>
                </c:pt>
                <c:pt idx="1924">
                  <c:v>324</c:v>
                </c:pt>
                <c:pt idx="1925">
                  <c:v>327</c:v>
                </c:pt>
                <c:pt idx="1926">
                  <c:v>327</c:v>
                </c:pt>
                <c:pt idx="1927">
                  <c:v>324</c:v>
                </c:pt>
                <c:pt idx="1928">
                  <c:v>328</c:v>
                </c:pt>
                <c:pt idx="1929">
                  <c:v>325</c:v>
                </c:pt>
                <c:pt idx="1930">
                  <c:v>326</c:v>
                </c:pt>
                <c:pt idx="1931">
                  <c:v>328</c:v>
                </c:pt>
                <c:pt idx="1932">
                  <c:v>325</c:v>
                </c:pt>
                <c:pt idx="1933">
                  <c:v>327</c:v>
                </c:pt>
                <c:pt idx="1934">
                  <c:v>327</c:v>
                </c:pt>
                <c:pt idx="1935">
                  <c:v>325</c:v>
                </c:pt>
                <c:pt idx="1936">
                  <c:v>328</c:v>
                </c:pt>
                <c:pt idx="1937">
                  <c:v>326</c:v>
                </c:pt>
                <c:pt idx="1938">
                  <c:v>327</c:v>
                </c:pt>
                <c:pt idx="1939">
                  <c:v>328</c:v>
                </c:pt>
                <c:pt idx="1940">
                  <c:v>325</c:v>
                </c:pt>
                <c:pt idx="1941">
                  <c:v>327</c:v>
                </c:pt>
                <c:pt idx="1942">
                  <c:v>324</c:v>
                </c:pt>
                <c:pt idx="1943">
                  <c:v>321</c:v>
                </c:pt>
                <c:pt idx="1944">
                  <c:v>324</c:v>
                </c:pt>
                <c:pt idx="1945">
                  <c:v>319</c:v>
                </c:pt>
                <c:pt idx="1946">
                  <c:v>319</c:v>
                </c:pt>
                <c:pt idx="1947">
                  <c:v>319</c:v>
                </c:pt>
                <c:pt idx="1948">
                  <c:v>314</c:v>
                </c:pt>
                <c:pt idx="1949">
                  <c:v>315</c:v>
                </c:pt>
                <c:pt idx="1950">
                  <c:v>313</c:v>
                </c:pt>
                <c:pt idx="1951">
                  <c:v>310</c:v>
                </c:pt>
                <c:pt idx="1952">
                  <c:v>312</c:v>
                </c:pt>
                <c:pt idx="1953">
                  <c:v>308</c:v>
                </c:pt>
                <c:pt idx="1954">
                  <c:v>310</c:v>
                </c:pt>
                <c:pt idx="1955">
                  <c:v>308</c:v>
                </c:pt>
                <c:pt idx="1956">
                  <c:v>306</c:v>
                </c:pt>
                <c:pt idx="1957">
                  <c:v>309</c:v>
                </c:pt>
                <c:pt idx="1958">
                  <c:v>306</c:v>
                </c:pt>
                <c:pt idx="1959">
                  <c:v>304</c:v>
                </c:pt>
                <c:pt idx="1960">
                  <c:v>308</c:v>
                </c:pt>
                <c:pt idx="1961">
                  <c:v>305</c:v>
                </c:pt>
                <c:pt idx="1962">
                  <c:v>306</c:v>
                </c:pt>
                <c:pt idx="1963">
                  <c:v>307</c:v>
                </c:pt>
                <c:pt idx="1964">
                  <c:v>305</c:v>
                </c:pt>
                <c:pt idx="1965">
                  <c:v>308</c:v>
                </c:pt>
                <c:pt idx="1966">
                  <c:v>306</c:v>
                </c:pt>
                <c:pt idx="1967">
                  <c:v>306</c:v>
                </c:pt>
                <c:pt idx="1968">
                  <c:v>308</c:v>
                </c:pt>
                <c:pt idx="1969">
                  <c:v>305</c:v>
                </c:pt>
                <c:pt idx="1970">
                  <c:v>307</c:v>
                </c:pt>
                <c:pt idx="1971">
                  <c:v>307</c:v>
                </c:pt>
                <c:pt idx="1972">
                  <c:v>305</c:v>
                </c:pt>
                <c:pt idx="1973">
                  <c:v>308</c:v>
                </c:pt>
                <c:pt idx="1974">
                  <c:v>304</c:v>
                </c:pt>
                <c:pt idx="1975">
                  <c:v>305</c:v>
                </c:pt>
                <c:pt idx="1976">
                  <c:v>308</c:v>
                </c:pt>
                <c:pt idx="1977">
                  <c:v>304</c:v>
                </c:pt>
                <c:pt idx="1978">
                  <c:v>308</c:v>
                </c:pt>
                <c:pt idx="1979">
                  <c:v>306</c:v>
                </c:pt>
                <c:pt idx="1980">
                  <c:v>305</c:v>
                </c:pt>
                <c:pt idx="1981">
                  <c:v>308</c:v>
                </c:pt>
                <c:pt idx="1982">
                  <c:v>304</c:v>
                </c:pt>
                <c:pt idx="1983">
                  <c:v>307</c:v>
                </c:pt>
                <c:pt idx="1984">
                  <c:v>307</c:v>
                </c:pt>
                <c:pt idx="1985">
                  <c:v>304</c:v>
                </c:pt>
                <c:pt idx="1986">
                  <c:v>308</c:v>
                </c:pt>
                <c:pt idx="1987">
                  <c:v>306</c:v>
                </c:pt>
                <c:pt idx="1988">
                  <c:v>304</c:v>
                </c:pt>
                <c:pt idx="1989">
                  <c:v>308</c:v>
                </c:pt>
                <c:pt idx="1990">
                  <c:v>304</c:v>
                </c:pt>
                <c:pt idx="1991">
                  <c:v>305</c:v>
                </c:pt>
                <c:pt idx="1992">
                  <c:v>307</c:v>
                </c:pt>
                <c:pt idx="1993">
                  <c:v>304</c:v>
                </c:pt>
                <c:pt idx="1994">
                  <c:v>306</c:v>
                </c:pt>
                <c:pt idx="1995">
                  <c:v>304</c:v>
                </c:pt>
                <c:pt idx="1996">
                  <c:v>305</c:v>
                </c:pt>
                <c:pt idx="1997">
                  <c:v>307</c:v>
                </c:pt>
                <c:pt idx="1998">
                  <c:v>303</c:v>
                </c:pt>
                <c:pt idx="1999">
                  <c:v>307</c:v>
                </c:pt>
                <c:pt idx="2000">
                  <c:v>305</c:v>
                </c:pt>
                <c:pt idx="2001">
                  <c:v>304</c:v>
                </c:pt>
                <c:pt idx="2002">
                  <c:v>307</c:v>
                </c:pt>
                <c:pt idx="2003">
                  <c:v>304</c:v>
                </c:pt>
                <c:pt idx="2004">
                  <c:v>304</c:v>
                </c:pt>
                <c:pt idx="2005">
                  <c:v>307</c:v>
                </c:pt>
                <c:pt idx="2006">
                  <c:v>303</c:v>
                </c:pt>
                <c:pt idx="2007">
                  <c:v>306</c:v>
                </c:pt>
                <c:pt idx="2008">
                  <c:v>305</c:v>
                </c:pt>
                <c:pt idx="2009">
                  <c:v>304</c:v>
                </c:pt>
                <c:pt idx="2010">
                  <c:v>306</c:v>
                </c:pt>
                <c:pt idx="2011">
                  <c:v>304</c:v>
                </c:pt>
                <c:pt idx="2012">
                  <c:v>305</c:v>
                </c:pt>
                <c:pt idx="2013">
                  <c:v>305</c:v>
                </c:pt>
                <c:pt idx="2014">
                  <c:v>303</c:v>
                </c:pt>
                <c:pt idx="2015">
                  <c:v>306</c:v>
                </c:pt>
                <c:pt idx="2016">
                  <c:v>305</c:v>
                </c:pt>
                <c:pt idx="2017">
                  <c:v>303</c:v>
                </c:pt>
                <c:pt idx="2018">
                  <c:v>307</c:v>
                </c:pt>
                <c:pt idx="2019">
                  <c:v>303</c:v>
                </c:pt>
                <c:pt idx="2020">
                  <c:v>304</c:v>
                </c:pt>
                <c:pt idx="2021">
                  <c:v>305</c:v>
                </c:pt>
                <c:pt idx="2022">
                  <c:v>302</c:v>
                </c:pt>
                <c:pt idx="2023">
                  <c:v>305</c:v>
                </c:pt>
                <c:pt idx="2024">
                  <c:v>303</c:v>
                </c:pt>
                <c:pt idx="2025">
                  <c:v>303</c:v>
                </c:pt>
                <c:pt idx="2026">
                  <c:v>306</c:v>
                </c:pt>
                <c:pt idx="2027">
                  <c:v>302</c:v>
                </c:pt>
                <c:pt idx="2028">
                  <c:v>305</c:v>
                </c:pt>
                <c:pt idx="2029">
                  <c:v>305</c:v>
                </c:pt>
                <c:pt idx="2030">
                  <c:v>303</c:v>
                </c:pt>
                <c:pt idx="2031">
                  <c:v>306</c:v>
                </c:pt>
                <c:pt idx="2032">
                  <c:v>303</c:v>
                </c:pt>
                <c:pt idx="2033">
                  <c:v>303</c:v>
                </c:pt>
                <c:pt idx="2034">
                  <c:v>305</c:v>
                </c:pt>
                <c:pt idx="2035">
                  <c:v>301</c:v>
                </c:pt>
                <c:pt idx="2036">
                  <c:v>305</c:v>
                </c:pt>
                <c:pt idx="2037">
                  <c:v>304</c:v>
                </c:pt>
                <c:pt idx="2038">
                  <c:v>302</c:v>
                </c:pt>
                <c:pt idx="2039">
                  <c:v>305</c:v>
                </c:pt>
                <c:pt idx="2040">
                  <c:v>302</c:v>
                </c:pt>
                <c:pt idx="2041">
                  <c:v>304</c:v>
                </c:pt>
                <c:pt idx="2042">
                  <c:v>305</c:v>
                </c:pt>
                <c:pt idx="2043">
                  <c:v>302</c:v>
                </c:pt>
                <c:pt idx="2044">
                  <c:v>305</c:v>
                </c:pt>
                <c:pt idx="2045">
                  <c:v>304</c:v>
                </c:pt>
                <c:pt idx="2046">
                  <c:v>302</c:v>
                </c:pt>
                <c:pt idx="2047">
                  <c:v>307</c:v>
                </c:pt>
                <c:pt idx="2048">
                  <c:v>302</c:v>
                </c:pt>
                <c:pt idx="2049">
                  <c:v>304</c:v>
                </c:pt>
                <c:pt idx="2050">
                  <c:v>305</c:v>
                </c:pt>
                <c:pt idx="2051">
                  <c:v>302</c:v>
                </c:pt>
                <c:pt idx="2052">
                  <c:v>305</c:v>
                </c:pt>
                <c:pt idx="2053">
                  <c:v>303</c:v>
                </c:pt>
                <c:pt idx="2054">
                  <c:v>303</c:v>
                </c:pt>
                <c:pt idx="2055">
                  <c:v>305</c:v>
                </c:pt>
                <c:pt idx="2056">
                  <c:v>302</c:v>
                </c:pt>
                <c:pt idx="2057">
                  <c:v>304</c:v>
                </c:pt>
                <c:pt idx="2058">
                  <c:v>305</c:v>
                </c:pt>
                <c:pt idx="2059">
                  <c:v>301</c:v>
                </c:pt>
                <c:pt idx="2060">
                  <c:v>306</c:v>
                </c:pt>
                <c:pt idx="2061">
                  <c:v>302</c:v>
                </c:pt>
                <c:pt idx="2062">
                  <c:v>303</c:v>
                </c:pt>
                <c:pt idx="2063">
                  <c:v>306</c:v>
                </c:pt>
                <c:pt idx="2064">
                  <c:v>302</c:v>
                </c:pt>
                <c:pt idx="2065">
                  <c:v>305</c:v>
                </c:pt>
                <c:pt idx="2066">
                  <c:v>304</c:v>
                </c:pt>
                <c:pt idx="2067">
                  <c:v>303</c:v>
                </c:pt>
                <c:pt idx="2068">
                  <c:v>306</c:v>
                </c:pt>
                <c:pt idx="2069">
                  <c:v>304</c:v>
                </c:pt>
                <c:pt idx="2070">
                  <c:v>303</c:v>
                </c:pt>
                <c:pt idx="2071">
                  <c:v>305</c:v>
                </c:pt>
                <c:pt idx="2072">
                  <c:v>302</c:v>
                </c:pt>
                <c:pt idx="2073">
                  <c:v>305</c:v>
                </c:pt>
                <c:pt idx="2074">
                  <c:v>304</c:v>
                </c:pt>
                <c:pt idx="2075">
                  <c:v>302</c:v>
                </c:pt>
                <c:pt idx="2076">
                  <c:v>305</c:v>
                </c:pt>
                <c:pt idx="2077">
                  <c:v>303</c:v>
                </c:pt>
                <c:pt idx="2078">
                  <c:v>303</c:v>
                </c:pt>
                <c:pt idx="2079">
                  <c:v>305</c:v>
                </c:pt>
                <c:pt idx="2080">
                  <c:v>302</c:v>
                </c:pt>
                <c:pt idx="2081">
                  <c:v>304</c:v>
                </c:pt>
                <c:pt idx="2082">
                  <c:v>303</c:v>
                </c:pt>
                <c:pt idx="2083">
                  <c:v>303</c:v>
                </c:pt>
                <c:pt idx="2084">
                  <c:v>306</c:v>
                </c:pt>
                <c:pt idx="2085">
                  <c:v>302</c:v>
                </c:pt>
                <c:pt idx="2086">
                  <c:v>304</c:v>
                </c:pt>
                <c:pt idx="2087">
                  <c:v>305</c:v>
                </c:pt>
                <c:pt idx="2088">
                  <c:v>302</c:v>
                </c:pt>
                <c:pt idx="2089">
                  <c:v>305</c:v>
                </c:pt>
                <c:pt idx="2090">
                  <c:v>303</c:v>
                </c:pt>
                <c:pt idx="2091">
                  <c:v>302</c:v>
                </c:pt>
                <c:pt idx="2092">
                  <c:v>304</c:v>
                </c:pt>
                <c:pt idx="2093">
                  <c:v>302</c:v>
                </c:pt>
                <c:pt idx="2094">
                  <c:v>303</c:v>
                </c:pt>
                <c:pt idx="2095">
                  <c:v>304</c:v>
                </c:pt>
                <c:pt idx="2096">
                  <c:v>302</c:v>
                </c:pt>
                <c:pt idx="2097">
                  <c:v>305</c:v>
                </c:pt>
                <c:pt idx="2098">
                  <c:v>302</c:v>
                </c:pt>
                <c:pt idx="2099">
                  <c:v>303</c:v>
                </c:pt>
                <c:pt idx="2100">
                  <c:v>305</c:v>
                </c:pt>
                <c:pt idx="2101">
                  <c:v>302</c:v>
                </c:pt>
                <c:pt idx="2102">
                  <c:v>305</c:v>
                </c:pt>
                <c:pt idx="2103">
                  <c:v>304</c:v>
                </c:pt>
                <c:pt idx="2104">
                  <c:v>303</c:v>
                </c:pt>
                <c:pt idx="2105">
                  <c:v>308</c:v>
                </c:pt>
                <c:pt idx="2106">
                  <c:v>305</c:v>
                </c:pt>
                <c:pt idx="2107">
                  <c:v>306</c:v>
                </c:pt>
                <c:pt idx="2108">
                  <c:v>309</c:v>
                </c:pt>
                <c:pt idx="2109">
                  <c:v>305</c:v>
                </c:pt>
                <c:pt idx="2110">
                  <c:v>310</c:v>
                </c:pt>
                <c:pt idx="2111">
                  <c:v>311</c:v>
                </c:pt>
                <c:pt idx="2112">
                  <c:v>313</c:v>
                </c:pt>
                <c:pt idx="2113">
                  <c:v>318</c:v>
                </c:pt>
                <c:pt idx="2114">
                  <c:v>318</c:v>
                </c:pt>
                <c:pt idx="2115">
                  <c:v>321</c:v>
                </c:pt>
                <c:pt idx="2116">
                  <c:v>323</c:v>
                </c:pt>
                <c:pt idx="2117">
                  <c:v>321</c:v>
                </c:pt>
                <c:pt idx="2118">
                  <c:v>326</c:v>
                </c:pt>
                <c:pt idx="2119">
                  <c:v>323</c:v>
                </c:pt>
                <c:pt idx="2120">
                  <c:v>323</c:v>
                </c:pt>
                <c:pt idx="2121">
                  <c:v>326</c:v>
                </c:pt>
                <c:pt idx="2122">
                  <c:v>323</c:v>
                </c:pt>
                <c:pt idx="2123">
                  <c:v>326</c:v>
                </c:pt>
                <c:pt idx="2124">
                  <c:v>326</c:v>
                </c:pt>
                <c:pt idx="2125">
                  <c:v>323</c:v>
                </c:pt>
                <c:pt idx="2126">
                  <c:v>327</c:v>
                </c:pt>
                <c:pt idx="2127">
                  <c:v>325</c:v>
                </c:pt>
                <c:pt idx="2128">
                  <c:v>325</c:v>
                </c:pt>
                <c:pt idx="2129">
                  <c:v>327</c:v>
                </c:pt>
                <c:pt idx="2130">
                  <c:v>323</c:v>
                </c:pt>
                <c:pt idx="2131">
                  <c:v>326</c:v>
                </c:pt>
                <c:pt idx="2132">
                  <c:v>325</c:v>
                </c:pt>
                <c:pt idx="2133">
                  <c:v>322</c:v>
                </c:pt>
                <c:pt idx="2134">
                  <c:v>328</c:v>
                </c:pt>
                <c:pt idx="2135">
                  <c:v>324</c:v>
                </c:pt>
                <c:pt idx="2136">
                  <c:v>324</c:v>
                </c:pt>
                <c:pt idx="2137">
                  <c:v>327</c:v>
                </c:pt>
                <c:pt idx="2138">
                  <c:v>323</c:v>
                </c:pt>
                <c:pt idx="2139">
                  <c:v>327</c:v>
                </c:pt>
                <c:pt idx="2140">
                  <c:v>325</c:v>
                </c:pt>
                <c:pt idx="2141">
                  <c:v>324</c:v>
                </c:pt>
                <c:pt idx="2142">
                  <c:v>327</c:v>
                </c:pt>
                <c:pt idx="2143">
                  <c:v>324</c:v>
                </c:pt>
                <c:pt idx="2144">
                  <c:v>327</c:v>
                </c:pt>
                <c:pt idx="2145">
                  <c:v>327</c:v>
                </c:pt>
                <c:pt idx="2146">
                  <c:v>323</c:v>
                </c:pt>
                <c:pt idx="2147">
                  <c:v>327</c:v>
                </c:pt>
                <c:pt idx="2148">
                  <c:v>325</c:v>
                </c:pt>
                <c:pt idx="2149">
                  <c:v>324</c:v>
                </c:pt>
                <c:pt idx="2150">
                  <c:v>327</c:v>
                </c:pt>
                <c:pt idx="2151">
                  <c:v>324</c:v>
                </c:pt>
                <c:pt idx="2152">
                  <c:v>325</c:v>
                </c:pt>
                <c:pt idx="2153">
                  <c:v>327</c:v>
                </c:pt>
                <c:pt idx="2154">
                  <c:v>323</c:v>
                </c:pt>
                <c:pt idx="2155">
                  <c:v>327</c:v>
                </c:pt>
                <c:pt idx="2156">
                  <c:v>323</c:v>
                </c:pt>
                <c:pt idx="2157">
                  <c:v>324</c:v>
                </c:pt>
                <c:pt idx="2158">
                  <c:v>326</c:v>
                </c:pt>
                <c:pt idx="2159">
                  <c:v>324</c:v>
                </c:pt>
                <c:pt idx="2160">
                  <c:v>326</c:v>
                </c:pt>
                <c:pt idx="2161">
                  <c:v>326</c:v>
                </c:pt>
                <c:pt idx="2162">
                  <c:v>322</c:v>
                </c:pt>
                <c:pt idx="2163">
                  <c:v>328</c:v>
                </c:pt>
                <c:pt idx="2164">
                  <c:v>325</c:v>
                </c:pt>
                <c:pt idx="2165">
                  <c:v>325</c:v>
                </c:pt>
                <c:pt idx="2166">
                  <c:v>327</c:v>
                </c:pt>
                <c:pt idx="2167">
                  <c:v>323</c:v>
                </c:pt>
                <c:pt idx="2168">
                  <c:v>326</c:v>
                </c:pt>
                <c:pt idx="2169">
                  <c:v>326</c:v>
                </c:pt>
                <c:pt idx="2170">
                  <c:v>324</c:v>
                </c:pt>
                <c:pt idx="2171">
                  <c:v>327</c:v>
                </c:pt>
                <c:pt idx="2172">
                  <c:v>324</c:v>
                </c:pt>
                <c:pt idx="2173">
                  <c:v>325</c:v>
                </c:pt>
                <c:pt idx="2174">
                  <c:v>327</c:v>
                </c:pt>
                <c:pt idx="2175">
                  <c:v>323</c:v>
                </c:pt>
                <c:pt idx="2176">
                  <c:v>327</c:v>
                </c:pt>
                <c:pt idx="2177">
                  <c:v>326</c:v>
                </c:pt>
                <c:pt idx="2178">
                  <c:v>324</c:v>
                </c:pt>
                <c:pt idx="2179">
                  <c:v>327</c:v>
                </c:pt>
                <c:pt idx="2180">
                  <c:v>324</c:v>
                </c:pt>
                <c:pt idx="2181">
                  <c:v>326</c:v>
                </c:pt>
                <c:pt idx="2182">
                  <c:v>327</c:v>
                </c:pt>
                <c:pt idx="2183">
                  <c:v>323</c:v>
                </c:pt>
                <c:pt idx="2184">
                  <c:v>327</c:v>
                </c:pt>
                <c:pt idx="2185">
                  <c:v>325</c:v>
                </c:pt>
                <c:pt idx="2186">
                  <c:v>324</c:v>
                </c:pt>
                <c:pt idx="2187">
                  <c:v>328</c:v>
                </c:pt>
                <c:pt idx="2188">
                  <c:v>323</c:v>
                </c:pt>
                <c:pt idx="2189">
                  <c:v>325</c:v>
                </c:pt>
                <c:pt idx="2190">
                  <c:v>326</c:v>
                </c:pt>
                <c:pt idx="2191">
                  <c:v>322</c:v>
                </c:pt>
                <c:pt idx="2192">
                  <c:v>327</c:v>
                </c:pt>
                <c:pt idx="2193">
                  <c:v>324</c:v>
                </c:pt>
                <c:pt idx="2194">
                  <c:v>324</c:v>
                </c:pt>
                <c:pt idx="2195">
                  <c:v>328</c:v>
                </c:pt>
                <c:pt idx="2196">
                  <c:v>324</c:v>
                </c:pt>
                <c:pt idx="2197">
                  <c:v>326</c:v>
                </c:pt>
                <c:pt idx="2198">
                  <c:v>327</c:v>
                </c:pt>
                <c:pt idx="2199">
                  <c:v>325</c:v>
                </c:pt>
                <c:pt idx="2200">
                  <c:v>327</c:v>
                </c:pt>
                <c:pt idx="2201">
                  <c:v>324</c:v>
                </c:pt>
                <c:pt idx="2202">
                  <c:v>325</c:v>
                </c:pt>
                <c:pt idx="2203">
                  <c:v>325</c:v>
                </c:pt>
                <c:pt idx="2204">
                  <c:v>321</c:v>
                </c:pt>
                <c:pt idx="2205">
                  <c:v>323</c:v>
                </c:pt>
                <c:pt idx="2206">
                  <c:v>320</c:v>
                </c:pt>
                <c:pt idx="2207">
                  <c:v>315</c:v>
                </c:pt>
                <c:pt idx="2208">
                  <c:v>316</c:v>
                </c:pt>
                <c:pt idx="2209">
                  <c:v>309</c:v>
                </c:pt>
                <c:pt idx="2210">
                  <c:v>306</c:v>
                </c:pt>
                <c:pt idx="2211">
                  <c:v>308</c:v>
                </c:pt>
                <c:pt idx="2212">
                  <c:v>304</c:v>
                </c:pt>
                <c:pt idx="2213">
                  <c:v>307</c:v>
                </c:pt>
                <c:pt idx="2214">
                  <c:v>305</c:v>
                </c:pt>
                <c:pt idx="2215">
                  <c:v>304</c:v>
                </c:pt>
                <c:pt idx="2216">
                  <c:v>306</c:v>
                </c:pt>
                <c:pt idx="2217">
                  <c:v>302</c:v>
                </c:pt>
                <c:pt idx="2218">
                  <c:v>304</c:v>
                </c:pt>
                <c:pt idx="2219">
                  <c:v>304</c:v>
                </c:pt>
                <c:pt idx="2220">
                  <c:v>301</c:v>
                </c:pt>
                <c:pt idx="2221">
                  <c:v>304</c:v>
                </c:pt>
                <c:pt idx="2222">
                  <c:v>301</c:v>
                </c:pt>
                <c:pt idx="2223">
                  <c:v>301</c:v>
                </c:pt>
                <c:pt idx="2224">
                  <c:v>305</c:v>
                </c:pt>
                <c:pt idx="2225">
                  <c:v>301</c:v>
                </c:pt>
                <c:pt idx="2226">
                  <c:v>303</c:v>
                </c:pt>
                <c:pt idx="2227">
                  <c:v>304</c:v>
                </c:pt>
                <c:pt idx="2228">
                  <c:v>301</c:v>
                </c:pt>
                <c:pt idx="2229">
                  <c:v>304</c:v>
                </c:pt>
                <c:pt idx="2230">
                  <c:v>301</c:v>
                </c:pt>
                <c:pt idx="2231">
                  <c:v>303</c:v>
                </c:pt>
                <c:pt idx="2232">
                  <c:v>303</c:v>
                </c:pt>
                <c:pt idx="2233">
                  <c:v>300</c:v>
                </c:pt>
                <c:pt idx="2234">
                  <c:v>303</c:v>
                </c:pt>
                <c:pt idx="2235">
                  <c:v>303</c:v>
                </c:pt>
                <c:pt idx="2236">
                  <c:v>300</c:v>
                </c:pt>
                <c:pt idx="2237">
                  <c:v>304</c:v>
                </c:pt>
                <c:pt idx="2238">
                  <c:v>301</c:v>
                </c:pt>
                <c:pt idx="2239">
                  <c:v>302</c:v>
                </c:pt>
                <c:pt idx="2240">
                  <c:v>303</c:v>
                </c:pt>
                <c:pt idx="2241">
                  <c:v>301</c:v>
                </c:pt>
                <c:pt idx="2242">
                  <c:v>303</c:v>
                </c:pt>
                <c:pt idx="2243">
                  <c:v>302</c:v>
                </c:pt>
                <c:pt idx="2244">
                  <c:v>301</c:v>
                </c:pt>
                <c:pt idx="2245">
                  <c:v>305</c:v>
                </c:pt>
                <c:pt idx="2246">
                  <c:v>302</c:v>
                </c:pt>
                <c:pt idx="2247">
                  <c:v>304</c:v>
                </c:pt>
                <c:pt idx="2248">
                  <c:v>304</c:v>
                </c:pt>
                <c:pt idx="2249">
                  <c:v>302</c:v>
                </c:pt>
                <c:pt idx="2250">
                  <c:v>306</c:v>
                </c:pt>
                <c:pt idx="2251">
                  <c:v>303</c:v>
                </c:pt>
                <c:pt idx="2252">
                  <c:v>303</c:v>
                </c:pt>
                <c:pt idx="2253">
                  <c:v>305</c:v>
                </c:pt>
                <c:pt idx="2254">
                  <c:v>301</c:v>
                </c:pt>
                <c:pt idx="2255">
                  <c:v>303</c:v>
                </c:pt>
                <c:pt idx="2256">
                  <c:v>304</c:v>
                </c:pt>
                <c:pt idx="2257">
                  <c:v>301</c:v>
                </c:pt>
                <c:pt idx="2258">
                  <c:v>304</c:v>
                </c:pt>
                <c:pt idx="2259">
                  <c:v>301</c:v>
                </c:pt>
                <c:pt idx="2260">
                  <c:v>302</c:v>
                </c:pt>
                <c:pt idx="2261">
                  <c:v>303</c:v>
                </c:pt>
                <c:pt idx="2262">
                  <c:v>301</c:v>
                </c:pt>
                <c:pt idx="2263">
                  <c:v>304</c:v>
                </c:pt>
                <c:pt idx="2264">
                  <c:v>302</c:v>
                </c:pt>
                <c:pt idx="2265">
                  <c:v>300</c:v>
                </c:pt>
                <c:pt idx="2266">
                  <c:v>304</c:v>
                </c:pt>
                <c:pt idx="2267">
                  <c:v>300</c:v>
                </c:pt>
                <c:pt idx="2268">
                  <c:v>301</c:v>
                </c:pt>
                <c:pt idx="2269">
                  <c:v>303</c:v>
                </c:pt>
                <c:pt idx="2270">
                  <c:v>299</c:v>
                </c:pt>
                <c:pt idx="2271">
                  <c:v>302</c:v>
                </c:pt>
                <c:pt idx="2272">
                  <c:v>301</c:v>
                </c:pt>
                <c:pt idx="2273">
                  <c:v>300</c:v>
                </c:pt>
                <c:pt idx="2274">
                  <c:v>303</c:v>
                </c:pt>
                <c:pt idx="2275">
                  <c:v>300</c:v>
                </c:pt>
                <c:pt idx="2276">
                  <c:v>301</c:v>
                </c:pt>
                <c:pt idx="2277">
                  <c:v>302</c:v>
                </c:pt>
                <c:pt idx="2278">
                  <c:v>299</c:v>
                </c:pt>
                <c:pt idx="2279">
                  <c:v>303</c:v>
                </c:pt>
                <c:pt idx="2280">
                  <c:v>301</c:v>
                </c:pt>
                <c:pt idx="2281">
                  <c:v>300</c:v>
                </c:pt>
                <c:pt idx="2282">
                  <c:v>304</c:v>
                </c:pt>
                <c:pt idx="2283">
                  <c:v>300</c:v>
                </c:pt>
                <c:pt idx="2284">
                  <c:v>303</c:v>
                </c:pt>
                <c:pt idx="2285">
                  <c:v>303</c:v>
                </c:pt>
                <c:pt idx="2286">
                  <c:v>300</c:v>
                </c:pt>
                <c:pt idx="2287">
                  <c:v>304</c:v>
                </c:pt>
                <c:pt idx="2288">
                  <c:v>302</c:v>
                </c:pt>
                <c:pt idx="2289">
                  <c:v>301</c:v>
                </c:pt>
                <c:pt idx="2290">
                  <c:v>305</c:v>
                </c:pt>
                <c:pt idx="2291">
                  <c:v>302</c:v>
                </c:pt>
                <c:pt idx="2292">
                  <c:v>304</c:v>
                </c:pt>
                <c:pt idx="2293">
                  <c:v>303</c:v>
                </c:pt>
                <c:pt idx="2294">
                  <c:v>301</c:v>
                </c:pt>
                <c:pt idx="2295">
                  <c:v>305</c:v>
                </c:pt>
                <c:pt idx="2296">
                  <c:v>302</c:v>
                </c:pt>
                <c:pt idx="2297">
                  <c:v>302</c:v>
                </c:pt>
                <c:pt idx="2298">
                  <c:v>306</c:v>
                </c:pt>
                <c:pt idx="2299">
                  <c:v>302</c:v>
                </c:pt>
                <c:pt idx="2300">
                  <c:v>304</c:v>
                </c:pt>
                <c:pt idx="2301">
                  <c:v>304</c:v>
                </c:pt>
                <c:pt idx="2302">
                  <c:v>302</c:v>
                </c:pt>
                <c:pt idx="2303">
                  <c:v>306</c:v>
                </c:pt>
                <c:pt idx="2304">
                  <c:v>302</c:v>
                </c:pt>
                <c:pt idx="2305">
                  <c:v>304</c:v>
                </c:pt>
                <c:pt idx="2306">
                  <c:v>305</c:v>
                </c:pt>
                <c:pt idx="2307">
                  <c:v>301</c:v>
                </c:pt>
                <c:pt idx="2308">
                  <c:v>304</c:v>
                </c:pt>
                <c:pt idx="2309">
                  <c:v>302</c:v>
                </c:pt>
                <c:pt idx="2310">
                  <c:v>301</c:v>
                </c:pt>
                <c:pt idx="2311">
                  <c:v>304</c:v>
                </c:pt>
                <c:pt idx="2312">
                  <c:v>301</c:v>
                </c:pt>
                <c:pt idx="2313">
                  <c:v>302</c:v>
                </c:pt>
                <c:pt idx="2314">
                  <c:v>304</c:v>
                </c:pt>
                <c:pt idx="2315">
                  <c:v>301</c:v>
                </c:pt>
                <c:pt idx="2316">
                  <c:v>303</c:v>
                </c:pt>
                <c:pt idx="2317">
                  <c:v>303</c:v>
                </c:pt>
                <c:pt idx="2318">
                  <c:v>301</c:v>
                </c:pt>
                <c:pt idx="2319">
                  <c:v>304</c:v>
                </c:pt>
                <c:pt idx="2320">
                  <c:v>301</c:v>
                </c:pt>
                <c:pt idx="2321">
                  <c:v>303</c:v>
                </c:pt>
                <c:pt idx="2322">
                  <c:v>303</c:v>
                </c:pt>
                <c:pt idx="2323">
                  <c:v>300</c:v>
                </c:pt>
                <c:pt idx="2324">
                  <c:v>304</c:v>
                </c:pt>
                <c:pt idx="2325">
                  <c:v>302</c:v>
                </c:pt>
                <c:pt idx="2326">
                  <c:v>301</c:v>
                </c:pt>
                <c:pt idx="2327">
                  <c:v>304</c:v>
                </c:pt>
                <c:pt idx="2328">
                  <c:v>301</c:v>
                </c:pt>
                <c:pt idx="2329">
                  <c:v>302</c:v>
                </c:pt>
                <c:pt idx="2330">
                  <c:v>303</c:v>
                </c:pt>
                <c:pt idx="2331">
                  <c:v>301</c:v>
                </c:pt>
                <c:pt idx="2332">
                  <c:v>303</c:v>
                </c:pt>
                <c:pt idx="2333">
                  <c:v>302</c:v>
                </c:pt>
                <c:pt idx="2334">
                  <c:v>302</c:v>
                </c:pt>
                <c:pt idx="2335">
                  <c:v>304</c:v>
                </c:pt>
                <c:pt idx="2336">
                  <c:v>300</c:v>
                </c:pt>
                <c:pt idx="2337">
                  <c:v>303</c:v>
                </c:pt>
                <c:pt idx="2338">
                  <c:v>303</c:v>
                </c:pt>
                <c:pt idx="2339">
                  <c:v>301</c:v>
                </c:pt>
                <c:pt idx="2340">
                  <c:v>304</c:v>
                </c:pt>
                <c:pt idx="2341">
                  <c:v>301</c:v>
                </c:pt>
                <c:pt idx="2342">
                  <c:v>302</c:v>
                </c:pt>
                <c:pt idx="2343">
                  <c:v>304</c:v>
                </c:pt>
                <c:pt idx="2344">
                  <c:v>301</c:v>
                </c:pt>
                <c:pt idx="2345">
                  <c:v>304</c:v>
                </c:pt>
                <c:pt idx="2346">
                  <c:v>303</c:v>
                </c:pt>
                <c:pt idx="2347">
                  <c:v>301</c:v>
                </c:pt>
                <c:pt idx="2348">
                  <c:v>304</c:v>
                </c:pt>
                <c:pt idx="2349">
                  <c:v>300</c:v>
                </c:pt>
                <c:pt idx="2350">
                  <c:v>302</c:v>
                </c:pt>
                <c:pt idx="2351">
                  <c:v>303</c:v>
                </c:pt>
                <c:pt idx="2352">
                  <c:v>299</c:v>
                </c:pt>
                <c:pt idx="2353">
                  <c:v>304</c:v>
                </c:pt>
                <c:pt idx="2354">
                  <c:v>301</c:v>
                </c:pt>
                <c:pt idx="2355">
                  <c:v>301</c:v>
                </c:pt>
                <c:pt idx="2356">
                  <c:v>304</c:v>
                </c:pt>
                <c:pt idx="2357">
                  <c:v>301</c:v>
                </c:pt>
                <c:pt idx="2358">
                  <c:v>303</c:v>
                </c:pt>
                <c:pt idx="2359">
                  <c:v>303</c:v>
                </c:pt>
                <c:pt idx="2360">
                  <c:v>301</c:v>
                </c:pt>
                <c:pt idx="2361">
                  <c:v>303</c:v>
                </c:pt>
                <c:pt idx="2362">
                  <c:v>301</c:v>
                </c:pt>
                <c:pt idx="2363">
                  <c:v>302</c:v>
                </c:pt>
                <c:pt idx="2364">
                  <c:v>303</c:v>
                </c:pt>
                <c:pt idx="2365">
                  <c:v>300</c:v>
                </c:pt>
                <c:pt idx="2366">
                  <c:v>303</c:v>
                </c:pt>
                <c:pt idx="2367">
                  <c:v>302</c:v>
                </c:pt>
                <c:pt idx="2368">
                  <c:v>300</c:v>
                </c:pt>
                <c:pt idx="2369">
                  <c:v>304</c:v>
                </c:pt>
                <c:pt idx="2370">
                  <c:v>300</c:v>
                </c:pt>
                <c:pt idx="2371">
                  <c:v>302</c:v>
                </c:pt>
                <c:pt idx="2372">
                  <c:v>303</c:v>
                </c:pt>
                <c:pt idx="2373">
                  <c:v>300</c:v>
                </c:pt>
                <c:pt idx="2374">
                  <c:v>305</c:v>
                </c:pt>
                <c:pt idx="2375">
                  <c:v>306</c:v>
                </c:pt>
                <c:pt idx="2376">
                  <c:v>308</c:v>
                </c:pt>
                <c:pt idx="2377">
                  <c:v>314</c:v>
                </c:pt>
                <c:pt idx="2378">
                  <c:v>314</c:v>
                </c:pt>
                <c:pt idx="2379">
                  <c:v>317</c:v>
                </c:pt>
                <c:pt idx="2380">
                  <c:v>319</c:v>
                </c:pt>
                <c:pt idx="2381">
                  <c:v>318</c:v>
                </c:pt>
                <c:pt idx="2382">
                  <c:v>322</c:v>
                </c:pt>
                <c:pt idx="2383">
                  <c:v>320</c:v>
                </c:pt>
                <c:pt idx="2384">
                  <c:v>319</c:v>
                </c:pt>
                <c:pt idx="2385">
                  <c:v>322</c:v>
                </c:pt>
                <c:pt idx="2386">
                  <c:v>319</c:v>
                </c:pt>
                <c:pt idx="2387">
                  <c:v>321</c:v>
                </c:pt>
                <c:pt idx="2388">
                  <c:v>322</c:v>
                </c:pt>
                <c:pt idx="2389">
                  <c:v>319</c:v>
                </c:pt>
                <c:pt idx="2390">
                  <c:v>322</c:v>
                </c:pt>
                <c:pt idx="2391">
                  <c:v>320</c:v>
                </c:pt>
                <c:pt idx="2392">
                  <c:v>321</c:v>
                </c:pt>
                <c:pt idx="2393">
                  <c:v>322</c:v>
                </c:pt>
                <c:pt idx="2394">
                  <c:v>319</c:v>
                </c:pt>
                <c:pt idx="2395">
                  <c:v>322</c:v>
                </c:pt>
                <c:pt idx="2396">
                  <c:v>322</c:v>
                </c:pt>
                <c:pt idx="2397">
                  <c:v>318</c:v>
                </c:pt>
                <c:pt idx="2398">
                  <c:v>324</c:v>
                </c:pt>
                <c:pt idx="2399">
                  <c:v>321</c:v>
                </c:pt>
                <c:pt idx="2400">
                  <c:v>321</c:v>
                </c:pt>
                <c:pt idx="2401">
                  <c:v>324</c:v>
                </c:pt>
                <c:pt idx="2402">
                  <c:v>320</c:v>
                </c:pt>
                <c:pt idx="2403">
                  <c:v>324</c:v>
                </c:pt>
                <c:pt idx="2404">
                  <c:v>322</c:v>
                </c:pt>
                <c:pt idx="2405">
                  <c:v>321</c:v>
                </c:pt>
                <c:pt idx="2406">
                  <c:v>324</c:v>
                </c:pt>
                <c:pt idx="2407">
                  <c:v>320</c:v>
                </c:pt>
                <c:pt idx="2408">
                  <c:v>322</c:v>
                </c:pt>
                <c:pt idx="2409">
                  <c:v>323</c:v>
                </c:pt>
                <c:pt idx="2410">
                  <c:v>320</c:v>
                </c:pt>
                <c:pt idx="2411">
                  <c:v>324</c:v>
                </c:pt>
                <c:pt idx="2412">
                  <c:v>322</c:v>
                </c:pt>
                <c:pt idx="2413">
                  <c:v>320</c:v>
                </c:pt>
                <c:pt idx="2414">
                  <c:v>325</c:v>
                </c:pt>
                <c:pt idx="2415">
                  <c:v>320</c:v>
                </c:pt>
                <c:pt idx="2416">
                  <c:v>323</c:v>
                </c:pt>
                <c:pt idx="2417">
                  <c:v>324</c:v>
                </c:pt>
                <c:pt idx="2418">
                  <c:v>320</c:v>
                </c:pt>
                <c:pt idx="2419">
                  <c:v>323</c:v>
                </c:pt>
                <c:pt idx="2420">
                  <c:v>323</c:v>
                </c:pt>
                <c:pt idx="2421">
                  <c:v>322</c:v>
                </c:pt>
                <c:pt idx="2422">
                  <c:v>325</c:v>
                </c:pt>
                <c:pt idx="2423">
                  <c:v>321</c:v>
                </c:pt>
                <c:pt idx="2424">
                  <c:v>324</c:v>
                </c:pt>
                <c:pt idx="2425">
                  <c:v>324</c:v>
                </c:pt>
                <c:pt idx="2426">
                  <c:v>320</c:v>
                </c:pt>
                <c:pt idx="2427">
                  <c:v>324</c:v>
                </c:pt>
                <c:pt idx="2428">
                  <c:v>321</c:v>
                </c:pt>
                <c:pt idx="2429">
                  <c:v>321</c:v>
                </c:pt>
                <c:pt idx="2430">
                  <c:v>324</c:v>
                </c:pt>
                <c:pt idx="2431">
                  <c:v>321</c:v>
                </c:pt>
                <c:pt idx="2432">
                  <c:v>324</c:v>
                </c:pt>
                <c:pt idx="2433">
                  <c:v>324</c:v>
                </c:pt>
                <c:pt idx="2434">
                  <c:v>322</c:v>
                </c:pt>
                <c:pt idx="2435">
                  <c:v>325</c:v>
                </c:pt>
                <c:pt idx="2436">
                  <c:v>323</c:v>
                </c:pt>
                <c:pt idx="2437">
                  <c:v>323</c:v>
                </c:pt>
                <c:pt idx="2438">
                  <c:v>325</c:v>
                </c:pt>
                <c:pt idx="2439">
                  <c:v>321</c:v>
                </c:pt>
                <c:pt idx="2440">
                  <c:v>324</c:v>
                </c:pt>
                <c:pt idx="2441">
                  <c:v>323</c:v>
                </c:pt>
                <c:pt idx="2442">
                  <c:v>322</c:v>
                </c:pt>
                <c:pt idx="2443">
                  <c:v>325</c:v>
                </c:pt>
                <c:pt idx="2444">
                  <c:v>322</c:v>
                </c:pt>
                <c:pt idx="2445">
                  <c:v>323</c:v>
                </c:pt>
                <c:pt idx="2446">
                  <c:v>325</c:v>
                </c:pt>
                <c:pt idx="2447">
                  <c:v>323</c:v>
                </c:pt>
                <c:pt idx="2448">
                  <c:v>325</c:v>
                </c:pt>
                <c:pt idx="2449">
                  <c:v>323</c:v>
                </c:pt>
                <c:pt idx="2450">
                  <c:v>323</c:v>
                </c:pt>
                <c:pt idx="2451">
                  <c:v>326</c:v>
                </c:pt>
                <c:pt idx="2452">
                  <c:v>323</c:v>
                </c:pt>
                <c:pt idx="2453">
                  <c:v>325</c:v>
                </c:pt>
                <c:pt idx="2454">
                  <c:v>326</c:v>
                </c:pt>
                <c:pt idx="2455">
                  <c:v>322</c:v>
                </c:pt>
                <c:pt idx="2456">
                  <c:v>327</c:v>
                </c:pt>
                <c:pt idx="2457">
                  <c:v>323</c:v>
                </c:pt>
                <c:pt idx="2458">
                  <c:v>319</c:v>
                </c:pt>
                <c:pt idx="2459">
                  <c:v>319</c:v>
                </c:pt>
                <c:pt idx="2460">
                  <c:v>312</c:v>
                </c:pt>
                <c:pt idx="2461">
                  <c:v>311</c:v>
                </c:pt>
                <c:pt idx="2462">
                  <c:v>308</c:v>
                </c:pt>
                <c:pt idx="2463">
                  <c:v>304</c:v>
                </c:pt>
                <c:pt idx="2464">
                  <c:v>306</c:v>
                </c:pt>
                <c:pt idx="2465">
                  <c:v>304</c:v>
                </c:pt>
                <c:pt idx="2466">
                  <c:v>304</c:v>
                </c:pt>
                <c:pt idx="2467">
                  <c:v>306</c:v>
                </c:pt>
                <c:pt idx="2468">
                  <c:v>302</c:v>
                </c:pt>
                <c:pt idx="2469">
                  <c:v>305</c:v>
                </c:pt>
                <c:pt idx="2470">
                  <c:v>304</c:v>
                </c:pt>
                <c:pt idx="2471">
                  <c:v>303</c:v>
                </c:pt>
                <c:pt idx="2472">
                  <c:v>306</c:v>
                </c:pt>
                <c:pt idx="2473">
                  <c:v>303</c:v>
                </c:pt>
                <c:pt idx="2474">
                  <c:v>303</c:v>
                </c:pt>
                <c:pt idx="2475">
                  <c:v>305</c:v>
                </c:pt>
                <c:pt idx="2476">
                  <c:v>300</c:v>
                </c:pt>
                <c:pt idx="2477">
                  <c:v>302</c:v>
                </c:pt>
                <c:pt idx="2478">
                  <c:v>301</c:v>
                </c:pt>
                <c:pt idx="2479">
                  <c:v>299</c:v>
                </c:pt>
                <c:pt idx="2480">
                  <c:v>302</c:v>
                </c:pt>
                <c:pt idx="2481">
                  <c:v>298</c:v>
                </c:pt>
                <c:pt idx="2482">
                  <c:v>300</c:v>
                </c:pt>
                <c:pt idx="2483">
                  <c:v>299</c:v>
                </c:pt>
                <c:pt idx="2484">
                  <c:v>297</c:v>
                </c:pt>
                <c:pt idx="2485">
                  <c:v>299</c:v>
                </c:pt>
                <c:pt idx="2486">
                  <c:v>298</c:v>
                </c:pt>
                <c:pt idx="2487">
                  <c:v>297</c:v>
                </c:pt>
                <c:pt idx="2488">
                  <c:v>300</c:v>
                </c:pt>
                <c:pt idx="2489">
                  <c:v>297</c:v>
                </c:pt>
                <c:pt idx="2490">
                  <c:v>299</c:v>
                </c:pt>
                <c:pt idx="2491">
                  <c:v>298</c:v>
                </c:pt>
                <c:pt idx="2492">
                  <c:v>296</c:v>
                </c:pt>
                <c:pt idx="2493">
                  <c:v>299</c:v>
                </c:pt>
                <c:pt idx="2494">
                  <c:v>296</c:v>
                </c:pt>
                <c:pt idx="2495">
                  <c:v>297</c:v>
                </c:pt>
                <c:pt idx="2496">
                  <c:v>298</c:v>
                </c:pt>
                <c:pt idx="2497">
                  <c:v>295</c:v>
                </c:pt>
                <c:pt idx="2498">
                  <c:v>297</c:v>
                </c:pt>
                <c:pt idx="2499">
                  <c:v>297</c:v>
                </c:pt>
                <c:pt idx="2500">
                  <c:v>296</c:v>
                </c:pt>
                <c:pt idx="2501">
                  <c:v>299</c:v>
                </c:pt>
                <c:pt idx="2502">
                  <c:v>296</c:v>
                </c:pt>
                <c:pt idx="2503">
                  <c:v>297</c:v>
                </c:pt>
                <c:pt idx="2504">
                  <c:v>300</c:v>
                </c:pt>
                <c:pt idx="2505">
                  <c:v>296</c:v>
                </c:pt>
                <c:pt idx="2506">
                  <c:v>299</c:v>
                </c:pt>
                <c:pt idx="2507">
                  <c:v>297</c:v>
                </c:pt>
                <c:pt idx="2508">
                  <c:v>296</c:v>
                </c:pt>
                <c:pt idx="2509">
                  <c:v>299</c:v>
                </c:pt>
                <c:pt idx="2510">
                  <c:v>296</c:v>
                </c:pt>
                <c:pt idx="2511">
                  <c:v>299</c:v>
                </c:pt>
                <c:pt idx="2512">
                  <c:v>298</c:v>
                </c:pt>
                <c:pt idx="2513">
                  <c:v>295</c:v>
                </c:pt>
                <c:pt idx="2514">
                  <c:v>298</c:v>
                </c:pt>
                <c:pt idx="2515">
                  <c:v>297</c:v>
                </c:pt>
                <c:pt idx="2516">
                  <c:v>295</c:v>
                </c:pt>
                <c:pt idx="2517">
                  <c:v>299</c:v>
                </c:pt>
                <c:pt idx="2518">
                  <c:v>295</c:v>
                </c:pt>
                <c:pt idx="2519">
                  <c:v>297</c:v>
                </c:pt>
                <c:pt idx="2520">
                  <c:v>297</c:v>
                </c:pt>
                <c:pt idx="2521">
                  <c:v>295</c:v>
                </c:pt>
                <c:pt idx="2522">
                  <c:v>297</c:v>
                </c:pt>
                <c:pt idx="2523">
                  <c:v>294</c:v>
                </c:pt>
                <c:pt idx="2524">
                  <c:v>295</c:v>
                </c:pt>
                <c:pt idx="2525">
                  <c:v>296</c:v>
                </c:pt>
                <c:pt idx="2526">
                  <c:v>294</c:v>
                </c:pt>
                <c:pt idx="2527">
                  <c:v>296</c:v>
                </c:pt>
                <c:pt idx="2528">
                  <c:v>295</c:v>
                </c:pt>
                <c:pt idx="2529">
                  <c:v>293</c:v>
                </c:pt>
                <c:pt idx="2530">
                  <c:v>296</c:v>
                </c:pt>
                <c:pt idx="2531">
                  <c:v>293</c:v>
                </c:pt>
                <c:pt idx="2532">
                  <c:v>293</c:v>
                </c:pt>
                <c:pt idx="2533">
                  <c:v>296</c:v>
                </c:pt>
                <c:pt idx="2534">
                  <c:v>292</c:v>
                </c:pt>
                <c:pt idx="2535">
                  <c:v>294</c:v>
                </c:pt>
                <c:pt idx="2536">
                  <c:v>295</c:v>
                </c:pt>
                <c:pt idx="2537">
                  <c:v>293</c:v>
                </c:pt>
                <c:pt idx="2538">
                  <c:v>296</c:v>
                </c:pt>
                <c:pt idx="2539">
                  <c:v>293</c:v>
                </c:pt>
                <c:pt idx="2540">
                  <c:v>295</c:v>
                </c:pt>
                <c:pt idx="2541">
                  <c:v>296</c:v>
                </c:pt>
                <c:pt idx="2542">
                  <c:v>293</c:v>
                </c:pt>
                <c:pt idx="2543">
                  <c:v>297</c:v>
                </c:pt>
                <c:pt idx="2544">
                  <c:v>294</c:v>
                </c:pt>
                <c:pt idx="2545">
                  <c:v>293</c:v>
                </c:pt>
                <c:pt idx="2546">
                  <c:v>297</c:v>
                </c:pt>
                <c:pt idx="2547">
                  <c:v>294</c:v>
                </c:pt>
                <c:pt idx="2548">
                  <c:v>295</c:v>
                </c:pt>
                <c:pt idx="2549">
                  <c:v>296</c:v>
                </c:pt>
                <c:pt idx="2550">
                  <c:v>294</c:v>
                </c:pt>
                <c:pt idx="2551">
                  <c:v>297</c:v>
                </c:pt>
                <c:pt idx="2552">
                  <c:v>295</c:v>
                </c:pt>
                <c:pt idx="2553">
                  <c:v>295</c:v>
                </c:pt>
                <c:pt idx="2554">
                  <c:v>298</c:v>
                </c:pt>
                <c:pt idx="2555">
                  <c:v>294</c:v>
                </c:pt>
                <c:pt idx="2556">
                  <c:v>297</c:v>
                </c:pt>
                <c:pt idx="2557">
                  <c:v>297</c:v>
                </c:pt>
                <c:pt idx="2558">
                  <c:v>295</c:v>
                </c:pt>
                <c:pt idx="2559">
                  <c:v>299</c:v>
                </c:pt>
                <c:pt idx="2560">
                  <c:v>296</c:v>
                </c:pt>
                <c:pt idx="2561">
                  <c:v>296</c:v>
                </c:pt>
                <c:pt idx="2562">
                  <c:v>299</c:v>
                </c:pt>
                <c:pt idx="2563">
                  <c:v>295</c:v>
                </c:pt>
                <c:pt idx="2564">
                  <c:v>298</c:v>
                </c:pt>
                <c:pt idx="2565">
                  <c:v>299</c:v>
                </c:pt>
                <c:pt idx="2566">
                  <c:v>295</c:v>
                </c:pt>
                <c:pt idx="2567">
                  <c:v>299</c:v>
                </c:pt>
                <c:pt idx="2568">
                  <c:v>297</c:v>
                </c:pt>
                <c:pt idx="2569">
                  <c:v>298</c:v>
                </c:pt>
                <c:pt idx="2570">
                  <c:v>299</c:v>
                </c:pt>
                <c:pt idx="2571">
                  <c:v>296</c:v>
                </c:pt>
                <c:pt idx="2572">
                  <c:v>300</c:v>
                </c:pt>
                <c:pt idx="2573">
                  <c:v>299</c:v>
                </c:pt>
                <c:pt idx="2574">
                  <c:v>297</c:v>
                </c:pt>
                <c:pt idx="2575">
                  <c:v>301</c:v>
                </c:pt>
                <c:pt idx="2576">
                  <c:v>297</c:v>
                </c:pt>
                <c:pt idx="2577">
                  <c:v>298</c:v>
                </c:pt>
                <c:pt idx="2578">
                  <c:v>300</c:v>
                </c:pt>
                <c:pt idx="2579">
                  <c:v>297</c:v>
                </c:pt>
                <c:pt idx="2580">
                  <c:v>300</c:v>
                </c:pt>
                <c:pt idx="2581">
                  <c:v>298</c:v>
                </c:pt>
                <c:pt idx="2582">
                  <c:v>297</c:v>
                </c:pt>
                <c:pt idx="2583">
                  <c:v>299</c:v>
                </c:pt>
                <c:pt idx="2584">
                  <c:v>296</c:v>
                </c:pt>
                <c:pt idx="2585">
                  <c:v>300</c:v>
                </c:pt>
                <c:pt idx="2586">
                  <c:v>299</c:v>
                </c:pt>
                <c:pt idx="2587">
                  <c:v>296</c:v>
                </c:pt>
                <c:pt idx="2588">
                  <c:v>299</c:v>
                </c:pt>
                <c:pt idx="2589">
                  <c:v>298</c:v>
                </c:pt>
                <c:pt idx="2590">
                  <c:v>298</c:v>
                </c:pt>
                <c:pt idx="2591">
                  <c:v>300</c:v>
                </c:pt>
                <c:pt idx="2592">
                  <c:v>296</c:v>
                </c:pt>
                <c:pt idx="2593">
                  <c:v>298</c:v>
                </c:pt>
                <c:pt idx="2594">
                  <c:v>299</c:v>
                </c:pt>
                <c:pt idx="2595">
                  <c:v>296</c:v>
                </c:pt>
                <c:pt idx="2596">
                  <c:v>300</c:v>
                </c:pt>
                <c:pt idx="2597">
                  <c:v>297</c:v>
                </c:pt>
                <c:pt idx="2598">
                  <c:v>297</c:v>
                </c:pt>
                <c:pt idx="2599">
                  <c:v>299</c:v>
                </c:pt>
                <c:pt idx="2600">
                  <c:v>296</c:v>
                </c:pt>
                <c:pt idx="2601">
                  <c:v>299</c:v>
                </c:pt>
                <c:pt idx="2602">
                  <c:v>297</c:v>
                </c:pt>
                <c:pt idx="2603">
                  <c:v>297</c:v>
                </c:pt>
                <c:pt idx="2604">
                  <c:v>299</c:v>
                </c:pt>
                <c:pt idx="2605">
                  <c:v>297</c:v>
                </c:pt>
                <c:pt idx="2606">
                  <c:v>297</c:v>
                </c:pt>
                <c:pt idx="2607">
                  <c:v>300</c:v>
                </c:pt>
                <c:pt idx="2608">
                  <c:v>297</c:v>
                </c:pt>
                <c:pt idx="2609">
                  <c:v>299</c:v>
                </c:pt>
                <c:pt idx="2610">
                  <c:v>297</c:v>
                </c:pt>
                <c:pt idx="2611">
                  <c:v>297</c:v>
                </c:pt>
                <c:pt idx="2612">
                  <c:v>301</c:v>
                </c:pt>
                <c:pt idx="2613">
                  <c:v>297</c:v>
                </c:pt>
                <c:pt idx="2614">
                  <c:v>300</c:v>
                </c:pt>
                <c:pt idx="2615">
                  <c:v>300</c:v>
                </c:pt>
                <c:pt idx="2616">
                  <c:v>298</c:v>
                </c:pt>
                <c:pt idx="2617">
                  <c:v>302</c:v>
                </c:pt>
                <c:pt idx="2618">
                  <c:v>299</c:v>
                </c:pt>
                <c:pt idx="2619">
                  <c:v>299</c:v>
                </c:pt>
                <c:pt idx="2620">
                  <c:v>301</c:v>
                </c:pt>
                <c:pt idx="2621">
                  <c:v>297</c:v>
                </c:pt>
                <c:pt idx="2622">
                  <c:v>300</c:v>
                </c:pt>
                <c:pt idx="2623">
                  <c:v>300</c:v>
                </c:pt>
                <c:pt idx="2624">
                  <c:v>298</c:v>
                </c:pt>
                <c:pt idx="2625">
                  <c:v>301</c:v>
                </c:pt>
                <c:pt idx="2626">
                  <c:v>298</c:v>
                </c:pt>
                <c:pt idx="2627">
                  <c:v>299</c:v>
                </c:pt>
                <c:pt idx="2628">
                  <c:v>301</c:v>
                </c:pt>
                <c:pt idx="2629">
                  <c:v>298</c:v>
                </c:pt>
                <c:pt idx="2630">
                  <c:v>301</c:v>
                </c:pt>
                <c:pt idx="2631">
                  <c:v>299</c:v>
                </c:pt>
                <c:pt idx="2632">
                  <c:v>298</c:v>
                </c:pt>
                <c:pt idx="2633">
                  <c:v>302</c:v>
                </c:pt>
                <c:pt idx="2634">
                  <c:v>298</c:v>
                </c:pt>
                <c:pt idx="2635">
                  <c:v>299</c:v>
                </c:pt>
                <c:pt idx="2636">
                  <c:v>301</c:v>
                </c:pt>
                <c:pt idx="2637">
                  <c:v>297</c:v>
                </c:pt>
                <c:pt idx="2638">
                  <c:v>300</c:v>
                </c:pt>
                <c:pt idx="2639">
                  <c:v>298</c:v>
                </c:pt>
                <c:pt idx="2640">
                  <c:v>298</c:v>
                </c:pt>
                <c:pt idx="2641">
                  <c:v>300</c:v>
                </c:pt>
                <c:pt idx="2642">
                  <c:v>297</c:v>
                </c:pt>
                <c:pt idx="2643">
                  <c:v>299</c:v>
                </c:pt>
                <c:pt idx="2644">
                  <c:v>300</c:v>
                </c:pt>
                <c:pt idx="2645">
                  <c:v>297</c:v>
                </c:pt>
                <c:pt idx="2646">
                  <c:v>301</c:v>
                </c:pt>
                <c:pt idx="2647">
                  <c:v>298</c:v>
                </c:pt>
                <c:pt idx="2648">
                  <c:v>298</c:v>
                </c:pt>
                <c:pt idx="2649">
                  <c:v>301</c:v>
                </c:pt>
                <c:pt idx="2650">
                  <c:v>297</c:v>
                </c:pt>
                <c:pt idx="2651">
                  <c:v>299</c:v>
                </c:pt>
                <c:pt idx="2652">
                  <c:v>298</c:v>
                </c:pt>
                <c:pt idx="2653">
                  <c:v>296</c:v>
                </c:pt>
                <c:pt idx="2654">
                  <c:v>299</c:v>
                </c:pt>
                <c:pt idx="2655">
                  <c:v>297</c:v>
                </c:pt>
                <c:pt idx="2656">
                  <c:v>297</c:v>
                </c:pt>
                <c:pt idx="2657">
                  <c:v>299</c:v>
                </c:pt>
                <c:pt idx="2658">
                  <c:v>296</c:v>
                </c:pt>
                <c:pt idx="2659">
                  <c:v>299</c:v>
                </c:pt>
                <c:pt idx="2660">
                  <c:v>298</c:v>
                </c:pt>
                <c:pt idx="2661">
                  <c:v>296</c:v>
                </c:pt>
                <c:pt idx="2662">
                  <c:v>301</c:v>
                </c:pt>
                <c:pt idx="2663">
                  <c:v>297</c:v>
                </c:pt>
                <c:pt idx="2664">
                  <c:v>298</c:v>
                </c:pt>
                <c:pt idx="2665">
                  <c:v>300</c:v>
                </c:pt>
                <c:pt idx="2666">
                  <c:v>297</c:v>
                </c:pt>
                <c:pt idx="2667">
                  <c:v>300</c:v>
                </c:pt>
                <c:pt idx="2668">
                  <c:v>299</c:v>
                </c:pt>
                <c:pt idx="2669">
                  <c:v>298</c:v>
                </c:pt>
                <c:pt idx="2670">
                  <c:v>301</c:v>
                </c:pt>
                <c:pt idx="2671">
                  <c:v>297</c:v>
                </c:pt>
                <c:pt idx="2672">
                  <c:v>300</c:v>
                </c:pt>
                <c:pt idx="2673">
                  <c:v>300</c:v>
                </c:pt>
                <c:pt idx="2674">
                  <c:v>297</c:v>
                </c:pt>
                <c:pt idx="2675">
                  <c:v>301</c:v>
                </c:pt>
                <c:pt idx="2676">
                  <c:v>298</c:v>
                </c:pt>
                <c:pt idx="2677">
                  <c:v>298</c:v>
                </c:pt>
                <c:pt idx="2678">
                  <c:v>301</c:v>
                </c:pt>
                <c:pt idx="2679">
                  <c:v>297</c:v>
                </c:pt>
                <c:pt idx="2680">
                  <c:v>299</c:v>
                </c:pt>
                <c:pt idx="2681">
                  <c:v>301</c:v>
                </c:pt>
                <c:pt idx="2682">
                  <c:v>297</c:v>
                </c:pt>
                <c:pt idx="2683">
                  <c:v>302</c:v>
                </c:pt>
                <c:pt idx="2684">
                  <c:v>300</c:v>
                </c:pt>
                <c:pt idx="2685">
                  <c:v>299</c:v>
                </c:pt>
                <c:pt idx="2686">
                  <c:v>301</c:v>
                </c:pt>
                <c:pt idx="2687">
                  <c:v>298</c:v>
                </c:pt>
                <c:pt idx="2688">
                  <c:v>301</c:v>
                </c:pt>
                <c:pt idx="2689">
                  <c:v>300</c:v>
                </c:pt>
                <c:pt idx="2690">
                  <c:v>298</c:v>
                </c:pt>
                <c:pt idx="2691">
                  <c:v>302</c:v>
                </c:pt>
                <c:pt idx="2692">
                  <c:v>297</c:v>
                </c:pt>
                <c:pt idx="2693">
                  <c:v>298</c:v>
                </c:pt>
                <c:pt idx="2694">
                  <c:v>301</c:v>
                </c:pt>
                <c:pt idx="2695">
                  <c:v>297</c:v>
                </c:pt>
                <c:pt idx="2696">
                  <c:v>300</c:v>
                </c:pt>
                <c:pt idx="2697">
                  <c:v>300</c:v>
                </c:pt>
                <c:pt idx="2698">
                  <c:v>298</c:v>
                </c:pt>
                <c:pt idx="2699">
                  <c:v>303</c:v>
                </c:pt>
                <c:pt idx="2700">
                  <c:v>302</c:v>
                </c:pt>
                <c:pt idx="2701">
                  <c:v>307</c:v>
                </c:pt>
                <c:pt idx="2702">
                  <c:v>311</c:v>
                </c:pt>
                <c:pt idx="2703">
                  <c:v>310</c:v>
                </c:pt>
                <c:pt idx="2704">
                  <c:v>316</c:v>
                </c:pt>
                <c:pt idx="2705">
                  <c:v>317</c:v>
                </c:pt>
                <c:pt idx="2706">
                  <c:v>317</c:v>
                </c:pt>
                <c:pt idx="2707">
                  <c:v>321</c:v>
                </c:pt>
                <c:pt idx="2708">
                  <c:v>318</c:v>
                </c:pt>
                <c:pt idx="2709">
                  <c:v>319</c:v>
                </c:pt>
                <c:pt idx="2710">
                  <c:v>321</c:v>
                </c:pt>
                <c:pt idx="2711">
                  <c:v>318</c:v>
                </c:pt>
                <c:pt idx="2712">
                  <c:v>322</c:v>
                </c:pt>
                <c:pt idx="2713">
                  <c:v>319</c:v>
                </c:pt>
                <c:pt idx="2714">
                  <c:v>320</c:v>
                </c:pt>
                <c:pt idx="2715">
                  <c:v>321</c:v>
                </c:pt>
                <c:pt idx="2716">
                  <c:v>319</c:v>
                </c:pt>
                <c:pt idx="2717">
                  <c:v>320</c:v>
                </c:pt>
                <c:pt idx="2718">
                  <c:v>320</c:v>
                </c:pt>
                <c:pt idx="2719">
                  <c:v>318</c:v>
                </c:pt>
                <c:pt idx="2720">
                  <c:v>322</c:v>
                </c:pt>
                <c:pt idx="2721">
                  <c:v>319</c:v>
                </c:pt>
                <c:pt idx="2722">
                  <c:v>319</c:v>
                </c:pt>
                <c:pt idx="2723">
                  <c:v>322</c:v>
                </c:pt>
                <c:pt idx="2724">
                  <c:v>318</c:v>
                </c:pt>
                <c:pt idx="2725">
                  <c:v>321</c:v>
                </c:pt>
                <c:pt idx="2726">
                  <c:v>320</c:v>
                </c:pt>
                <c:pt idx="2727">
                  <c:v>319</c:v>
                </c:pt>
                <c:pt idx="2728">
                  <c:v>321</c:v>
                </c:pt>
                <c:pt idx="2729">
                  <c:v>318</c:v>
                </c:pt>
                <c:pt idx="2730">
                  <c:v>319</c:v>
                </c:pt>
                <c:pt idx="2731">
                  <c:v>321</c:v>
                </c:pt>
                <c:pt idx="2732">
                  <c:v>318</c:v>
                </c:pt>
                <c:pt idx="2733">
                  <c:v>322</c:v>
                </c:pt>
                <c:pt idx="2734">
                  <c:v>321</c:v>
                </c:pt>
                <c:pt idx="2735">
                  <c:v>320</c:v>
                </c:pt>
                <c:pt idx="2736">
                  <c:v>323</c:v>
                </c:pt>
                <c:pt idx="2737">
                  <c:v>319</c:v>
                </c:pt>
                <c:pt idx="2738">
                  <c:v>320</c:v>
                </c:pt>
                <c:pt idx="2739">
                  <c:v>321</c:v>
                </c:pt>
                <c:pt idx="2740">
                  <c:v>318</c:v>
                </c:pt>
                <c:pt idx="2741">
                  <c:v>320</c:v>
                </c:pt>
                <c:pt idx="2742">
                  <c:v>316</c:v>
                </c:pt>
                <c:pt idx="2743">
                  <c:v>312</c:v>
                </c:pt>
                <c:pt idx="2744">
                  <c:v>312</c:v>
                </c:pt>
                <c:pt idx="2745">
                  <c:v>306</c:v>
                </c:pt>
                <c:pt idx="2746">
                  <c:v>306</c:v>
                </c:pt>
                <c:pt idx="2747">
                  <c:v>303</c:v>
                </c:pt>
                <c:pt idx="2748">
                  <c:v>300</c:v>
                </c:pt>
                <c:pt idx="2749">
                  <c:v>303</c:v>
                </c:pt>
                <c:pt idx="2750">
                  <c:v>299</c:v>
                </c:pt>
                <c:pt idx="2751">
                  <c:v>300</c:v>
                </c:pt>
                <c:pt idx="2752">
                  <c:v>303</c:v>
                </c:pt>
                <c:pt idx="2753">
                  <c:v>300</c:v>
                </c:pt>
                <c:pt idx="2754">
                  <c:v>302</c:v>
                </c:pt>
                <c:pt idx="2755">
                  <c:v>302</c:v>
                </c:pt>
                <c:pt idx="2756">
                  <c:v>300</c:v>
                </c:pt>
                <c:pt idx="2757">
                  <c:v>302</c:v>
                </c:pt>
                <c:pt idx="2758">
                  <c:v>298</c:v>
                </c:pt>
                <c:pt idx="2759">
                  <c:v>300</c:v>
                </c:pt>
                <c:pt idx="2760">
                  <c:v>300</c:v>
                </c:pt>
                <c:pt idx="2761">
                  <c:v>295</c:v>
                </c:pt>
                <c:pt idx="2762">
                  <c:v>299</c:v>
                </c:pt>
                <c:pt idx="2763">
                  <c:v>298</c:v>
                </c:pt>
                <c:pt idx="2764">
                  <c:v>297</c:v>
                </c:pt>
                <c:pt idx="2765">
                  <c:v>299</c:v>
                </c:pt>
                <c:pt idx="2766">
                  <c:v>297</c:v>
                </c:pt>
                <c:pt idx="2767">
                  <c:v>297</c:v>
                </c:pt>
                <c:pt idx="2768">
                  <c:v>299</c:v>
                </c:pt>
                <c:pt idx="2769">
                  <c:v>296</c:v>
                </c:pt>
                <c:pt idx="2770">
                  <c:v>300</c:v>
                </c:pt>
                <c:pt idx="2771">
                  <c:v>297</c:v>
                </c:pt>
                <c:pt idx="2772">
                  <c:v>297</c:v>
                </c:pt>
                <c:pt idx="2773">
                  <c:v>299</c:v>
                </c:pt>
                <c:pt idx="2774">
                  <c:v>295</c:v>
                </c:pt>
                <c:pt idx="2775">
                  <c:v>298</c:v>
                </c:pt>
                <c:pt idx="2776">
                  <c:v>298</c:v>
                </c:pt>
                <c:pt idx="2777">
                  <c:v>294</c:v>
                </c:pt>
                <c:pt idx="2778">
                  <c:v>298</c:v>
                </c:pt>
                <c:pt idx="2779">
                  <c:v>294</c:v>
                </c:pt>
                <c:pt idx="2780">
                  <c:v>294</c:v>
                </c:pt>
                <c:pt idx="2781">
                  <c:v>296</c:v>
                </c:pt>
                <c:pt idx="2782">
                  <c:v>292</c:v>
                </c:pt>
                <c:pt idx="2783">
                  <c:v>294</c:v>
                </c:pt>
                <c:pt idx="2784">
                  <c:v>294</c:v>
                </c:pt>
                <c:pt idx="2785">
                  <c:v>292</c:v>
                </c:pt>
                <c:pt idx="2786">
                  <c:v>294</c:v>
                </c:pt>
                <c:pt idx="2787">
                  <c:v>292</c:v>
                </c:pt>
                <c:pt idx="2788">
                  <c:v>293</c:v>
                </c:pt>
                <c:pt idx="2789">
                  <c:v>294</c:v>
                </c:pt>
                <c:pt idx="2790">
                  <c:v>291</c:v>
                </c:pt>
                <c:pt idx="2791">
                  <c:v>294</c:v>
                </c:pt>
                <c:pt idx="2792">
                  <c:v>293</c:v>
                </c:pt>
                <c:pt idx="2793">
                  <c:v>291</c:v>
                </c:pt>
                <c:pt idx="2794">
                  <c:v>295</c:v>
                </c:pt>
                <c:pt idx="2795">
                  <c:v>291</c:v>
                </c:pt>
                <c:pt idx="2796">
                  <c:v>292</c:v>
                </c:pt>
                <c:pt idx="2797">
                  <c:v>294</c:v>
                </c:pt>
                <c:pt idx="2798">
                  <c:v>291</c:v>
                </c:pt>
                <c:pt idx="2799">
                  <c:v>295</c:v>
                </c:pt>
                <c:pt idx="2800">
                  <c:v>292</c:v>
                </c:pt>
                <c:pt idx="2801">
                  <c:v>292</c:v>
                </c:pt>
                <c:pt idx="2802">
                  <c:v>294</c:v>
                </c:pt>
                <c:pt idx="2803">
                  <c:v>291</c:v>
                </c:pt>
                <c:pt idx="2804">
                  <c:v>294</c:v>
                </c:pt>
                <c:pt idx="2805">
                  <c:v>293</c:v>
                </c:pt>
                <c:pt idx="2806">
                  <c:v>291</c:v>
                </c:pt>
                <c:pt idx="2807">
                  <c:v>295</c:v>
                </c:pt>
                <c:pt idx="2808">
                  <c:v>292</c:v>
                </c:pt>
                <c:pt idx="2809">
                  <c:v>292</c:v>
                </c:pt>
                <c:pt idx="2810">
                  <c:v>294</c:v>
                </c:pt>
                <c:pt idx="2811">
                  <c:v>291</c:v>
                </c:pt>
                <c:pt idx="2812">
                  <c:v>293</c:v>
                </c:pt>
                <c:pt idx="2813">
                  <c:v>294</c:v>
                </c:pt>
                <c:pt idx="2814">
                  <c:v>291</c:v>
                </c:pt>
                <c:pt idx="2815">
                  <c:v>294</c:v>
                </c:pt>
                <c:pt idx="2816">
                  <c:v>291</c:v>
                </c:pt>
                <c:pt idx="2817">
                  <c:v>292</c:v>
                </c:pt>
                <c:pt idx="2818">
                  <c:v>294</c:v>
                </c:pt>
                <c:pt idx="2819">
                  <c:v>290</c:v>
                </c:pt>
                <c:pt idx="2820">
                  <c:v>293</c:v>
                </c:pt>
                <c:pt idx="2821">
                  <c:v>292</c:v>
                </c:pt>
                <c:pt idx="2822">
                  <c:v>290</c:v>
                </c:pt>
                <c:pt idx="2823">
                  <c:v>294</c:v>
                </c:pt>
                <c:pt idx="2824">
                  <c:v>290</c:v>
                </c:pt>
                <c:pt idx="2825">
                  <c:v>291</c:v>
                </c:pt>
                <c:pt idx="2826">
                  <c:v>292</c:v>
                </c:pt>
                <c:pt idx="2827">
                  <c:v>290</c:v>
                </c:pt>
                <c:pt idx="2828">
                  <c:v>293</c:v>
                </c:pt>
                <c:pt idx="2829">
                  <c:v>290</c:v>
                </c:pt>
                <c:pt idx="2830">
                  <c:v>290</c:v>
                </c:pt>
                <c:pt idx="2831">
                  <c:v>292</c:v>
                </c:pt>
                <c:pt idx="2832">
                  <c:v>290</c:v>
                </c:pt>
                <c:pt idx="2833">
                  <c:v>292</c:v>
                </c:pt>
                <c:pt idx="2834">
                  <c:v>293</c:v>
                </c:pt>
                <c:pt idx="2835">
                  <c:v>289</c:v>
                </c:pt>
                <c:pt idx="2836">
                  <c:v>293</c:v>
                </c:pt>
                <c:pt idx="2837">
                  <c:v>291</c:v>
                </c:pt>
                <c:pt idx="2838">
                  <c:v>291</c:v>
                </c:pt>
                <c:pt idx="2839">
                  <c:v>295</c:v>
                </c:pt>
                <c:pt idx="2840">
                  <c:v>291</c:v>
                </c:pt>
                <c:pt idx="2841">
                  <c:v>293</c:v>
                </c:pt>
                <c:pt idx="2842">
                  <c:v>293</c:v>
                </c:pt>
                <c:pt idx="2843">
                  <c:v>291</c:v>
                </c:pt>
                <c:pt idx="2844">
                  <c:v>293</c:v>
                </c:pt>
                <c:pt idx="2845">
                  <c:v>291</c:v>
                </c:pt>
                <c:pt idx="2846">
                  <c:v>292</c:v>
                </c:pt>
                <c:pt idx="2847">
                  <c:v>293</c:v>
                </c:pt>
                <c:pt idx="2848">
                  <c:v>290</c:v>
                </c:pt>
                <c:pt idx="2849">
                  <c:v>294</c:v>
                </c:pt>
                <c:pt idx="2850">
                  <c:v>292</c:v>
                </c:pt>
                <c:pt idx="2851">
                  <c:v>291</c:v>
                </c:pt>
                <c:pt idx="2852">
                  <c:v>294</c:v>
                </c:pt>
                <c:pt idx="2853">
                  <c:v>291</c:v>
                </c:pt>
                <c:pt idx="2854">
                  <c:v>292</c:v>
                </c:pt>
                <c:pt idx="2855">
                  <c:v>294</c:v>
                </c:pt>
                <c:pt idx="2856">
                  <c:v>292</c:v>
                </c:pt>
                <c:pt idx="2857">
                  <c:v>293</c:v>
                </c:pt>
                <c:pt idx="2858">
                  <c:v>292</c:v>
                </c:pt>
                <c:pt idx="2859">
                  <c:v>291</c:v>
                </c:pt>
                <c:pt idx="2860">
                  <c:v>294</c:v>
                </c:pt>
                <c:pt idx="2861">
                  <c:v>291</c:v>
                </c:pt>
                <c:pt idx="2862">
                  <c:v>292</c:v>
                </c:pt>
                <c:pt idx="2863">
                  <c:v>293</c:v>
                </c:pt>
                <c:pt idx="2864">
                  <c:v>290</c:v>
                </c:pt>
                <c:pt idx="2865">
                  <c:v>294</c:v>
                </c:pt>
                <c:pt idx="2866">
                  <c:v>291</c:v>
                </c:pt>
                <c:pt idx="2867">
                  <c:v>292</c:v>
                </c:pt>
                <c:pt idx="2868">
                  <c:v>294</c:v>
                </c:pt>
                <c:pt idx="2869">
                  <c:v>290</c:v>
                </c:pt>
                <c:pt idx="2870">
                  <c:v>293</c:v>
                </c:pt>
                <c:pt idx="2871">
                  <c:v>293</c:v>
                </c:pt>
                <c:pt idx="2872">
                  <c:v>291</c:v>
                </c:pt>
                <c:pt idx="2873">
                  <c:v>294</c:v>
                </c:pt>
                <c:pt idx="2874">
                  <c:v>291</c:v>
                </c:pt>
                <c:pt idx="2875">
                  <c:v>293</c:v>
                </c:pt>
                <c:pt idx="2876">
                  <c:v>295</c:v>
                </c:pt>
                <c:pt idx="2877">
                  <c:v>293</c:v>
                </c:pt>
                <c:pt idx="2878">
                  <c:v>298</c:v>
                </c:pt>
                <c:pt idx="2879">
                  <c:v>298</c:v>
                </c:pt>
                <c:pt idx="2880">
                  <c:v>299</c:v>
                </c:pt>
                <c:pt idx="2881">
                  <c:v>305</c:v>
                </c:pt>
                <c:pt idx="2882">
                  <c:v>304</c:v>
                </c:pt>
                <c:pt idx="2883">
                  <c:v>308</c:v>
                </c:pt>
                <c:pt idx="2884">
                  <c:v>313</c:v>
                </c:pt>
                <c:pt idx="2885">
                  <c:v>311</c:v>
                </c:pt>
                <c:pt idx="2886">
                  <c:v>316</c:v>
                </c:pt>
                <c:pt idx="2887">
                  <c:v>316</c:v>
                </c:pt>
                <c:pt idx="2888">
                  <c:v>316</c:v>
                </c:pt>
                <c:pt idx="2889">
                  <c:v>321</c:v>
                </c:pt>
                <c:pt idx="2890">
                  <c:v>318</c:v>
                </c:pt>
                <c:pt idx="2891">
                  <c:v>322</c:v>
                </c:pt>
                <c:pt idx="2892">
                  <c:v>321</c:v>
                </c:pt>
                <c:pt idx="2893">
                  <c:v>319</c:v>
                </c:pt>
                <c:pt idx="2894">
                  <c:v>323</c:v>
                </c:pt>
                <c:pt idx="2895">
                  <c:v>320</c:v>
                </c:pt>
                <c:pt idx="2896">
                  <c:v>319</c:v>
                </c:pt>
                <c:pt idx="2897">
                  <c:v>322</c:v>
                </c:pt>
                <c:pt idx="2898">
                  <c:v>319</c:v>
                </c:pt>
                <c:pt idx="2899">
                  <c:v>321</c:v>
                </c:pt>
                <c:pt idx="2900">
                  <c:v>322</c:v>
                </c:pt>
                <c:pt idx="2901">
                  <c:v>319</c:v>
                </c:pt>
                <c:pt idx="2902">
                  <c:v>322</c:v>
                </c:pt>
                <c:pt idx="2903">
                  <c:v>320</c:v>
                </c:pt>
                <c:pt idx="2904">
                  <c:v>322</c:v>
                </c:pt>
                <c:pt idx="2905">
                  <c:v>323</c:v>
                </c:pt>
                <c:pt idx="2906">
                  <c:v>320</c:v>
                </c:pt>
                <c:pt idx="2907">
                  <c:v>324</c:v>
                </c:pt>
                <c:pt idx="2908">
                  <c:v>322</c:v>
                </c:pt>
                <c:pt idx="2909">
                  <c:v>320</c:v>
                </c:pt>
                <c:pt idx="2910">
                  <c:v>325</c:v>
                </c:pt>
                <c:pt idx="2911">
                  <c:v>320</c:v>
                </c:pt>
                <c:pt idx="2912">
                  <c:v>321</c:v>
                </c:pt>
                <c:pt idx="2913">
                  <c:v>323</c:v>
                </c:pt>
                <c:pt idx="2914">
                  <c:v>319</c:v>
                </c:pt>
                <c:pt idx="2915">
                  <c:v>322</c:v>
                </c:pt>
                <c:pt idx="2916">
                  <c:v>321</c:v>
                </c:pt>
                <c:pt idx="2917">
                  <c:v>320</c:v>
                </c:pt>
                <c:pt idx="2918">
                  <c:v>323</c:v>
                </c:pt>
                <c:pt idx="2919">
                  <c:v>320</c:v>
                </c:pt>
                <c:pt idx="2920">
                  <c:v>323</c:v>
                </c:pt>
                <c:pt idx="2921">
                  <c:v>323</c:v>
                </c:pt>
                <c:pt idx="2922">
                  <c:v>319</c:v>
                </c:pt>
                <c:pt idx="2923">
                  <c:v>324</c:v>
                </c:pt>
                <c:pt idx="2924">
                  <c:v>321</c:v>
                </c:pt>
                <c:pt idx="2925">
                  <c:v>321</c:v>
                </c:pt>
                <c:pt idx="2926">
                  <c:v>324</c:v>
                </c:pt>
                <c:pt idx="2927">
                  <c:v>321</c:v>
                </c:pt>
                <c:pt idx="2928">
                  <c:v>323</c:v>
                </c:pt>
                <c:pt idx="2929">
                  <c:v>324</c:v>
                </c:pt>
                <c:pt idx="2930">
                  <c:v>320</c:v>
                </c:pt>
                <c:pt idx="2931">
                  <c:v>324</c:v>
                </c:pt>
                <c:pt idx="2932">
                  <c:v>321</c:v>
                </c:pt>
                <c:pt idx="2933">
                  <c:v>322</c:v>
                </c:pt>
                <c:pt idx="2934">
                  <c:v>324</c:v>
                </c:pt>
                <c:pt idx="2935">
                  <c:v>320</c:v>
                </c:pt>
                <c:pt idx="2936">
                  <c:v>324</c:v>
                </c:pt>
                <c:pt idx="2937">
                  <c:v>322</c:v>
                </c:pt>
                <c:pt idx="2938">
                  <c:v>320</c:v>
                </c:pt>
                <c:pt idx="2939">
                  <c:v>325</c:v>
                </c:pt>
                <c:pt idx="2940">
                  <c:v>321</c:v>
                </c:pt>
                <c:pt idx="2941">
                  <c:v>322</c:v>
                </c:pt>
                <c:pt idx="2942">
                  <c:v>325</c:v>
                </c:pt>
                <c:pt idx="2943">
                  <c:v>322</c:v>
                </c:pt>
                <c:pt idx="2944">
                  <c:v>324</c:v>
                </c:pt>
                <c:pt idx="2945">
                  <c:v>323</c:v>
                </c:pt>
                <c:pt idx="2946">
                  <c:v>322</c:v>
                </c:pt>
                <c:pt idx="2947">
                  <c:v>325</c:v>
                </c:pt>
                <c:pt idx="2948">
                  <c:v>322</c:v>
                </c:pt>
                <c:pt idx="2949">
                  <c:v>323</c:v>
                </c:pt>
                <c:pt idx="2950">
                  <c:v>324</c:v>
                </c:pt>
                <c:pt idx="2951">
                  <c:v>321</c:v>
                </c:pt>
                <c:pt idx="2952">
                  <c:v>325</c:v>
                </c:pt>
                <c:pt idx="2953">
                  <c:v>321</c:v>
                </c:pt>
                <c:pt idx="2954">
                  <c:v>321</c:v>
                </c:pt>
                <c:pt idx="2955">
                  <c:v>325</c:v>
                </c:pt>
                <c:pt idx="2956">
                  <c:v>321</c:v>
                </c:pt>
                <c:pt idx="2957">
                  <c:v>323</c:v>
                </c:pt>
                <c:pt idx="2958">
                  <c:v>324</c:v>
                </c:pt>
                <c:pt idx="2959">
                  <c:v>320</c:v>
                </c:pt>
                <c:pt idx="2960">
                  <c:v>324</c:v>
                </c:pt>
                <c:pt idx="2961">
                  <c:v>322</c:v>
                </c:pt>
                <c:pt idx="2962">
                  <c:v>322</c:v>
                </c:pt>
                <c:pt idx="2963">
                  <c:v>324</c:v>
                </c:pt>
                <c:pt idx="2964">
                  <c:v>322</c:v>
                </c:pt>
                <c:pt idx="2965">
                  <c:v>324</c:v>
                </c:pt>
                <c:pt idx="2966">
                  <c:v>323</c:v>
                </c:pt>
                <c:pt idx="2967">
                  <c:v>321</c:v>
                </c:pt>
                <c:pt idx="2968">
                  <c:v>325</c:v>
                </c:pt>
                <c:pt idx="2969">
                  <c:v>322</c:v>
                </c:pt>
                <c:pt idx="2970">
                  <c:v>323</c:v>
                </c:pt>
                <c:pt idx="2971">
                  <c:v>325</c:v>
                </c:pt>
                <c:pt idx="2972">
                  <c:v>322</c:v>
                </c:pt>
                <c:pt idx="2973">
                  <c:v>324</c:v>
                </c:pt>
                <c:pt idx="2974">
                  <c:v>322</c:v>
                </c:pt>
                <c:pt idx="2975">
                  <c:v>322</c:v>
                </c:pt>
                <c:pt idx="2976">
                  <c:v>323</c:v>
                </c:pt>
                <c:pt idx="2977">
                  <c:v>320</c:v>
                </c:pt>
                <c:pt idx="2978">
                  <c:v>322</c:v>
                </c:pt>
                <c:pt idx="2979">
                  <c:v>324</c:v>
                </c:pt>
                <c:pt idx="2980">
                  <c:v>320</c:v>
                </c:pt>
                <c:pt idx="2981">
                  <c:v>324</c:v>
                </c:pt>
                <c:pt idx="2982">
                  <c:v>322</c:v>
                </c:pt>
                <c:pt idx="2983">
                  <c:v>321</c:v>
                </c:pt>
                <c:pt idx="2984">
                  <c:v>324</c:v>
                </c:pt>
                <c:pt idx="2985">
                  <c:v>320</c:v>
                </c:pt>
                <c:pt idx="2986">
                  <c:v>320</c:v>
                </c:pt>
                <c:pt idx="2987">
                  <c:v>320</c:v>
                </c:pt>
                <c:pt idx="2988">
                  <c:v>317</c:v>
                </c:pt>
                <c:pt idx="2989">
                  <c:v>319</c:v>
                </c:pt>
                <c:pt idx="2990">
                  <c:v>316</c:v>
                </c:pt>
                <c:pt idx="2991">
                  <c:v>317</c:v>
                </c:pt>
                <c:pt idx="2992">
                  <c:v>318</c:v>
                </c:pt>
                <c:pt idx="2993">
                  <c:v>315</c:v>
                </c:pt>
                <c:pt idx="2994">
                  <c:v>319</c:v>
                </c:pt>
                <c:pt idx="2995">
                  <c:v>318</c:v>
                </c:pt>
                <c:pt idx="2996">
                  <c:v>317</c:v>
                </c:pt>
                <c:pt idx="2997">
                  <c:v>321</c:v>
                </c:pt>
                <c:pt idx="2998">
                  <c:v>317</c:v>
                </c:pt>
                <c:pt idx="2999">
                  <c:v>318</c:v>
                </c:pt>
                <c:pt idx="3000">
                  <c:v>322</c:v>
                </c:pt>
                <c:pt idx="3001">
                  <c:v>318</c:v>
                </c:pt>
                <c:pt idx="3002">
                  <c:v>321</c:v>
                </c:pt>
                <c:pt idx="3003">
                  <c:v>321</c:v>
                </c:pt>
                <c:pt idx="3004">
                  <c:v>319</c:v>
                </c:pt>
                <c:pt idx="3005">
                  <c:v>323</c:v>
                </c:pt>
                <c:pt idx="3006">
                  <c:v>319</c:v>
                </c:pt>
                <c:pt idx="3007">
                  <c:v>323</c:v>
                </c:pt>
                <c:pt idx="3008">
                  <c:v>322</c:v>
                </c:pt>
                <c:pt idx="3009">
                  <c:v>320</c:v>
                </c:pt>
                <c:pt idx="3010">
                  <c:v>323</c:v>
                </c:pt>
                <c:pt idx="3011">
                  <c:v>321</c:v>
                </c:pt>
                <c:pt idx="3012">
                  <c:v>320</c:v>
                </c:pt>
                <c:pt idx="3013">
                  <c:v>323</c:v>
                </c:pt>
                <c:pt idx="3014">
                  <c:v>320</c:v>
                </c:pt>
                <c:pt idx="3015">
                  <c:v>322</c:v>
                </c:pt>
                <c:pt idx="3016">
                  <c:v>323</c:v>
                </c:pt>
                <c:pt idx="3017">
                  <c:v>320</c:v>
                </c:pt>
                <c:pt idx="3018">
                  <c:v>324</c:v>
                </c:pt>
                <c:pt idx="3019">
                  <c:v>321</c:v>
                </c:pt>
                <c:pt idx="3020">
                  <c:v>322</c:v>
                </c:pt>
                <c:pt idx="3021">
                  <c:v>324</c:v>
                </c:pt>
                <c:pt idx="3022">
                  <c:v>320</c:v>
                </c:pt>
                <c:pt idx="3023">
                  <c:v>324</c:v>
                </c:pt>
                <c:pt idx="3024">
                  <c:v>323</c:v>
                </c:pt>
                <c:pt idx="3025">
                  <c:v>321</c:v>
                </c:pt>
                <c:pt idx="3026">
                  <c:v>324</c:v>
                </c:pt>
                <c:pt idx="3027">
                  <c:v>321</c:v>
                </c:pt>
                <c:pt idx="3028">
                  <c:v>321</c:v>
                </c:pt>
                <c:pt idx="3029">
                  <c:v>325</c:v>
                </c:pt>
                <c:pt idx="3030">
                  <c:v>320</c:v>
                </c:pt>
                <c:pt idx="3031">
                  <c:v>323</c:v>
                </c:pt>
                <c:pt idx="3032">
                  <c:v>322</c:v>
                </c:pt>
                <c:pt idx="3033">
                  <c:v>321</c:v>
                </c:pt>
                <c:pt idx="3034">
                  <c:v>324</c:v>
                </c:pt>
                <c:pt idx="3035">
                  <c:v>320</c:v>
                </c:pt>
                <c:pt idx="3036">
                  <c:v>322</c:v>
                </c:pt>
                <c:pt idx="3037">
                  <c:v>323</c:v>
                </c:pt>
                <c:pt idx="3038">
                  <c:v>320</c:v>
                </c:pt>
                <c:pt idx="3039">
                  <c:v>324</c:v>
                </c:pt>
                <c:pt idx="3040">
                  <c:v>321</c:v>
                </c:pt>
                <c:pt idx="3041">
                  <c:v>320</c:v>
                </c:pt>
                <c:pt idx="3042">
                  <c:v>324</c:v>
                </c:pt>
                <c:pt idx="3043">
                  <c:v>320</c:v>
                </c:pt>
                <c:pt idx="3044">
                  <c:v>322</c:v>
                </c:pt>
                <c:pt idx="3045">
                  <c:v>323</c:v>
                </c:pt>
                <c:pt idx="3046">
                  <c:v>320</c:v>
                </c:pt>
                <c:pt idx="3047">
                  <c:v>324</c:v>
                </c:pt>
                <c:pt idx="3048">
                  <c:v>322</c:v>
                </c:pt>
                <c:pt idx="3049">
                  <c:v>322</c:v>
                </c:pt>
                <c:pt idx="3050">
                  <c:v>324</c:v>
                </c:pt>
                <c:pt idx="3051">
                  <c:v>320</c:v>
                </c:pt>
                <c:pt idx="3052">
                  <c:v>323</c:v>
                </c:pt>
                <c:pt idx="3053">
                  <c:v>322</c:v>
                </c:pt>
                <c:pt idx="3054">
                  <c:v>320</c:v>
                </c:pt>
                <c:pt idx="3055">
                  <c:v>324</c:v>
                </c:pt>
                <c:pt idx="3056">
                  <c:v>321</c:v>
                </c:pt>
                <c:pt idx="3057">
                  <c:v>321</c:v>
                </c:pt>
                <c:pt idx="3058">
                  <c:v>323</c:v>
                </c:pt>
                <c:pt idx="3059">
                  <c:v>319</c:v>
                </c:pt>
                <c:pt idx="3060">
                  <c:v>321</c:v>
                </c:pt>
                <c:pt idx="3061">
                  <c:v>318</c:v>
                </c:pt>
                <c:pt idx="3062">
                  <c:v>313</c:v>
                </c:pt>
                <c:pt idx="3063">
                  <c:v>314</c:v>
                </c:pt>
                <c:pt idx="3064">
                  <c:v>307</c:v>
                </c:pt>
                <c:pt idx="3065">
                  <c:v>305</c:v>
                </c:pt>
                <c:pt idx="3066">
                  <c:v>302</c:v>
                </c:pt>
                <c:pt idx="3067">
                  <c:v>296</c:v>
                </c:pt>
                <c:pt idx="3068">
                  <c:v>296</c:v>
                </c:pt>
                <c:pt idx="3069">
                  <c:v>293</c:v>
                </c:pt>
                <c:pt idx="3070">
                  <c:v>290</c:v>
                </c:pt>
                <c:pt idx="3071">
                  <c:v>293</c:v>
                </c:pt>
                <c:pt idx="3072">
                  <c:v>291</c:v>
                </c:pt>
                <c:pt idx="3073">
                  <c:v>291</c:v>
                </c:pt>
                <c:pt idx="3074">
                  <c:v>292</c:v>
                </c:pt>
                <c:pt idx="3075">
                  <c:v>290</c:v>
                </c:pt>
                <c:pt idx="3076">
                  <c:v>291</c:v>
                </c:pt>
                <c:pt idx="3077">
                  <c:v>288</c:v>
                </c:pt>
                <c:pt idx="3078">
                  <c:v>287</c:v>
                </c:pt>
                <c:pt idx="3079">
                  <c:v>287</c:v>
                </c:pt>
                <c:pt idx="3080">
                  <c:v>283</c:v>
                </c:pt>
                <c:pt idx="3081">
                  <c:v>285</c:v>
                </c:pt>
                <c:pt idx="3082">
                  <c:v>285</c:v>
                </c:pt>
                <c:pt idx="3083">
                  <c:v>282</c:v>
                </c:pt>
                <c:pt idx="3084">
                  <c:v>286</c:v>
                </c:pt>
                <c:pt idx="3085">
                  <c:v>284</c:v>
                </c:pt>
                <c:pt idx="3086">
                  <c:v>285</c:v>
                </c:pt>
                <c:pt idx="3087">
                  <c:v>288</c:v>
                </c:pt>
                <c:pt idx="3088">
                  <c:v>284</c:v>
                </c:pt>
                <c:pt idx="3089">
                  <c:v>288</c:v>
                </c:pt>
                <c:pt idx="3090">
                  <c:v>287</c:v>
                </c:pt>
                <c:pt idx="3091">
                  <c:v>286</c:v>
                </c:pt>
                <c:pt idx="3092">
                  <c:v>288</c:v>
                </c:pt>
                <c:pt idx="3093">
                  <c:v>286</c:v>
                </c:pt>
                <c:pt idx="3094">
                  <c:v>288</c:v>
                </c:pt>
                <c:pt idx="3095">
                  <c:v>288</c:v>
                </c:pt>
                <c:pt idx="3096">
                  <c:v>286</c:v>
                </c:pt>
                <c:pt idx="3097">
                  <c:v>290</c:v>
                </c:pt>
                <c:pt idx="3098">
                  <c:v>288</c:v>
                </c:pt>
                <c:pt idx="3099">
                  <c:v>287</c:v>
                </c:pt>
                <c:pt idx="3100">
                  <c:v>290</c:v>
                </c:pt>
                <c:pt idx="3101">
                  <c:v>287</c:v>
                </c:pt>
                <c:pt idx="3102">
                  <c:v>288</c:v>
                </c:pt>
                <c:pt idx="3103">
                  <c:v>289</c:v>
                </c:pt>
                <c:pt idx="3104">
                  <c:v>287</c:v>
                </c:pt>
                <c:pt idx="3105">
                  <c:v>290</c:v>
                </c:pt>
                <c:pt idx="3106">
                  <c:v>288</c:v>
                </c:pt>
                <c:pt idx="3107">
                  <c:v>288</c:v>
                </c:pt>
                <c:pt idx="3108">
                  <c:v>290</c:v>
                </c:pt>
                <c:pt idx="3109">
                  <c:v>287</c:v>
                </c:pt>
                <c:pt idx="3110">
                  <c:v>290</c:v>
                </c:pt>
                <c:pt idx="3111">
                  <c:v>289</c:v>
                </c:pt>
                <c:pt idx="3112">
                  <c:v>287</c:v>
                </c:pt>
                <c:pt idx="3113">
                  <c:v>291</c:v>
                </c:pt>
                <c:pt idx="3114">
                  <c:v>287</c:v>
                </c:pt>
                <c:pt idx="3115">
                  <c:v>289</c:v>
                </c:pt>
                <c:pt idx="3116">
                  <c:v>289</c:v>
                </c:pt>
                <c:pt idx="3117">
                  <c:v>286</c:v>
                </c:pt>
                <c:pt idx="3118">
                  <c:v>289</c:v>
                </c:pt>
                <c:pt idx="3119">
                  <c:v>288</c:v>
                </c:pt>
                <c:pt idx="3120">
                  <c:v>287</c:v>
                </c:pt>
                <c:pt idx="3121">
                  <c:v>290</c:v>
                </c:pt>
                <c:pt idx="3122">
                  <c:v>289</c:v>
                </c:pt>
                <c:pt idx="3123">
                  <c:v>291</c:v>
                </c:pt>
                <c:pt idx="3124">
                  <c:v>292</c:v>
                </c:pt>
                <c:pt idx="3125">
                  <c:v>289</c:v>
                </c:pt>
                <c:pt idx="3126">
                  <c:v>294</c:v>
                </c:pt>
                <c:pt idx="3127">
                  <c:v>292</c:v>
                </c:pt>
                <c:pt idx="3128">
                  <c:v>291</c:v>
                </c:pt>
                <c:pt idx="3129">
                  <c:v>295</c:v>
                </c:pt>
                <c:pt idx="3130">
                  <c:v>291</c:v>
                </c:pt>
                <c:pt idx="3131">
                  <c:v>293</c:v>
                </c:pt>
                <c:pt idx="3132">
                  <c:v>294</c:v>
                </c:pt>
                <c:pt idx="3133">
                  <c:v>291</c:v>
                </c:pt>
                <c:pt idx="3134">
                  <c:v>295</c:v>
                </c:pt>
                <c:pt idx="3135">
                  <c:v>292</c:v>
                </c:pt>
                <c:pt idx="3136">
                  <c:v>294</c:v>
                </c:pt>
                <c:pt idx="3137">
                  <c:v>295</c:v>
                </c:pt>
                <c:pt idx="3138">
                  <c:v>292</c:v>
                </c:pt>
                <c:pt idx="3139">
                  <c:v>294</c:v>
                </c:pt>
                <c:pt idx="3140">
                  <c:v>294</c:v>
                </c:pt>
                <c:pt idx="3141">
                  <c:v>291</c:v>
                </c:pt>
                <c:pt idx="3142">
                  <c:v>296</c:v>
                </c:pt>
                <c:pt idx="3143">
                  <c:v>292</c:v>
                </c:pt>
                <c:pt idx="3144">
                  <c:v>292</c:v>
                </c:pt>
                <c:pt idx="3145">
                  <c:v>295</c:v>
                </c:pt>
                <c:pt idx="3146">
                  <c:v>292</c:v>
                </c:pt>
                <c:pt idx="3147">
                  <c:v>295</c:v>
                </c:pt>
                <c:pt idx="3148">
                  <c:v>294</c:v>
                </c:pt>
                <c:pt idx="3149">
                  <c:v>292</c:v>
                </c:pt>
                <c:pt idx="3150">
                  <c:v>295</c:v>
                </c:pt>
                <c:pt idx="3151">
                  <c:v>292</c:v>
                </c:pt>
                <c:pt idx="3152">
                  <c:v>294</c:v>
                </c:pt>
                <c:pt idx="3153">
                  <c:v>294</c:v>
                </c:pt>
                <c:pt idx="3154">
                  <c:v>291</c:v>
                </c:pt>
                <c:pt idx="3155">
                  <c:v>295</c:v>
                </c:pt>
                <c:pt idx="3156">
                  <c:v>293</c:v>
                </c:pt>
                <c:pt idx="3157">
                  <c:v>292</c:v>
                </c:pt>
                <c:pt idx="3158">
                  <c:v>296</c:v>
                </c:pt>
                <c:pt idx="3159">
                  <c:v>291</c:v>
                </c:pt>
                <c:pt idx="3160">
                  <c:v>294</c:v>
                </c:pt>
                <c:pt idx="3161">
                  <c:v>295</c:v>
                </c:pt>
                <c:pt idx="3162">
                  <c:v>292</c:v>
                </c:pt>
                <c:pt idx="3163">
                  <c:v>296</c:v>
                </c:pt>
                <c:pt idx="3164">
                  <c:v>294</c:v>
                </c:pt>
                <c:pt idx="3165">
                  <c:v>293</c:v>
                </c:pt>
                <c:pt idx="3166">
                  <c:v>295</c:v>
                </c:pt>
                <c:pt idx="3167">
                  <c:v>292</c:v>
                </c:pt>
                <c:pt idx="3168">
                  <c:v>294</c:v>
                </c:pt>
                <c:pt idx="3169">
                  <c:v>294</c:v>
                </c:pt>
                <c:pt idx="3170">
                  <c:v>289</c:v>
                </c:pt>
                <c:pt idx="3171">
                  <c:v>294</c:v>
                </c:pt>
                <c:pt idx="3172">
                  <c:v>289</c:v>
                </c:pt>
                <c:pt idx="3173">
                  <c:v>290</c:v>
                </c:pt>
                <c:pt idx="3174">
                  <c:v>292</c:v>
                </c:pt>
                <c:pt idx="3175">
                  <c:v>288</c:v>
                </c:pt>
                <c:pt idx="3176">
                  <c:v>291</c:v>
                </c:pt>
                <c:pt idx="3177">
                  <c:v>291</c:v>
                </c:pt>
                <c:pt idx="3178">
                  <c:v>289</c:v>
                </c:pt>
                <c:pt idx="3179">
                  <c:v>293</c:v>
                </c:pt>
                <c:pt idx="3180">
                  <c:v>291</c:v>
                </c:pt>
                <c:pt idx="3181">
                  <c:v>292</c:v>
                </c:pt>
                <c:pt idx="3182">
                  <c:v>294</c:v>
                </c:pt>
                <c:pt idx="3183">
                  <c:v>290</c:v>
                </c:pt>
                <c:pt idx="3184">
                  <c:v>293</c:v>
                </c:pt>
                <c:pt idx="3185">
                  <c:v>292</c:v>
                </c:pt>
                <c:pt idx="3186">
                  <c:v>290</c:v>
                </c:pt>
                <c:pt idx="3187">
                  <c:v>293</c:v>
                </c:pt>
                <c:pt idx="3188">
                  <c:v>291</c:v>
                </c:pt>
                <c:pt idx="3189">
                  <c:v>292</c:v>
                </c:pt>
                <c:pt idx="3190">
                  <c:v>293</c:v>
                </c:pt>
                <c:pt idx="3191">
                  <c:v>291</c:v>
                </c:pt>
                <c:pt idx="3192">
                  <c:v>293</c:v>
                </c:pt>
                <c:pt idx="3193">
                  <c:v>291</c:v>
                </c:pt>
                <c:pt idx="3194">
                  <c:v>291</c:v>
                </c:pt>
                <c:pt idx="3195">
                  <c:v>293</c:v>
                </c:pt>
                <c:pt idx="3196">
                  <c:v>290</c:v>
                </c:pt>
                <c:pt idx="3197">
                  <c:v>293</c:v>
                </c:pt>
                <c:pt idx="3198">
                  <c:v>293</c:v>
                </c:pt>
                <c:pt idx="3199">
                  <c:v>290</c:v>
                </c:pt>
                <c:pt idx="3200">
                  <c:v>294</c:v>
                </c:pt>
                <c:pt idx="3201">
                  <c:v>292</c:v>
                </c:pt>
                <c:pt idx="3202">
                  <c:v>291</c:v>
                </c:pt>
                <c:pt idx="3203">
                  <c:v>294</c:v>
                </c:pt>
                <c:pt idx="3204">
                  <c:v>290</c:v>
                </c:pt>
                <c:pt idx="3205">
                  <c:v>293</c:v>
                </c:pt>
                <c:pt idx="3206">
                  <c:v>293</c:v>
                </c:pt>
                <c:pt idx="3207">
                  <c:v>291</c:v>
                </c:pt>
                <c:pt idx="3208">
                  <c:v>294</c:v>
                </c:pt>
                <c:pt idx="3209">
                  <c:v>291</c:v>
                </c:pt>
                <c:pt idx="3210">
                  <c:v>292</c:v>
                </c:pt>
                <c:pt idx="3211">
                  <c:v>293</c:v>
                </c:pt>
                <c:pt idx="3212">
                  <c:v>290</c:v>
                </c:pt>
                <c:pt idx="3213">
                  <c:v>293</c:v>
                </c:pt>
                <c:pt idx="3214">
                  <c:v>292</c:v>
                </c:pt>
                <c:pt idx="3215">
                  <c:v>290</c:v>
                </c:pt>
                <c:pt idx="3216">
                  <c:v>294</c:v>
                </c:pt>
                <c:pt idx="3217">
                  <c:v>290</c:v>
                </c:pt>
                <c:pt idx="3218">
                  <c:v>292</c:v>
                </c:pt>
                <c:pt idx="3219">
                  <c:v>293</c:v>
                </c:pt>
                <c:pt idx="3220">
                  <c:v>290</c:v>
                </c:pt>
                <c:pt idx="3221">
                  <c:v>294</c:v>
                </c:pt>
                <c:pt idx="3222">
                  <c:v>291</c:v>
                </c:pt>
                <c:pt idx="3223">
                  <c:v>292</c:v>
                </c:pt>
                <c:pt idx="3224">
                  <c:v>293</c:v>
                </c:pt>
                <c:pt idx="3225">
                  <c:v>289</c:v>
                </c:pt>
                <c:pt idx="3226">
                  <c:v>292</c:v>
                </c:pt>
                <c:pt idx="3227">
                  <c:v>292</c:v>
                </c:pt>
                <c:pt idx="3228">
                  <c:v>289</c:v>
                </c:pt>
                <c:pt idx="3229">
                  <c:v>293</c:v>
                </c:pt>
                <c:pt idx="3230">
                  <c:v>290</c:v>
                </c:pt>
                <c:pt idx="3231">
                  <c:v>291</c:v>
                </c:pt>
                <c:pt idx="3232">
                  <c:v>293</c:v>
                </c:pt>
                <c:pt idx="3233">
                  <c:v>290</c:v>
                </c:pt>
                <c:pt idx="3234">
                  <c:v>291</c:v>
                </c:pt>
                <c:pt idx="3235">
                  <c:v>291</c:v>
                </c:pt>
                <c:pt idx="3236">
                  <c:v>290</c:v>
                </c:pt>
                <c:pt idx="3237">
                  <c:v>292</c:v>
                </c:pt>
                <c:pt idx="3238">
                  <c:v>290</c:v>
                </c:pt>
                <c:pt idx="3239">
                  <c:v>291</c:v>
                </c:pt>
                <c:pt idx="3240">
                  <c:v>292</c:v>
                </c:pt>
                <c:pt idx="3241">
                  <c:v>290</c:v>
                </c:pt>
                <c:pt idx="3242">
                  <c:v>293</c:v>
                </c:pt>
                <c:pt idx="3243">
                  <c:v>292</c:v>
                </c:pt>
                <c:pt idx="3244">
                  <c:v>291</c:v>
                </c:pt>
                <c:pt idx="3245">
                  <c:v>294</c:v>
                </c:pt>
                <c:pt idx="3246">
                  <c:v>290</c:v>
                </c:pt>
                <c:pt idx="3247">
                  <c:v>291</c:v>
                </c:pt>
                <c:pt idx="3248">
                  <c:v>293</c:v>
                </c:pt>
                <c:pt idx="3249">
                  <c:v>289</c:v>
                </c:pt>
                <c:pt idx="3250">
                  <c:v>292</c:v>
                </c:pt>
                <c:pt idx="3251">
                  <c:v>291</c:v>
                </c:pt>
                <c:pt idx="3252">
                  <c:v>290</c:v>
                </c:pt>
                <c:pt idx="3253">
                  <c:v>293</c:v>
                </c:pt>
                <c:pt idx="3254">
                  <c:v>290</c:v>
                </c:pt>
                <c:pt idx="3255">
                  <c:v>293</c:v>
                </c:pt>
                <c:pt idx="3256">
                  <c:v>292</c:v>
                </c:pt>
                <c:pt idx="3257">
                  <c:v>290</c:v>
                </c:pt>
                <c:pt idx="3258">
                  <c:v>294</c:v>
                </c:pt>
                <c:pt idx="3259">
                  <c:v>290</c:v>
                </c:pt>
                <c:pt idx="3260">
                  <c:v>291</c:v>
                </c:pt>
                <c:pt idx="3261">
                  <c:v>294</c:v>
                </c:pt>
                <c:pt idx="3262">
                  <c:v>289</c:v>
                </c:pt>
                <c:pt idx="3263">
                  <c:v>292</c:v>
                </c:pt>
                <c:pt idx="3264">
                  <c:v>293</c:v>
                </c:pt>
                <c:pt idx="3265">
                  <c:v>289</c:v>
                </c:pt>
                <c:pt idx="3266">
                  <c:v>293</c:v>
                </c:pt>
                <c:pt idx="3267">
                  <c:v>291</c:v>
                </c:pt>
                <c:pt idx="3268">
                  <c:v>291</c:v>
                </c:pt>
                <c:pt idx="3269">
                  <c:v>292</c:v>
                </c:pt>
                <c:pt idx="3270">
                  <c:v>289</c:v>
                </c:pt>
                <c:pt idx="3271">
                  <c:v>292</c:v>
                </c:pt>
                <c:pt idx="3272">
                  <c:v>292</c:v>
                </c:pt>
                <c:pt idx="3273">
                  <c:v>290</c:v>
                </c:pt>
                <c:pt idx="3274">
                  <c:v>293</c:v>
                </c:pt>
                <c:pt idx="3275">
                  <c:v>291</c:v>
                </c:pt>
                <c:pt idx="3276">
                  <c:v>292</c:v>
                </c:pt>
                <c:pt idx="3277">
                  <c:v>294</c:v>
                </c:pt>
                <c:pt idx="3278">
                  <c:v>290</c:v>
                </c:pt>
                <c:pt idx="3279">
                  <c:v>293</c:v>
                </c:pt>
                <c:pt idx="3280">
                  <c:v>292</c:v>
                </c:pt>
                <c:pt idx="3281">
                  <c:v>291</c:v>
                </c:pt>
                <c:pt idx="3282">
                  <c:v>295</c:v>
                </c:pt>
                <c:pt idx="3283">
                  <c:v>290</c:v>
                </c:pt>
                <c:pt idx="3284">
                  <c:v>294</c:v>
                </c:pt>
                <c:pt idx="3285">
                  <c:v>293</c:v>
                </c:pt>
                <c:pt idx="3286">
                  <c:v>290</c:v>
                </c:pt>
                <c:pt idx="3287">
                  <c:v>295</c:v>
                </c:pt>
                <c:pt idx="3288">
                  <c:v>291</c:v>
                </c:pt>
                <c:pt idx="3289">
                  <c:v>290</c:v>
                </c:pt>
                <c:pt idx="3290">
                  <c:v>293</c:v>
                </c:pt>
                <c:pt idx="3291">
                  <c:v>290</c:v>
                </c:pt>
                <c:pt idx="3292">
                  <c:v>292</c:v>
                </c:pt>
                <c:pt idx="3293">
                  <c:v>292</c:v>
                </c:pt>
                <c:pt idx="3294">
                  <c:v>292</c:v>
                </c:pt>
                <c:pt idx="3295">
                  <c:v>296</c:v>
                </c:pt>
                <c:pt idx="3296">
                  <c:v>296</c:v>
                </c:pt>
                <c:pt idx="3297">
                  <c:v>300</c:v>
                </c:pt>
                <c:pt idx="3298">
                  <c:v>306</c:v>
                </c:pt>
                <c:pt idx="3299">
                  <c:v>304</c:v>
                </c:pt>
                <c:pt idx="3300">
                  <c:v>310</c:v>
                </c:pt>
                <c:pt idx="3301">
                  <c:v>309</c:v>
                </c:pt>
                <c:pt idx="3302">
                  <c:v>309</c:v>
                </c:pt>
                <c:pt idx="3303">
                  <c:v>312</c:v>
                </c:pt>
                <c:pt idx="3304">
                  <c:v>309</c:v>
                </c:pt>
                <c:pt idx="3305">
                  <c:v>310</c:v>
                </c:pt>
                <c:pt idx="3306">
                  <c:v>312</c:v>
                </c:pt>
                <c:pt idx="3307">
                  <c:v>310</c:v>
                </c:pt>
                <c:pt idx="3308">
                  <c:v>314</c:v>
                </c:pt>
                <c:pt idx="3309">
                  <c:v>313</c:v>
                </c:pt>
                <c:pt idx="3310">
                  <c:v>313</c:v>
                </c:pt>
                <c:pt idx="3311">
                  <c:v>317</c:v>
                </c:pt>
                <c:pt idx="3312">
                  <c:v>314</c:v>
                </c:pt>
                <c:pt idx="3313">
                  <c:v>317</c:v>
                </c:pt>
                <c:pt idx="3314">
                  <c:v>315</c:v>
                </c:pt>
                <c:pt idx="3315">
                  <c:v>313</c:v>
                </c:pt>
                <c:pt idx="3316">
                  <c:v>318</c:v>
                </c:pt>
                <c:pt idx="3317">
                  <c:v>315</c:v>
                </c:pt>
                <c:pt idx="3318">
                  <c:v>314</c:v>
                </c:pt>
                <c:pt idx="3319">
                  <c:v>317</c:v>
                </c:pt>
                <c:pt idx="3320">
                  <c:v>315</c:v>
                </c:pt>
                <c:pt idx="3321">
                  <c:v>316</c:v>
                </c:pt>
                <c:pt idx="3322">
                  <c:v>316</c:v>
                </c:pt>
                <c:pt idx="3323">
                  <c:v>314</c:v>
                </c:pt>
                <c:pt idx="3324">
                  <c:v>318</c:v>
                </c:pt>
                <c:pt idx="3325">
                  <c:v>314</c:v>
                </c:pt>
                <c:pt idx="3326">
                  <c:v>315</c:v>
                </c:pt>
                <c:pt idx="3327">
                  <c:v>317</c:v>
                </c:pt>
                <c:pt idx="3328">
                  <c:v>313</c:v>
                </c:pt>
                <c:pt idx="3329">
                  <c:v>317</c:v>
                </c:pt>
                <c:pt idx="3330">
                  <c:v>316</c:v>
                </c:pt>
                <c:pt idx="3331">
                  <c:v>315</c:v>
                </c:pt>
                <c:pt idx="3332">
                  <c:v>318</c:v>
                </c:pt>
                <c:pt idx="3333">
                  <c:v>316</c:v>
                </c:pt>
                <c:pt idx="3334">
                  <c:v>316</c:v>
                </c:pt>
                <c:pt idx="3335">
                  <c:v>319</c:v>
                </c:pt>
                <c:pt idx="3336">
                  <c:v>314</c:v>
                </c:pt>
                <c:pt idx="3337">
                  <c:v>318</c:v>
                </c:pt>
                <c:pt idx="3338">
                  <c:v>316</c:v>
                </c:pt>
                <c:pt idx="3339">
                  <c:v>316</c:v>
                </c:pt>
                <c:pt idx="3340">
                  <c:v>317</c:v>
                </c:pt>
                <c:pt idx="3341">
                  <c:v>313</c:v>
                </c:pt>
                <c:pt idx="3342">
                  <c:v>312</c:v>
                </c:pt>
                <c:pt idx="3343">
                  <c:v>309</c:v>
                </c:pt>
                <c:pt idx="3344">
                  <c:v>304</c:v>
                </c:pt>
                <c:pt idx="3345">
                  <c:v>305</c:v>
                </c:pt>
                <c:pt idx="3346">
                  <c:v>301</c:v>
                </c:pt>
                <c:pt idx="3347">
                  <c:v>299</c:v>
                </c:pt>
                <c:pt idx="3348">
                  <c:v>301</c:v>
                </c:pt>
                <c:pt idx="3349">
                  <c:v>298</c:v>
                </c:pt>
                <c:pt idx="3350">
                  <c:v>300</c:v>
                </c:pt>
                <c:pt idx="3351">
                  <c:v>301</c:v>
                </c:pt>
                <c:pt idx="3352">
                  <c:v>299</c:v>
                </c:pt>
                <c:pt idx="3353">
                  <c:v>301</c:v>
                </c:pt>
                <c:pt idx="3354">
                  <c:v>298</c:v>
                </c:pt>
                <c:pt idx="3355">
                  <c:v>299</c:v>
                </c:pt>
                <c:pt idx="3356">
                  <c:v>300</c:v>
                </c:pt>
                <c:pt idx="3357">
                  <c:v>297</c:v>
                </c:pt>
                <c:pt idx="3358">
                  <c:v>299</c:v>
                </c:pt>
                <c:pt idx="3359">
                  <c:v>299</c:v>
                </c:pt>
                <c:pt idx="3360">
                  <c:v>297</c:v>
                </c:pt>
                <c:pt idx="3361">
                  <c:v>301</c:v>
                </c:pt>
                <c:pt idx="3362">
                  <c:v>297</c:v>
                </c:pt>
                <c:pt idx="3363">
                  <c:v>299</c:v>
                </c:pt>
                <c:pt idx="3364">
                  <c:v>301</c:v>
                </c:pt>
                <c:pt idx="3365">
                  <c:v>298</c:v>
                </c:pt>
                <c:pt idx="3366">
                  <c:v>301</c:v>
                </c:pt>
                <c:pt idx="3367">
                  <c:v>300</c:v>
                </c:pt>
                <c:pt idx="3368">
                  <c:v>299</c:v>
                </c:pt>
                <c:pt idx="3369">
                  <c:v>302</c:v>
                </c:pt>
                <c:pt idx="3370">
                  <c:v>298</c:v>
                </c:pt>
                <c:pt idx="3371">
                  <c:v>300</c:v>
                </c:pt>
                <c:pt idx="3372">
                  <c:v>300</c:v>
                </c:pt>
                <c:pt idx="3373">
                  <c:v>297</c:v>
                </c:pt>
                <c:pt idx="3374">
                  <c:v>301</c:v>
                </c:pt>
                <c:pt idx="3375">
                  <c:v>298</c:v>
                </c:pt>
                <c:pt idx="3376">
                  <c:v>300</c:v>
                </c:pt>
                <c:pt idx="3377">
                  <c:v>304</c:v>
                </c:pt>
                <c:pt idx="3378">
                  <c:v>303</c:v>
                </c:pt>
                <c:pt idx="3379">
                  <c:v>308</c:v>
                </c:pt>
                <c:pt idx="3380">
                  <c:v>311</c:v>
                </c:pt>
                <c:pt idx="3381">
                  <c:v>310</c:v>
                </c:pt>
                <c:pt idx="3382">
                  <c:v>314</c:v>
                </c:pt>
                <c:pt idx="3383">
                  <c:v>312</c:v>
                </c:pt>
                <c:pt idx="3384">
                  <c:v>312</c:v>
                </c:pt>
                <c:pt idx="3385">
                  <c:v>316</c:v>
                </c:pt>
                <c:pt idx="3386">
                  <c:v>312</c:v>
                </c:pt>
                <c:pt idx="3387">
                  <c:v>316</c:v>
                </c:pt>
                <c:pt idx="3388">
                  <c:v>316</c:v>
                </c:pt>
                <c:pt idx="3389">
                  <c:v>315</c:v>
                </c:pt>
                <c:pt idx="3390">
                  <c:v>319</c:v>
                </c:pt>
                <c:pt idx="3391">
                  <c:v>317</c:v>
                </c:pt>
                <c:pt idx="3392">
                  <c:v>318</c:v>
                </c:pt>
                <c:pt idx="3393">
                  <c:v>320</c:v>
                </c:pt>
                <c:pt idx="3394">
                  <c:v>317</c:v>
                </c:pt>
                <c:pt idx="3395">
                  <c:v>320</c:v>
                </c:pt>
                <c:pt idx="3396">
                  <c:v>319</c:v>
                </c:pt>
                <c:pt idx="3397">
                  <c:v>318</c:v>
                </c:pt>
                <c:pt idx="3398">
                  <c:v>320</c:v>
                </c:pt>
                <c:pt idx="3399">
                  <c:v>318</c:v>
                </c:pt>
                <c:pt idx="3400">
                  <c:v>319</c:v>
                </c:pt>
                <c:pt idx="3401">
                  <c:v>321</c:v>
                </c:pt>
                <c:pt idx="3402">
                  <c:v>318</c:v>
                </c:pt>
                <c:pt idx="3403">
                  <c:v>322</c:v>
                </c:pt>
                <c:pt idx="3404">
                  <c:v>320</c:v>
                </c:pt>
                <c:pt idx="3405">
                  <c:v>319</c:v>
                </c:pt>
                <c:pt idx="3406">
                  <c:v>323</c:v>
                </c:pt>
                <c:pt idx="3407">
                  <c:v>317</c:v>
                </c:pt>
                <c:pt idx="3408">
                  <c:v>320</c:v>
                </c:pt>
                <c:pt idx="3409">
                  <c:v>321</c:v>
                </c:pt>
                <c:pt idx="3410">
                  <c:v>317</c:v>
                </c:pt>
                <c:pt idx="3411">
                  <c:v>321</c:v>
                </c:pt>
                <c:pt idx="3412">
                  <c:v>318</c:v>
                </c:pt>
                <c:pt idx="3413">
                  <c:v>318</c:v>
                </c:pt>
                <c:pt idx="3414">
                  <c:v>321</c:v>
                </c:pt>
                <c:pt idx="3415">
                  <c:v>317</c:v>
                </c:pt>
                <c:pt idx="3416">
                  <c:v>319</c:v>
                </c:pt>
                <c:pt idx="3417">
                  <c:v>317</c:v>
                </c:pt>
                <c:pt idx="3418">
                  <c:v>313</c:v>
                </c:pt>
                <c:pt idx="3419">
                  <c:v>316</c:v>
                </c:pt>
                <c:pt idx="3420">
                  <c:v>310</c:v>
                </c:pt>
                <c:pt idx="3421">
                  <c:v>307</c:v>
                </c:pt>
                <c:pt idx="3422">
                  <c:v>308</c:v>
                </c:pt>
                <c:pt idx="3423">
                  <c:v>303</c:v>
                </c:pt>
                <c:pt idx="3424">
                  <c:v>305</c:v>
                </c:pt>
                <c:pt idx="3425">
                  <c:v>303</c:v>
                </c:pt>
                <c:pt idx="3426">
                  <c:v>301</c:v>
                </c:pt>
                <c:pt idx="3427">
                  <c:v>304</c:v>
                </c:pt>
                <c:pt idx="3428">
                  <c:v>301</c:v>
                </c:pt>
                <c:pt idx="3429">
                  <c:v>302</c:v>
                </c:pt>
                <c:pt idx="3430">
                  <c:v>303</c:v>
                </c:pt>
                <c:pt idx="3431">
                  <c:v>299</c:v>
                </c:pt>
                <c:pt idx="3432">
                  <c:v>303</c:v>
                </c:pt>
                <c:pt idx="3433">
                  <c:v>301</c:v>
                </c:pt>
                <c:pt idx="3434">
                  <c:v>299</c:v>
                </c:pt>
                <c:pt idx="3435">
                  <c:v>302</c:v>
                </c:pt>
                <c:pt idx="3436">
                  <c:v>298</c:v>
                </c:pt>
                <c:pt idx="3437">
                  <c:v>300</c:v>
                </c:pt>
                <c:pt idx="3438">
                  <c:v>301</c:v>
                </c:pt>
                <c:pt idx="3439">
                  <c:v>297</c:v>
                </c:pt>
                <c:pt idx="3440">
                  <c:v>300</c:v>
                </c:pt>
                <c:pt idx="3441">
                  <c:v>299</c:v>
                </c:pt>
                <c:pt idx="3442">
                  <c:v>299</c:v>
                </c:pt>
                <c:pt idx="3443">
                  <c:v>300</c:v>
                </c:pt>
                <c:pt idx="3444">
                  <c:v>297</c:v>
                </c:pt>
                <c:pt idx="3445">
                  <c:v>300</c:v>
                </c:pt>
                <c:pt idx="3446">
                  <c:v>300</c:v>
                </c:pt>
                <c:pt idx="3447">
                  <c:v>298</c:v>
                </c:pt>
                <c:pt idx="3448">
                  <c:v>301</c:v>
                </c:pt>
                <c:pt idx="3449">
                  <c:v>299</c:v>
                </c:pt>
                <c:pt idx="3450">
                  <c:v>298</c:v>
                </c:pt>
                <c:pt idx="3451">
                  <c:v>301</c:v>
                </c:pt>
                <c:pt idx="3452">
                  <c:v>298</c:v>
                </c:pt>
                <c:pt idx="3453">
                  <c:v>300</c:v>
                </c:pt>
                <c:pt idx="3454">
                  <c:v>299</c:v>
                </c:pt>
                <c:pt idx="3455">
                  <c:v>298</c:v>
                </c:pt>
                <c:pt idx="3456">
                  <c:v>301</c:v>
                </c:pt>
                <c:pt idx="3457">
                  <c:v>298</c:v>
                </c:pt>
                <c:pt idx="3458">
                  <c:v>299</c:v>
                </c:pt>
                <c:pt idx="3459">
                  <c:v>300</c:v>
                </c:pt>
                <c:pt idx="3460">
                  <c:v>297</c:v>
                </c:pt>
                <c:pt idx="3461">
                  <c:v>299</c:v>
                </c:pt>
                <c:pt idx="3462">
                  <c:v>297</c:v>
                </c:pt>
                <c:pt idx="3463">
                  <c:v>295</c:v>
                </c:pt>
                <c:pt idx="3464">
                  <c:v>299</c:v>
                </c:pt>
                <c:pt idx="3465">
                  <c:v>296</c:v>
                </c:pt>
                <c:pt idx="3466">
                  <c:v>297</c:v>
                </c:pt>
                <c:pt idx="3467">
                  <c:v>298</c:v>
                </c:pt>
                <c:pt idx="3468">
                  <c:v>296</c:v>
                </c:pt>
                <c:pt idx="3469">
                  <c:v>299</c:v>
                </c:pt>
                <c:pt idx="3470">
                  <c:v>297</c:v>
                </c:pt>
                <c:pt idx="3471">
                  <c:v>297</c:v>
                </c:pt>
                <c:pt idx="3472">
                  <c:v>299</c:v>
                </c:pt>
                <c:pt idx="3473">
                  <c:v>296</c:v>
                </c:pt>
                <c:pt idx="3474">
                  <c:v>299</c:v>
                </c:pt>
                <c:pt idx="3475">
                  <c:v>299</c:v>
                </c:pt>
                <c:pt idx="3476">
                  <c:v>296</c:v>
                </c:pt>
                <c:pt idx="3477">
                  <c:v>300</c:v>
                </c:pt>
                <c:pt idx="3478">
                  <c:v>297</c:v>
                </c:pt>
                <c:pt idx="3479">
                  <c:v>296</c:v>
                </c:pt>
                <c:pt idx="3480">
                  <c:v>299</c:v>
                </c:pt>
                <c:pt idx="3481">
                  <c:v>295</c:v>
                </c:pt>
                <c:pt idx="3482">
                  <c:v>297</c:v>
                </c:pt>
                <c:pt idx="3483">
                  <c:v>297</c:v>
                </c:pt>
                <c:pt idx="3484">
                  <c:v>295</c:v>
                </c:pt>
                <c:pt idx="3485">
                  <c:v>299</c:v>
                </c:pt>
                <c:pt idx="3486">
                  <c:v>296</c:v>
                </c:pt>
                <c:pt idx="3487">
                  <c:v>298</c:v>
                </c:pt>
                <c:pt idx="3488">
                  <c:v>299</c:v>
                </c:pt>
                <c:pt idx="3489">
                  <c:v>297</c:v>
                </c:pt>
                <c:pt idx="3490">
                  <c:v>301</c:v>
                </c:pt>
                <c:pt idx="3491">
                  <c:v>300</c:v>
                </c:pt>
                <c:pt idx="3492">
                  <c:v>299</c:v>
                </c:pt>
                <c:pt idx="3493">
                  <c:v>302</c:v>
                </c:pt>
                <c:pt idx="3494">
                  <c:v>298</c:v>
                </c:pt>
                <c:pt idx="3495">
                  <c:v>299</c:v>
                </c:pt>
                <c:pt idx="3496">
                  <c:v>300</c:v>
                </c:pt>
                <c:pt idx="3497">
                  <c:v>297</c:v>
                </c:pt>
                <c:pt idx="3498">
                  <c:v>301</c:v>
                </c:pt>
                <c:pt idx="3499">
                  <c:v>298</c:v>
                </c:pt>
                <c:pt idx="3500">
                  <c:v>298</c:v>
                </c:pt>
                <c:pt idx="3501">
                  <c:v>301</c:v>
                </c:pt>
                <c:pt idx="3502">
                  <c:v>297</c:v>
                </c:pt>
                <c:pt idx="3503">
                  <c:v>300</c:v>
                </c:pt>
                <c:pt idx="3504">
                  <c:v>299</c:v>
                </c:pt>
                <c:pt idx="3505">
                  <c:v>296</c:v>
                </c:pt>
                <c:pt idx="3506">
                  <c:v>300</c:v>
                </c:pt>
                <c:pt idx="3507">
                  <c:v>298</c:v>
                </c:pt>
                <c:pt idx="3508">
                  <c:v>298</c:v>
                </c:pt>
                <c:pt idx="3509">
                  <c:v>300</c:v>
                </c:pt>
                <c:pt idx="3510">
                  <c:v>297</c:v>
                </c:pt>
                <c:pt idx="3511">
                  <c:v>299</c:v>
                </c:pt>
                <c:pt idx="3512">
                  <c:v>299</c:v>
                </c:pt>
                <c:pt idx="3513">
                  <c:v>297</c:v>
                </c:pt>
                <c:pt idx="3514">
                  <c:v>301</c:v>
                </c:pt>
                <c:pt idx="3515">
                  <c:v>297</c:v>
                </c:pt>
                <c:pt idx="3516">
                  <c:v>298</c:v>
                </c:pt>
                <c:pt idx="3517">
                  <c:v>300</c:v>
                </c:pt>
                <c:pt idx="3518">
                  <c:v>296</c:v>
                </c:pt>
                <c:pt idx="3519">
                  <c:v>299</c:v>
                </c:pt>
                <c:pt idx="3520">
                  <c:v>298</c:v>
                </c:pt>
                <c:pt idx="3521">
                  <c:v>296</c:v>
                </c:pt>
                <c:pt idx="3522">
                  <c:v>300</c:v>
                </c:pt>
                <c:pt idx="3523">
                  <c:v>296</c:v>
                </c:pt>
                <c:pt idx="3524">
                  <c:v>298</c:v>
                </c:pt>
                <c:pt idx="3525">
                  <c:v>300</c:v>
                </c:pt>
                <c:pt idx="3526">
                  <c:v>296</c:v>
                </c:pt>
                <c:pt idx="3527">
                  <c:v>300</c:v>
                </c:pt>
                <c:pt idx="3528">
                  <c:v>299</c:v>
                </c:pt>
                <c:pt idx="3529">
                  <c:v>298</c:v>
                </c:pt>
                <c:pt idx="3530">
                  <c:v>301</c:v>
                </c:pt>
                <c:pt idx="3531">
                  <c:v>297</c:v>
                </c:pt>
                <c:pt idx="3532">
                  <c:v>300</c:v>
                </c:pt>
                <c:pt idx="3533">
                  <c:v>300</c:v>
                </c:pt>
                <c:pt idx="3534">
                  <c:v>297</c:v>
                </c:pt>
                <c:pt idx="3535">
                  <c:v>301</c:v>
                </c:pt>
                <c:pt idx="3536">
                  <c:v>297</c:v>
                </c:pt>
                <c:pt idx="3537">
                  <c:v>296</c:v>
                </c:pt>
                <c:pt idx="3538">
                  <c:v>300</c:v>
                </c:pt>
                <c:pt idx="3539">
                  <c:v>297</c:v>
                </c:pt>
                <c:pt idx="3540">
                  <c:v>299</c:v>
                </c:pt>
                <c:pt idx="3541">
                  <c:v>299</c:v>
                </c:pt>
                <c:pt idx="3542">
                  <c:v>297</c:v>
                </c:pt>
                <c:pt idx="3543">
                  <c:v>300</c:v>
                </c:pt>
                <c:pt idx="3544">
                  <c:v>297</c:v>
                </c:pt>
                <c:pt idx="3545">
                  <c:v>298</c:v>
                </c:pt>
                <c:pt idx="3546">
                  <c:v>301</c:v>
                </c:pt>
                <c:pt idx="3547">
                  <c:v>296</c:v>
                </c:pt>
                <c:pt idx="3548">
                  <c:v>300</c:v>
                </c:pt>
                <c:pt idx="3549">
                  <c:v>298</c:v>
                </c:pt>
                <c:pt idx="3550">
                  <c:v>296</c:v>
                </c:pt>
                <c:pt idx="3551">
                  <c:v>301</c:v>
                </c:pt>
                <c:pt idx="3552">
                  <c:v>297</c:v>
                </c:pt>
                <c:pt idx="3553">
                  <c:v>298</c:v>
                </c:pt>
                <c:pt idx="3554">
                  <c:v>300</c:v>
                </c:pt>
                <c:pt idx="3555">
                  <c:v>296</c:v>
                </c:pt>
                <c:pt idx="3556">
                  <c:v>300</c:v>
                </c:pt>
                <c:pt idx="3557">
                  <c:v>298</c:v>
                </c:pt>
                <c:pt idx="3558">
                  <c:v>296</c:v>
                </c:pt>
                <c:pt idx="3559">
                  <c:v>300</c:v>
                </c:pt>
                <c:pt idx="3560">
                  <c:v>297</c:v>
                </c:pt>
                <c:pt idx="3561">
                  <c:v>299</c:v>
                </c:pt>
                <c:pt idx="3562">
                  <c:v>299</c:v>
                </c:pt>
                <c:pt idx="3563">
                  <c:v>297</c:v>
                </c:pt>
                <c:pt idx="3564">
                  <c:v>300</c:v>
                </c:pt>
                <c:pt idx="3565">
                  <c:v>298</c:v>
                </c:pt>
                <c:pt idx="3566">
                  <c:v>297</c:v>
                </c:pt>
                <c:pt idx="3567">
                  <c:v>301</c:v>
                </c:pt>
                <c:pt idx="3568">
                  <c:v>297</c:v>
                </c:pt>
                <c:pt idx="3569">
                  <c:v>299</c:v>
                </c:pt>
                <c:pt idx="3570">
                  <c:v>299</c:v>
                </c:pt>
                <c:pt idx="3571">
                  <c:v>298</c:v>
                </c:pt>
                <c:pt idx="3572">
                  <c:v>300</c:v>
                </c:pt>
                <c:pt idx="3573">
                  <c:v>297</c:v>
                </c:pt>
                <c:pt idx="3574">
                  <c:v>297</c:v>
                </c:pt>
                <c:pt idx="3575">
                  <c:v>299</c:v>
                </c:pt>
                <c:pt idx="3576">
                  <c:v>295</c:v>
                </c:pt>
                <c:pt idx="3577">
                  <c:v>298</c:v>
                </c:pt>
                <c:pt idx="3578">
                  <c:v>298</c:v>
                </c:pt>
                <c:pt idx="3579">
                  <c:v>296</c:v>
                </c:pt>
                <c:pt idx="3580">
                  <c:v>299</c:v>
                </c:pt>
                <c:pt idx="3581">
                  <c:v>296</c:v>
                </c:pt>
                <c:pt idx="3582">
                  <c:v>297</c:v>
                </c:pt>
                <c:pt idx="3583">
                  <c:v>299</c:v>
                </c:pt>
                <c:pt idx="3584">
                  <c:v>295</c:v>
                </c:pt>
                <c:pt idx="3585">
                  <c:v>298</c:v>
                </c:pt>
                <c:pt idx="3586">
                  <c:v>297</c:v>
                </c:pt>
                <c:pt idx="3587">
                  <c:v>296</c:v>
                </c:pt>
                <c:pt idx="3588">
                  <c:v>298</c:v>
                </c:pt>
                <c:pt idx="3589">
                  <c:v>296</c:v>
                </c:pt>
                <c:pt idx="3590">
                  <c:v>298</c:v>
                </c:pt>
                <c:pt idx="3591">
                  <c:v>297</c:v>
                </c:pt>
                <c:pt idx="3592">
                  <c:v>295</c:v>
                </c:pt>
                <c:pt idx="3593">
                  <c:v>299</c:v>
                </c:pt>
                <c:pt idx="3594">
                  <c:v>297</c:v>
                </c:pt>
                <c:pt idx="3595">
                  <c:v>296</c:v>
                </c:pt>
                <c:pt idx="3596">
                  <c:v>300</c:v>
                </c:pt>
                <c:pt idx="3597">
                  <c:v>297</c:v>
                </c:pt>
                <c:pt idx="3598">
                  <c:v>300</c:v>
                </c:pt>
                <c:pt idx="3599">
                  <c:v>303</c:v>
                </c:pt>
                <c:pt idx="3600">
                  <c:v>304</c:v>
                </c:pt>
                <c:pt idx="3601">
                  <c:v>309</c:v>
                </c:pt>
                <c:pt idx="3602">
                  <c:v>309</c:v>
                </c:pt>
                <c:pt idx="3603">
                  <c:v>312</c:v>
                </c:pt>
                <c:pt idx="3604">
                  <c:v>317</c:v>
                </c:pt>
                <c:pt idx="3605">
                  <c:v>315</c:v>
                </c:pt>
                <c:pt idx="3606">
                  <c:v>317</c:v>
                </c:pt>
                <c:pt idx="3607">
                  <c:v>318</c:v>
                </c:pt>
                <c:pt idx="3608">
                  <c:v>316</c:v>
                </c:pt>
                <c:pt idx="3609">
                  <c:v>320</c:v>
                </c:pt>
                <c:pt idx="3610">
                  <c:v>317</c:v>
                </c:pt>
                <c:pt idx="3611">
                  <c:v>319</c:v>
                </c:pt>
                <c:pt idx="3612">
                  <c:v>320</c:v>
                </c:pt>
                <c:pt idx="3613">
                  <c:v>316</c:v>
                </c:pt>
                <c:pt idx="3614">
                  <c:v>320</c:v>
                </c:pt>
                <c:pt idx="3615">
                  <c:v>319</c:v>
                </c:pt>
                <c:pt idx="3616">
                  <c:v>317</c:v>
                </c:pt>
                <c:pt idx="3617">
                  <c:v>320</c:v>
                </c:pt>
                <c:pt idx="3618">
                  <c:v>317</c:v>
                </c:pt>
                <c:pt idx="3619">
                  <c:v>319</c:v>
                </c:pt>
                <c:pt idx="3620">
                  <c:v>320</c:v>
                </c:pt>
                <c:pt idx="3621">
                  <c:v>317</c:v>
                </c:pt>
                <c:pt idx="3622">
                  <c:v>321</c:v>
                </c:pt>
                <c:pt idx="3623">
                  <c:v>319</c:v>
                </c:pt>
                <c:pt idx="3624">
                  <c:v>318</c:v>
                </c:pt>
                <c:pt idx="3625">
                  <c:v>321</c:v>
                </c:pt>
                <c:pt idx="3626">
                  <c:v>319</c:v>
                </c:pt>
                <c:pt idx="3627">
                  <c:v>319</c:v>
                </c:pt>
                <c:pt idx="3628">
                  <c:v>321</c:v>
                </c:pt>
                <c:pt idx="3629">
                  <c:v>317</c:v>
                </c:pt>
                <c:pt idx="3630">
                  <c:v>321</c:v>
                </c:pt>
                <c:pt idx="3631">
                  <c:v>319</c:v>
                </c:pt>
                <c:pt idx="3632">
                  <c:v>318</c:v>
                </c:pt>
                <c:pt idx="3633">
                  <c:v>321</c:v>
                </c:pt>
                <c:pt idx="3634">
                  <c:v>317</c:v>
                </c:pt>
                <c:pt idx="3635">
                  <c:v>320</c:v>
                </c:pt>
                <c:pt idx="3636">
                  <c:v>320</c:v>
                </c:pt>
                <c:pt idx="3637">
                  <c:v>317</c:v>
                </c:pt>
                <c:pt idx="3638">
                  <c:v>321</c:v>
                </c:pt>
                <c:pt idx="3639">
                  <c:v>319</c:v>
                </c:pt>
                <c:pt idx="3640">
                  <c:v>318</c:v>
                </c:pt>
                <c:pt idx="3641">
                  <c:v>321</c:v>
                </c:pt>
                <c:pt idx="3642">
                  <c:v>317</c:v>
                </c:pt>
                <c:pt idx="3643">
                  <c:v>321</c:v>
                </c:pt>
                <c:pt idx="3644">
                  <c:v>320</c:v>
                </c:pt>
                <c:pt idx="3645">
                  <c:v>318</c:v>
                </c:pt>
                <c:pt idx="3646">
                  <c:v>321</c:v>
                </c:pt>
                <c:pt idx="3647">
                  <c:v>319</c:v>
                </c:pt>
                <c:pt idx="3648">
                  <c:v>320</c:v>
                </c:pt>
                <c:pt idx="3649">
                  <c:v>320</c:v>
                </c:pt>
                <c:pt idx="3650">
                  <c:v>317</c:v>
                </c:pt>
                <c:pt idx="3651">
                  <c:v>321</c:v>
                </c:pt>
                <c:pt idx="3652">
                  <c:v>319</c:v>
                </c:pt>
                <c:pt idx="3653">
                  <c:v>318</c:v>
                </c:pt>
                <c:pt idx="3654">
                  <c:v>322</c:v>
                </c:pt>
                <c:pt idx="3655">
                  <c:v>317</c:v>
                </c:pt>
                <c:pt idx="3656">
                  <c:v>319</c:v>
                </c:pt>
                <c:pt idx="3657">
                  <c:v>321</c:v>
                </c:pt>
                <c:pt idx="3658">
                  <c:v>317</c:v>
                </c:pt>
                <c:pt idx="3659">
                  <c:v>321</c:v>
                </c:pt>
                <c:pt idx="3660">
                  <c:v>319</c:v>
                </c:pt>
                <c:pt idx="3661">
                  <c:v>319</c:v>
                </c:pt>
                <c:pt idx="3662">
                  <c:v>321</c:v>
                </c:pt>
                <c:pt idx="3663">
                  <c:v>318</c:v>
                </c:pt>
                <c:pt idx="3664">
                  <c:v>320</c:v>
                </c:pt>
                <c:pt idx="3665">
                  <c:v>321</c:v>
                </c:pt>
                <c:pt idx="3666">
                  <c:v>317</c:v>
                </c:pt>
                <c:pt idx="3667">
                  <c:v>321</c:v>
                </c:pt>
                <c:pt idx="3668">
                  <c:v>319</c:v>
                </c:pt>
                <c:pt idx="3669">
                  <c:v>318</c:v>
                </c:pt>
                <c:pt idx="3670">
                  <c:v>321</c:v>
                </c:pt>
                <c:pt idx="3671">
                  <c:v>317</c:v>
                </c:pt>
                <c:pt idx="3672">
                  <c:v>320</c:v>
                </c:pt>
                <c:pt idx="3673">
                  <c:v>320</c:v>
                </c:pt>
                <c:pt idx="3674">
                  <c:v>318</c:v>
                </c:pt>
                <c:pt idx="3675">
                  <c:v>321</c:v>
                </c:pt>
                <c:pt idx="3676">
                  <c:v>318</c:v>
                </c:pt>
                <c:pt idx="3677">
                  <c:v>317</c:v>
                </c:pt>
                <c:pt idx="3678">
                  <c:v>318</c:v>
                </c:pt>
                <c:pt idx="3679">
                  <c:v>311</c:v>
                </c:pt>
                <c:pt idx="3680">
                  <c:v>312</c:v>
                </c:pt>
                <c:pt idx="3681">
                  <c:v>309</c:v>
                </c:pt>
                <c:pt idx="3682">
                  <c:v>305</c:v>
                </c:pt>
                <c:pt idx="3683">
                  <c:v>307</c:v>
                </c:pt>
                <c:pt idx="3684">
                  <c:v>302</c:v>
                </c:pt>
                <c:pt idx="3685">
                  <c:v>302</c:v>
                </c:pt>
                <c:pt idx="3686">
                  <c:v>305</c:v>
                </c:pt>
                <c:pt idx="3687">
                  <c:v>301</c:v>
                </c:pt>
                <c:pt idx="3688">
                  <c:v>303</c:v>
                </c:pt>
                <c:pt idx="3689">
                  <c:v>302</c:v>
                </c:pt>
                <c:pt idx="3690">
                  <c:v>302</c:v>
                </c:pt>
                <c:pt idx="3691">
                  <c:v>304</c:v>
                </c:pt>
                <c:pt idx="3692">
                  <c:v>300</c:v>
                </c:pt>
                <c:pt idx="3693">
                  <c:v>302</c:v>
                </c:pt>
                <c:pt idx="3694">
                  <c:v>302</c:v>
                </c:pt>
                <c:pt idx="3695">
                  <c:v>299</c:v>
                </c:pt>
                <c:pt idx="3696">
                  <c:v>303</c:v>
                </c:pt>
                <c:pt idx="3697">
                  <c:v>300</c:v>
                </c:pt>
                <c:pt idx="3698">
                  <c:v>299</c:v>
                </c:pt>
                <c:pt idx="3699">
                  <c:v>302</c:v>
                </c:pt>
                <c:pt idx="3700">
                  <c:v>298</c:v>
                </c:pt>
                <c:pt idx="3701">
                  <c:v>301</c:v>
                </c:pt>
                <c:pt idx="3702">
                  <c:v>301</c:v>
                </c:pt>
                <c:pt idx="3703">
                  <c:v>299</c:v>
                </c:pt>
                <c:pt idx="3704">
                  <c:v>302</c:v>
                </c:pt>
                <c:pt idx="3705">
                  <c:v>299</c:v>
                </c:pt>
                <c:pt idx="3706">
                  <c:v>299</c:v>
                </c:pt>
                <c:pt idx="3707">
                  <c:v>302</c:v>
                </c:pt>
                <c:pt idx="3708">
                  <c:v>299</c:v>
                </c:pt>
                <c:pt idx="3709">
                  <c:v>300</c:v>
                </c:pt>
                <c:pt idx="3710">
                  <c:v>299</c:v>
                </c:pt>
                <c:pt idx="3711">
                  <c:v>298</c:v>
                </c:pt>
                <c:pt idx="3712">
                  <c:v>301</c:v>
                </c:pt>
                <c:pt idx="3713">
                  <c:v>298</c:v>
                </c:pt>
                <c:pt idx="3714">
                  <c:v>298</c:v>
                </c:pt>
                <c:pt idx="3715">
                  <c:v>300</c:v>
                </c:pt>
                <c:pt idx="3716">
                  <c:v>298</c:v>
                </c:pt>
                <c:pt idx="3717">
                  <c:v>299</c:v>
                </c:pt>
                <c:pt idx="3718">
                  <c:v>298</c:v>
                </c:pt>
                <c:pt idx="3719">
                  <c:v>298</c:v>
                </c:pt>
                <c:pt idx="3720">
                  <c:v>300</c:v>
                </c:pt>
                <c:pt idx="3721">
                  <c:v>296</c:v>
                </c:pt>
                <c:pt idx="3722">
                  <c:v>299</c:v>
                </c:pt>
                <c:pt idx="3723">
                  <c:v>300</c:v>
                </c:pt>
                <c:pt idx="3724">
                  <c:v>296</c:v>
                </c:pt>
                <c:pt idx="3725">
                  <c:v>300</c:v>
                </c:pt>
                <c:pt idx="3726">
                  <c:v>298</c:v>
                </c:pt>
                <c:pt idx="3727">
                  <c:v>297</c:v>
                </c:pt>
                <c:pt idx="3728">
                  <c:v>301</c:v>
                </c:pt>
                <c:pt idx="3729">
                  <c:v>297</c:v>
                </c:pt>
                <c:pt idx="3730">
                  <c:v>298</c:v>
                </c:pt>
                <c:pt idx="3731">
                  <c:v>299</c:v>
                </c:pt>
                <c:pt idx="3732">
                  <c:v>296</c:v>
                </c:pt>
                <c:pt idx="3733">
                  <c:v>299</c:v>
                </c:pt>
                <c:pt idx="3734">
                  <c:v>297</c:v>
                </c:pt>
                <c:pt idx="3735">
                  <c:v>297</c:v>
                </c:pt>
                <c:pt idx="3736">
                  <c:v>299</c:v>
                </c:pt>
                <c:pt idx="3737">
                  <c:v>296</c:v>
                </c:pt>
                <c:pt idx="3738">
                  <c:v>298</c:v>
                </c:pt>
                <c:pt idx="3739">
                  <c:v>298</c:v>
                </c:pt>
                <c:pt idx="3740">
                  <c:v>296</c:v>
                </c:pt>
                <c:pt idx="3741">
                  <c:v>300</c:v>
                </c:pt>
                <c:pt idx="3742">
                  <c:v>296</c:v>
                </c:pt>
                <c:pt idx="3743">
                  <c:v>297</c:v>
                </c:pt>
                <c:pt idx="3744">
                  <c:v>300</c:v>
                </c:pt>
                <c:pt idx="3745">
                  <c:v>295</c:v>
                </c:pt>
                <c:pt idx="3746">
                  <c:v>298</c:v>
                </c:pt>
                <c:pt idx="3747">
                  <c:v>297</c:v>
                </c:pt>
                <c:pt idx="3748">
                  <c:v>296</c:v>
                </c:pt>
                <c:pt idx="3749">
                  <c:v>298</c:v>
                </c:pt>
                <c:pt idx="3750">
                  <c:v>296</c:v>
                </c:pt>
                <c:pt idx="3751">
                  <c:v>298</c:v>
                </c:pt>
                <c:pt idx="3752">
                  <c:v>297</c:v>
                </c:pt>
                <c:pt idx="3753">
                  <c:v>294</c:v>
                </c:pt>
                <c:pt idx="3754">
                  <c:v>298</c:v>
                </c:pt>
                <c:pt idx="3755">
                  <c:v>296</c:v>
                </c:pt>
                <c:pt idx="3756">
                  <c:v>295</c:v>
                </c:pt>
                <c:pt idx="3757">
                  <c:v>298</c:v>
                </c:pt>
                <c:pt idx="3758">
                  <c:v>295</c:v>
                </c:pt>
                <c:pt idx="3759">
                  <c:v>296</c:v>
                </c:pt>
                <c:pt idx="3760">
                  <c:v>297</c:v>
                </c:pt>
                <c:pt idx="3761">
                  <c:v>294</c:v>
                </c:pt>
                <c:pt idx="3762">
                  <c:v>297</c:v>
                </c:pt>
                <c:pt idx="3763">
                  <c:v>295</c:v>
                </c:pt>
                <c:pt idx="3764">
                  <c:v>295</c:v>
                </c:pt>
                <c:pt idx="3765">
                  <c:v>298</c:v>
                </c:pt>
                <c:pt idx="3766">
                  <c:v>294</c:v>
                </c:pt>
                <c:pt idx="3767">
                  <c:v>297</c:v>
                </c:pt>
                <c:pt idx="3768">
                  <c:v>296</c:v>
                </c:pt>
                <c:pt idx="3769">
                  <c:v>294</c:v>
                </c:pt>
                <c:pt idx="3770">
                  <c:v>297</c:v>
                </c:pt>
                <c:pt idx="3771">
                  <c:v>294</c:v>
                </c:pt>
                <c:pt idx="3772">
                  <c:v>294</c:v>
                </c:pt>
                <c:pt idx="3773">
                  <c:v>297</c:v>
                </c:pt>
                <c:pt idx="3774">
                  <c:v>293</c:v>
                </c:pt>
                <c:pt idx="3775">
                  <c:v>296</c:v>
                </c:pt>
                <c:pt idx="3776">
                  <c:v>296</c:v>
                </c:pt>
                <c:pt idx="3777">
                  <c:v>295</c:v>
                </c:pt>
                <c:pt idx="3778">
                  <c:v>298</c:v>
                </c:pt>
                <c:pt idx="3779">
                  <c:v>294</c:v>
                </c:pt>
                <c:pt idx="3780">
                  <c:v>296</c:v>
                </c:pt>
                <c:pt idx="3781">
                  <c:v>297</c:v>
                </c:pt>
                <c:pt idx="3782">
                  <c:v>294</c:v>
                </c:pt>
                <c:pt idx="3783">
                  <c:v>297</c:v>
                </c:pt>
                <c:pt idx="3784">
                  <c:v>296</c:v>
                </c:pt>
                <c:pt idx="3785">
                  <c:v>294</c:v>
                </c:pt>
                <c:pt idx="3786">
                  <c:v>297</c:v>
                </c:pt>
                <c:pt idx="3787">
                  <c:v>294</c:v>
                </c:pt>
                <c:pt idx="3788">
                  <c:v>295</c:v>
                </c:pt>
                <c:pt idx="3789">
                  <c:v>297</c:v>
                </c:pt>
                <c:pt idx="3790">
                  <c:v>294</c:v>
                </c:pt>
                <c:pt idx="3791">
                  <c:v>298</c:v>
                </c:pt>
                <c:pt idx="3792">
                  <c:v>296</c:v>
                </c:pt>
                <c:pt idx="3793">
                  <c:v>296</c:v>
                </c:pt>
                <c:pt idx="3794">
                  <c:v>299</c:v>
                </c:pt>
                <c:pt idx="3795">
                  <c:v>294</c:v>
                </c:pt>
                <c:pt idx="3796">
                  <c:v>297</c:v>
                </c:pt>
                <c:pt idx="3797">
                  <c:v>297</c:v>
                </c:pt>
                <c:pt idx="3798">
                  <c:v>294</c:v>
                </c:pt>
                <c:pt idx="3799">
                  <c:v>298</c:v>
                </c:pt>
                <c:pt idx="3800">
                  <c:v>295</c:v>
                </c:pt>
                <c:pt idx="3801">
                  <c:v>295</c:v>
                </c:pt>
                <c:pt idx="3802">
                  <c:v>298</c:v>
                </c:pt>
                <c:pt idx="3803">
                  <c:v>293</c:v>
                </c:pt>
                <c:pt idx="3804">
                  <c:v>296</c:v>
                </c:pt>
                <c:pt idx="3805">
                  <c:v>297</c:v>
                </c:pt>
                <c:pt idx="3806">
                  <c:v>294</c:v>
                </c:pt>
                <c:pt idx="3807">
                  <c:v>298</c:v>
                </c:pt>
                <c:pt idx="3808">
                  <c:v>295</c:v>
                </c:pt>
                <c:pt idx="3809">
                  <c:v>296</c:v>
                </c:pt>
                <c:pt idx="3810">
                  <c:v>297</c:v>
                </c:pt>
                <c:pt idx="3811">
                  <c:v>295</c:v>
                </c:pt>
                <c:pt idx="3812">
                  <c:v>298</c:v>
                </c:pt>
                <c:pt idx="3813">
                  <c:v>296</c:v>
                </c:pt>
                <c:pt idx="3814">
                  <c:v>294</c:v>
                </c:pt>
                <c:pt idx="3815">
                  <c:v>298</c:v>
                </c:pt>
                <c:pt idx="3816">
                  <c:v>295</c:v>
                </c:pt>
                <c:pt idx="3817">
                  <c:v>295</c:v>
                </c:pt>
                <c:pt idx="3818">
                  <c:v>298</c:v>
                </c:pt>
                <c:pt idx="3819">
                  <c:v>294</c:v>
                </c:pt>
                <c:pt idx="3820">
                  <c:v>297</c:v>
                </c:pt>
                <c:pt idx="3821">
                  <c:v>296</c:v>
                </c:pt>
                <c:pt idx="3822">
                  <c:v>296</c:v>
                </c:pt>
                <c:pt idx="3823">
                  <c:v>299</c:v>
                </c:pt>
                <c:pt idx="3824">
                  <c:v>296</c:v>
                </c:pt>
                <c:pt idx="3825">
                  <c:v>297</c:v>
                </c:pt>
                <c:pt idx="3826">
                  <c:v>298</c:v>
                </c:pt>
                <c:pt idx="3827">
                  <c:v>295</c:v>
                </c:pt>
                <c:pt idx="3828">
                  <c:v>299</c:v>
                </c:pt>
                <c:pt idx="3829">
                  <c:v>297</c:v>
                </c:pt>
                <c:pt idx="3830">
                  <c:v>296</c:v>
                </c:pt>
                <c:pt idx="3831">
                  <c:v>299</c:v>
                </c:pt>
                <c:pt idx="3832">
                  <c:v>295</c:v>
                </c:pt>
                <c:pt idx="3833">
                  <c:v>297</c:v>
                </c:pt>
                <c:pt idx="3834">
                  <c:v>297</c:v>
                </c:pt>
                <c:pt idx="3835">
                  <c:v>295</c:v>
                </c:pt>
                <c:pt idx="3836">
                  <c:v>299</c:v>
                </c:pt>
                <c:pt idx="3837">
                  <c:v>296</c:v>
                </c:pt>
                <c:pt idx="3838">
                  <c:v>296</c:v>
                </c:pt>
                <c:pt idx="3839">
                  <c:v>298</c:v>
                </c:pt>
                <c:pt idx="3840">
                  <c:v>295</c:v>
                </c:pt>
                <c:pt idx="3841">
                  <c:v>298</c:v>
                </c:pt>
                <c:pt idx="3842">
                  <c:v>297</c:v>
                </c:pt>
                <c:pt idx="3843">
                  <c:v>295</c:v>
                </c:pt>
                <c:pt idx="3844">
                  <c:v>299</c:v>
                </c:pt>
                <c:pt idx="3845">
                  <c:v>296</c:v>
                </c:pt>
                <c:pt idx="3846">
                  <c:v>295</c:v>
                </c:pt>
                <c:pt idx="3847">
                  <c:v>298</c:v>
                </c:pt>
                <c:pt idx="3848">
                  <c:v>295</c:v>
                </c:pt>
                <c:pt idx="3849">
                  <c:v>297</c:v>
                </c:pt>
                <c:pt idx="3850">
                  <c:v>296</c:v>
                </c:pt>
                <c:pt idx="3851">
                  <c:v>295</c:v>
                </c:pt>
                <c:pt idx="3852">
                  <c:v>298</c:v>
                </c:pt>
                <c:pt idx="3853">
                  <c:v>295</c:v>
                </c:pt>
                <c:pt idx="3854">
                  <c:v>296</c:v>
                </c:pt>
                <c:pt idx="3855">
                  <c:v>298</c:v>
                </c:pt>
                <c:pt idx="3856">
                  <c:v>295</c:v>
                </c:pt>
                <c:pt idx="3857">
                  <c:v>298</c:v>
                </c:pt>
                <c:pt idx="3858">
                  <c:v>296</c:v>
                </c:pt>
                <c:pt idx="3859">
                  <c:v>296</c:v>
                </c:pt>
                <c:pt idx="3860">
                  <c:v>298</c:v>
                </c:pt>
                <c:pt idx="3861">
                  <c:v>294</c:v>
                </c:pt>
                <c:pt idx="3862">
                  <c:v>296</c:v>
                </c:pt>
                <c:pt idx="3863">
                  <c:v>297</c:v>
                </c:pt>
                <c:pt idx="3864">
                  <c:v>294</c:v>
                </c:pt>
                <c:pt idx="3865">
                  <c:v>298</c:v>
                </c:pt>
                <c:pt idx="3866">
                  <c:v>296</c:v>
                </c:pt>
                <c:pt idx="3867">
                  <c:v>297</c:v>
                </c:pt>
                <c:pt idx="3868">
                  <c:v>299</c:v>
                </c:pt>
                <c:pt idx="3869">
                  <c:v>297</c:v>
                </c:pt>
                <c:pt idx="3870">
                  <c:v>302</c:v>
                </c:pt>
                <c:pt idx="3871">
                  <c:v>300</c:v>
                </c:pt>
                <c:pt idx="3872">
                  <c:v>298</c:v>
                </c:pt>
                <c:pt idx="3873">
                  <c:v>302</c:v>
                </c:pt>
                <c:pt idx="3874">
                  <c:v>299</c:v>
                </c:pt>
                <c:pt idx="3875">
                  <c:v>298</c:v>
                </c:pt>
                <c:pt idx="3876">
                  <c:v>300</c:v>
                </c:pt>
                <c:pt idx="3877">
                  <c:v>298</c:v>
                </c:pt>
                <c:pt idx="3878">
                  <c:v>301</c:v>
                </c:pt>
                <c:pt idx="3879">
                  <c:v>303</c:v>
                </c:pt>
                <c:pt idx="3880">
                  <c:v>303</c:v>
                </c:pt>
                <c:pt idx="3881">
                  <c:v>308</c:v>
                </c:pt>
                <c:pt idx="3882">
                  <c:v>305</c:v>
                </c:pt>
                <c:pt idx="3883">
                  <c:v>308</c:v>
                </c:pt>
                <c:pt idx="3884">
                  <c:v>310</c:v>
                </c:pt>
                <c:pt idx="3885">
                  <c:v>307</c:v>
                </c:pt>
                <c:pt idx="3886">
                  <c:v>311</c:v>
                </c:pt>
                <c:pt idx="3887">
                  <c:v>310</c:v>
                </c:pt>
                <c:pt idx="3888">
                  <c:v>309</c:v>
                </c:pt>
                <c:pt idx="3889">
                  <c:v>313</c:v>
                </c:pt>
                <c:pt idx="3890">
                  <c:v>310</c:v>
                </c:pt>
                <c:pt idx="3891">
                  <c:v>312</c:v>
                </c:pt>
                <c:pt idx="3892">
                  <c:v>314</c:v>
                </c:pt>
                <c:pt idx="3893">
                  <c:v>310</c:v>
                </c:pt>
                <c:pt idx="3894">
                  <c:v>314</c:v>
                </c:pt>
                <c:pt idx="3895">
                  <c:v>313</c:v>
                </c:pt>
                <c:pt idx="3896">
                  <c:v>313</c:v>
                </c:pt>
                <c:pt idx="3897">
                  <c:v>315</c:v>
                </c:pt>
                <c:pt idx="3898">
                  <c:v>312</c:v>
                </c:pt>
                <c:pt idx="3899">
                  <c:v>314</c:v>
                </c:pt>
                <c:pt idx="3900">
                  <c:v>315</c:v>
                </c:pt>
                <c:pt idx="3901">
                  <c:v>312</c:v>
                </c:pt>
                <c:pt idx="3902">
                  <c:v>317</c:v>
                </c:pt>
                <c:pt idx="3903">
                  <c:v>313</c:v>
                </c:pt>
                <c:pt idx="3904">
                  <c:v>313</c:v>
                </c:pt>
                <c:pt idx="3905">
                  <c:v>316</c:v>
                </c:pt>
                <c:pt idx="3906">
                  <c:v>313</c:v>
                </c:pt>
                <c:pt idx="3907">
                  <c:v>315</c:v>
                </c:pt>
                <c:pt idx="3908">
                  <c:v>315</c:v>
                </c:pt>
                <c:pt idx="3909">
                  <c:v>313</c:v>
                </c:pt>
                <c:pt idx="3910">
                  <c:v>316</c:v>
                </c:pt>
                <c:pt idx="3911">
                  <c:v>313</c:v>
                </c:pt>
                <c:pt idx="3912">
                  <c:v>315</c:v>
                </c:pt>
                <c:pt idx="3913">
                  <c:v>317</c:v>
                </c:pt>
                <c:pt idx="3914">
                  <c:v>313</c:v>
                </c:pt>
                <c:pt idx="3915">
                  <c:v>316</c:v>
                </c:pt>
                <c:pt idx="3916">
                  <c:v>315</c:v>
                </c:pt>
                <c:pt idx="3917">
                  <c:v>313</c:v>
                </c:pt>
                <c:pt idx="3918">
                  <c:v>317</c:v>
                </c:pt>
                <c:pt idx="3919">
                  <c:v>314</c:v>
                </c:pt>
                <c:pt idx="3920">
                  <c:v>315</c:v>
                </c:pt>
                <c:pt idx="3921">
                  <c:v>318</c:v>
                </c:pt>
                <c:pt idx="3922">
                  <c:v>314</c:v>
                </c:pt>
                <c:pt idx="3923">
                  <c:v>317</c:v>
                </c:pt>
                <c:pt idx="3924">
                  <c:v>316</c:v>
                </c:pt>
                <c:pt idx="3925">
                  <c:v>314</c:v>
                </c:pt>
                <c:pt idx="3926">
                  <c:v>316</c:v>
                </c:pt>
                <c:pt idx="3927">
                  <c:v>313</c:v>
                </c:pt>
                <c:pt idx="3928">
                  <c:v>315</c:v>
                </c:pt>
                <c:pt idx="3929">
                  <c:v>316</c:v>
                </c:pt>
                <c:pt idx="3930">
                  <c:v>313</c:v>
                </c:pt>
                <c:pt idx="3931">
                  <c:v>317</c:v>
                </c:pt>
                <c:pt idx="3932">
                  <c:v>315</c:v>
                </c:pt>
                <c:pt idx="3933">
                  <c:v>314</c:v>
                </c:pt>
                <c:pt idx="3934">
                  <c:v>318</c:v>
                </c:pt>
                <c:pt idx="3935">
                  <c:v>315</c:v>
                </c:pt>
                <c:pt idx="3936">
                  <c:v>316</c:v>
                </c:pt>
                <c:pt idx="3937">
                  <c:v>316</c:v>
                </c:pt>
                <c:pt idx="3938">
                  <c:v>314</c:v>
                </c:pt>
                <c:pt idx="3939">
                  <c:v>316</c:v>
                </c:pt>
                <c:pt idx="3940">
                  <c:v>315</c:v>
                </c:pt>
                <c:pt idx="3941">
                  <c:v>315</c:v>
                </c:pt>
                <c:pt idx="3942">
                  <c:v>316</c:v>
                </c:pt>
                <c:pt idx="3943">
                  <c:v>313</c:v>
                </c:pt>
                <c:pt idx="3944">
                  <c:v>316</c:v>
                </c:pt>
                <c:pt idx="3945">
                  <c:v>316</c:v>
                </c:pt>
                <c:pt idx="3946">
                  <c:v>313</c:v>
                </c:pt>
                <c:pt idx="3947">
                  <c:v>318</c:v>
                </c:pt>
                <c:pt idx="3948">
                  <c:v>315</c:v>
                </c:pt>
                <c:pt idx="3949">
                  <c:v>315</c:v>
                </c:pt>
                <c:pt idx="3950">
                  <c:v>315</c:v>
                </c:pt>
                <c:pt idx="3951">
                  <c:v>308</c:v>
                </c:pt>
                <c:pt idx="3952">
                  <c:v>308</c:v>
                </c:pt>
                <c:pt idx="3953">
                  <c:v>305</c:v>
                </c:pt>
                <c:pt idx="3954">
                  <c:v>300</c:v>
                </c:pt>
                <c:pt idx="3955">
                  <c:v>300</c:v>
                </c:pt>
                <c:pt idx="3956">
                  <c:v>297</c:v>
                </c:pt>
                <c:pt idx="3957">
                  <c:v>297</c:v>
                </c:pt>
                <c:pt idx="3958">
                  <c:v>297</c:v>
                </c:pt>
                <c:pt idx="3959">
                  <c:v>294</c:v>
                </c:pt>
                <c:pt idx="3960">
                  <c:v>298</c:v>
                </c:pt>
                <c:pt idx="3961">
                  <c:v>295</c:v>
                </c:pt>
                <c:pt idx="3962">
                  <c:v>294</c:v>
                </c:pt>
                <c:pt idx="3963">
                  <c:v>297</c:v>
                </c:pt>
                <c:pt idx="3964">
                  <c:v>293</c:v>
                </c:pt>
                <c:pt idx="3965">
                  <c:v>294</c:v>
                </c:pt>
                <c:pt idx="3966">
                  <c:v>294</c:v>
                </c:pt>
                <c:pt idx="3967">
                  <c:v>292</c:v>
                </c:pt>
                <c:pt idx="3968">
                  <c:v>294</c:v>
                </c:pt>
                <c:pt idx="3969">
                  <c:v>292</c:v>
                </c:pt>
                <c:pt idx="3970">
                  <c:v>292</c:v>
                </c:pt>
                <c:pt idx="3971">
                  <c:v>294</c:v>
                </c:pt>
                <c:pt idx="3972">
                  <c:v>291</c:v>
                </c:pt>
                <c:pt idx="3973">
                  <c:v>294</c:v>
                </c:pt>
                <c:pt idx="3974">
                  <c:v>294</c:v>
                </c:pt>
                <c:pt idx="3975">
                  <c:v>291</c:v>
                </c:pt>
                <c:pt idx="3976">
                  <c:v>294</c:v>
                </c:pt>
                <c:pt idx="3977">
                  <c:v>291</c:v>
                </c:pt>
                <c:pt idx="3978">
                  <c:v>291</c:v>
                </c:pt>
                <c:pt idx="3979">
                  <c:v>294</c:v>
                </c:pt>
                <c:pt idx="3980">
                  <c:v>291</c:v>
                </c:pt>
                <c:pt idx="3981">
                  <c:v>293</c:v>
                </c:pt>
                <c:pt idx="3982">
                  <c:v>293</c:v>
                </c:pt>
                <c:pt idx="3983">
                  <c:v>291</c:v>
                </c:pt>
                <c:pt idx="3984">
                  <c:v>294</c:v>
                </c:pt>
                <c:pt idx="3985">
                  <c:v>291</c:v>
                </c:pt>
                <c:pt idx="3986">
                  <c:v>292</c:v>
                </c:pt>
                <c:pt idx="3987">
                  <c:v>294</c:v>
                </c:pt>
                <c:pt idx="3988">
                  <c:v>291</c:v>
                </c:pt>
                <c:pt idx="3989">
                  <c:v>293</c:v>
                </c:pt>
                <c:pt idx="3990">
                  <c:v>292</c:v>
                </c:pt>
                <c:pt idx="3991">
                  <c:v>291</c:v>
                </c:pt>
                <c:pt idx="3992">
                  <c:v>294</c:v>
                </c:pt>
                <c:pt idx="3993">
                  <c:v>291</c:v>
                </c:pt>
                <c:pt idx="3994">
                  <c:v>291</c:v>
                </c:pt>
                <c:pt idx="3995">
                  <c:v>293</c:v>
                </c:pt>
                <c:pt idx="3996">
                  <c:v>290</c:v>
                </c:pt>
                <c:pt idx="3997">
                  <c:v>293</c:v>
                </c:pt>
                <c:pt idx="3998">
                  <c:v>291</c:v>
                </c:pt>
                <c:pt idx="3999">
                  <c:v>292</c:v>
                </c:pt>
                <c:pt idx="4000">
                  <c:v>295</c:v>
                </c:pt>
                <c:pt idx="4001">
                  <c:v>291</c:v>
                </c:pt>
                <c:pt idx="4002">
                  <c:v>293</c:v>
                </c:pt>
                <c:pt idx="4003">
                  <c:v>294</c:v>
                </c:pt>
                <c:pt idx="4004">
                  <c:v>290</c:v>
                </c:pt>
                <c:pt idx="4005">
                  <c:v>295</c:v>
                </c:pt>
                <c:pt idx="4006">
                  <c:v>292</c:v>
                </c:pt>
                <c:pt idx="4007">
                  <c:v>292</c:v>
                </c:pt>
                <c:pt idx="4008">
                  <c:v>294</c:v>
                </c:pt>
                <c:pt idx="4009">
                  <c:v>291</c:v>
                </c:pt>
                <c:pt idx="4010">
                  <c:v>294</c:v>
                </c:pt>
                <c:pt idx="4011">
                  <c:v>293</c:v>
                </c:pt>
                <c:pt idx="4012">
                  <c:v>291</c:v>
                </c:pt>
                <c:pt idx="4013">
                  <c:v>295</c:v>
                </c:pt>
                <c:pt idx="4014">
                  <c:v>293</c:v>
                </c:pt>
                <c:pt idx="4015">
                  <c:v>293</c:v>
                </c:pt>
                <c:pt idx="4016">
                  <c:v>295</c:v>
                </c:pt>
                <c:pt idx="4017">
                  <c:v>291</c:v>
                </c:pt>
                <c:pt idx="4018">
                  <c:v>294</c:v>
                </c:pt>
                <c:pt idx="4019">
                  <c:v>294</c:v>
                </c:pt>
                <c:pt idx="4020">
                  <c:v>291</c:v>
                </c:pt>
                <c:pt idx="4021">
                  <c:v>295</c:v>
                </c:pt>
                <c:pt idx="4022">
                  <c:v>291</c:v>
                </c:pt>
                <c:pt idx="4023">
                  <c:v>292</c:v>
                </c:pt>
                <c:pt idx="4024">
                  <c:v>295</c:v>
                </c:pt>
                <c:pt idx="4025">
                  <c:v>291</c:v>
                </c:pt>
                <c:pt idx="4026">
                  <c:v>294</c:v>
                </c:pt>
                <c:pt idx="4027">
                  <c:v>294</c:v>
                </c:pt>
                <c:pt idx="4028">
                  <c:v>292</c:v>
                </c:pt>
                <c:pt idx="4029">
                  <c:v>295</c:v>
                </c:pt>
                <c:pt idx="4030">
                  <c:v>293</c:v>
                </c:pt>
                <c:pt idx="4031">
                  <c:v>293</c:v>
                </c:pt>
                <c:pt idx="4032">
                  <c:v>295</c:v>
                </c:pt>
                <c:pt idx="4033">
                  <c:v>291</c:v>
                </c:pt>
                <c:pt idx="4034">
                  <c:v>295</c:v>
                </c:pt>
                <c:pt idx="4035">
                  <c:v>293</c:v>
                </c:pt>
                <c:pt idx="4036">
                  <c:v>291</c:v>
                </c:pt>
                <c:pt idx="4037">
                  <c:v>296</c:v>
                </c:pt>
                <c:pt idx="4038">
                  <c:v>292</c:v>
                </c:pt>
                <c:pt idx="4039">
                  <c:v>293</c:v>
                </c:pt>
                <c:pt idx="4040">
                  <c:v>295</c:v>
                </c:pt>
                <c:pt idx="4041">
                  <c:v>292</c:v>
                </c:pt>
                <c:pt idx="4042">
                  <c:v>294</c:v>
                </c:pt>
                <c:pt idx="4043">
                  <c:v>293</c:v>
                </c:pt>
                <c:pt idx="4044">
                  <c:v>292</c:v>
                </c:pt>
                <c:pt idx="4045">
                  <c:v>295</c:v>
                </c:pt>
                <c:pt idx="4046">
                  <c:v>291</c:v>
                </c:pt>
                <c:pt idx="4047">
                  <c:v>294</c:v>
                </c:pt>
                <c:pt idx="4048">
                  <c:v>293</c:v>
                </c:pt>
                <c:pt idx="4049">
                  <c:v>291</c:v>
                </c:pt>
                <c:pt idx="4050">
                  <c:v>295</c:v>
                </c:pt>
                <c:pt idx="4051">
                  <c:v>292</c:v>
                </c:pt>
                <c:pt idx="4052">
                  <c:v>292</c:v>
                </c:pt>
                <c:pt idx="4053">
                  <c:v>295</c:v>
                </c:pt>
                <c:pt idx="4054">
                  <c:v>290</c:v>
                </c:pt>
                <c:pt idx="4055">
                  <c:v>292</c:v>
                </c:pt>
                <c:pt idx="4056">
                  <c:v>293</c:v>
                </c:pt>
                <c:pt idx="4057">
                  <c:v>291</c:v>
                </c:pt>
                <c:pt idx="4058">
                  <c:v>294</c:v>
                </c:pt>
                <c:pt idx="4059">
                  <c:v>291</c:v>
                </c:pt>
                <c:pt idx="4060">
                  <c:v>292</c:v>
                </c:pt>
                <c:pt idx="4061">
                  <c:v>293</c:v>
                </c:pt>
                <c:pt idx="4062">
                  <c:v>290</c:v>
                </c:pt>
                <c:pt idx="4063">
                  <c:v>293</c:v>
                </c:pt>
                <c:pt idx="4064">
                  <c:v>293</c:v>
                </c:pt>
                <c:pt idx="4065">
                  <c:v>290</c:v>
                </c:pt>
                <c:pt idx="4066">
                  <c:v>294</c:v>
                </c:pt>
                <c:pt idx="4067">
                  <c:v>290</c:v>
                </c:pt>
                <c:pt idx="4068">
                  <c:v>291</c:v>
                </c:pt>
                <c:pt idx="4069">
                  <c:v>294</c:v>
                </c:pt>
                <c:pt idx="4070">
                  <c:v>290</c:v>
                </c:pt>
                <c:pt idx="4071">
                  <c:v>293</c:v>
                </c:pt>
                <c:pt idx="4072">
                  <c:v>292</c:v>
                </c:pt>
                <c:pt idx="4073">
                  <c:v>291</c:v>
                </c:pt>
                <c:pt idx="4074">
                  <c:v>293</c:v>
                </c:pt>
                <c:pt idx="4075">
                  <c:v>291</c:v>
                </c:pt>
                <c:pt idx="4076">
                  <c:v>292</c:v>
                </c:pt>
                <c:pt idx="4077">
                  <c:v>293</c:v>
                </c:pt>
                <c:pt idx="4078">
                  <c:v>291</c:v>
                </c:pt>
                <c:pt idx="4079">
                  <c:v>294</c:v>
                </c:pt>
                <c:pt idx="4080">
                  <c:v>291</c:v>
                </c:pt>
                <c:pt idx="4081">
                  <c:v>291</c:v>
                </c:pt>
                <c:pt idx="4082">
                  <c:v>294</c:v>
                </c:pt>
                <c:pt idx="4083">
                  <c:v>290</c:v>
                </c:pt>
                <c:pt idx="4084">
                  <c:v>292</c:v>
                </c:pt>
                <c:pt idx="4085">
                  <c:v>293</c:v>
                </c:pt>
                <c:pt idx="4086">
                  <c:v>291</c:v>
                </c:pt>
                <c:pt idx="4087">
                  <c:v>293</c:v>
                </c:pt>
                <c:pt idx="4088">
                  <c:v>292</c:v>
                </c:pt>
                <c:pt idx="4089">
                  <c:v>291</c:v>
                </c:pt>
                <c:pt idx="4090">
                  <c:v>294</c:v>
                </c:pt>
                <c:pt idx="4091">
                  <c:v>291</c:v>
                </c:pt>
                <c:pt idx="4092">
                  <c:v>293</c:v>
                </c:pt>
                <c:pt idx="4093">
                  <c:v>293</c:v>
                </c:pt>
                <c:pt idx="4094">
                  <c:v>291</c:v>
                </c:pt>
                <c:pt idx="4095">
                  <c:v>295</c:v>
                </c:pt>
                <c:pt idx="4096">
                  <c:v>292</c:v>
                </c:pt>
                <c:pt idx="4097">
                  <c:v>293</c:v>
                </c:pt>
                <c:pt idx="4098">
                  <c:v>295</c:v>
                </c:pt>
                <c:pt idx="4099">
                  <c:v>292</c:v>
                </c:pt>
                <c:pt idx="4100">
                  <c:v>294</c:v>
                </c:pt>
                <c:pt idx="4101">
                  <c:v>294</c:v>
                </c:pt>
                <c:pt idx="4102">
                  <c:v>292</c:v>
                </c:pt>
                <c:pt idx="4103">
                  <c:v>294</c:v>
                </c:pt>
                <c:pt idx="4104">
                  <c:v>292</c:v>
                </c:pt>
                <c:pt idx="4105">
                  <c:v>293</c:v>
                </c:pt>
                <c:pt idx="4106">
                  <c:v>293</c:v>
                </c:pt>
                <c:pt idx="4107">
                  <c:v>291</c:v>
                </c:pt>
                <c:pt idx="4108">
                  <c:v>295</c:v>
                </c:pt>
                <c:pt idx="4109">
                  <c:v>293</c:v>
                </c:pt>
                <c:pt idx="4110">
                  <c:v>293</c:v>
                </c:pt>
                <c:pt idx="4111">
                  <c:v>299</c:v>
                </c:pt>
                <c:pt idx="4112">
                  <c:v>298</c:v>
                </c:pt>
                <c:pt idx="4113">
                  <c:v>302</c:v>
                </c:pt>
                <c:pt idx="4114">
                  <c:v>306</c:v>
                </c:pt>
                <c:pt idx="4115">
                  <c:v>304</c:v>
                </c:pt>
                <c:pt idx="4116">
                  <c:v>308</c:v>
                </c:pt>
                <c:pt idx="4117">
                  <c:v>307</c:v>
                </c:pt>
                <c:pt idx="4118">
                  <c:v>307</c:v>
                </c:pt>
                <c:pt idx="4119">
                  <c:v>311</c:v>
                </c:pt>
                <c:pt idx="4120">
                  <c:v>308</c:v>
                </c:pt>
                <c:pt idx="4121">
                  <c:v>310</c:v>
                </c:pt>
                <c:pt idx="4122">
                  <c:v>312</c:v>
                </c:pt>
                <c:pt idx="4123">
                  <c:v>310</c:v>
                </c:pt>
                <c:pt idx="4124">
                  <c:v>314</c:v>
                </c:pt>
                <c:pt idx="4125">
                  <c:v>312</c:v>
                </c:pt>
                <c:pt idx="4126">
                  <c:v>313</c:v>
                </c:pt>
                <c:pt idx="4127">
                  <c:v>317</c:v>
                </c:pt>
                <c:pt idx="4128">
                  <c:v>313</c:v>
                </c:pt>
                <c:pt idx="4129">
                  <c:v>315</c:v>
                </c:pt>
                <c:pt idx="4130">
                  <c:v>316</c:v>
                </c:pt>
                <c:pt idx="4131">
                  <c:v>313</c:v>
                </c:pt>
                <c:pt idx="4132">
                  <c:v>316</c:v>
                </c:pt>
                <c:pt idx="4133">
                  <c:v>313</c:v>
                </c:pt>
                <c:pt idx="4134">
                  <c:v>314</c:v>
                </c:pt>
                <c:pt idx="4135">
                  <c:v>316</c:v>
                </c:pt>
                <c:pt idx="4136">
                  <c:v>313</c:v>
                </c:pt>
                <c:pt idx="4137">
                  <c:v>316</c:v>
                </c:pt>
                <c:pt idx="4138">
                  <c:v>315</c:v>
                </c:pt>
                <c:pt idx="4139">
                  <c:v>313</c:v>
                </c:pt>
                <c:pt idx="4140">
                  <c:v>318</c:v>
                </c:pt>
                <c:pt idx="4141">
                  <c:v>315</c:v>
                </c:pt>
                <c:pt idx="4142">
                  <c:v>315</c:v>
                </c:pt>
                <c:pt idx="4143">
                  <c:v>318</c:v>
                </c:pt>
                <c:pt idx="4144">
                  <c:v>314</c:v>
                </c:pt>
                <c:pt idx="4145">
                  <c:v>317</c:v>
                </c:pt>
                <c:pt idx="4146">
                  <c:v>315</c:v>
                </c:pt>
                <c:pt idx="4147">
                  <c:v>314</c:v>
                </c:pt>
                <c:pt idx="4148">
                  <c:v>317</c:v>
                </c:pt>
                <c:pt idx="4149">
                  <c:v>314</c:v>
                </c:pt>
                <c:pt idx="4150">
                  <c:v>316</c:v>
                </c:pt>
                <c:pt idx="4151">
                  <c:v>317</c:v>
                </c:pt>
                <c:pt idx="4152">
                  <c:v>312</c:v>
                </c:pt>
                <c:pt idx="4153">
                  <c:v>317</c:v>
                </c:pt>
                <c:pt idx="4154">
                  <c:v>316</c:v>
                </c:pt>
                <c:pt idx="4155">
                  <c:v>314</c:v>
                </c:pt>
                <c:pt idx="4156">
                  <c:v>318</c:v>
                </c:pt>
                <c:pt idx="4157">
                  <c:v>314</c:v>
                </c:pt>
                <c:pt idx="4158">
                  <c:v>316</c:v>
                </c:pt>
                <c:pt idx="4159">
                  <c:v>317</c:v>
                </c:pt>
                <c:pt idx="4160">
                  <c:v>314</c:v>
                </c:pt>
                <c:pt idx="4161">
                  <c:v>317</c:v>
                </c:pt>
                <c:pt idx="4162">
                  <c:v>316</c:v>
                </c:pt>
                <c:pt idx="4163">
                  <c:v>314</c:v>
                </c:pt>
                <c:pt idx="4164">
                  <c:v>318</c:v>
                </c:pt>
                <c:pt idx="4165">
                  <c:v>314</c:v>
                </c:pt>
                <c:pt idx="4166">
                  <c:v>317</c:v>
                </c:pt>
                <c:pt idx="4167">
                  <c:v>316</c:v>
                </c:pt>
                <c:pt idx="4168">
                  <c:v>314</c:v>
                </c:pt>
                <c:pt idx="4169">
                  <c:v>318</c:v>
                </c:pt>
                <c:pt idx="4170">
                  <c:v>316</c:v>
                </c:pt>
                <c:pt idx="4171">
                  <c:v>315</c:v>
                </c:pt>
                <c:pt idx="4172">
                  <c:v>319</c:v>
                </c:pt>
                <c:pt idx="4173">
                  <c:v>314</c:v>
                </c:pt>
                <c:pt idx="4174">
                  <c:v>316</c:v>
                </c:pt>
                <c:pt idx="4175">
                  <c:v>317</c:v>
                </c:pt>
                <c:pt idx="4176">
                  <c:v>315</c:v>
                </c:pt>
                <c:pt idx="4177">
                  <c:v>318</c:v>
                </c:pt>
                <c:pt idx="4178">
                  <c:v>315</c:v>
                </c:pt>
                <c:pt idx="4179">
                  <c:v>316</c:v>
                </c:pt>
                <c:pt idx="4180">
                  <c:v>319</c:v>
                </c:pt>
                <c:pt idx="4181">
                  <c:v>315</c:v>
                </c:pt>
                <c:pt idx="4182">
                  <c:v>318</c:v>
                </c:pt>
                <c:pt idx="4183">
                  <c:v>318</c:v>
                </c:pt>
                <c:pt idx="4184">
                  <c:v>315</c:v>
                </c:pt>
                <c:pt idx="4185">
                  <c:v>318</c:v>
                </c:pt>
                <c:pt idx="4186">
                  <c:v>316</c:v>
                </c:pt>
                <c:pt idx="4187">
                  <c:v>316</c:v>
                </c:pt>
                <c:pt idx="4188">
                  <c:v>318</c:v>
                </c:pt>
                <c:pt idx="4189">
                  <c:v>315</c:v>
                </c:pt>
                <c:pt idx="4190">
                  <c:v>318</c:v>
                </c:pt>
                <c:pt idx="4191">
                  <c:v>317</c:v>
                </c:pt>
                <c:pt idx="4192">
                  <c:v>315</c:v>
                </c:pt>
                <c:pt idx="4193">
                  <c:v>318</c:v>
                </c:pt>
                <c:pt idx="4194">
                  <c:v>316</c:v>
                </c:pt>
                <c:pt idx="4195">
                  <c:v>317</c:v>
                </c:pt>
                <c:pt idx="4196">
                  <c:v>318</c:v>
                </c:pt>
                <c:pt idx="4197">
                  <c:v>315</c:v>
                </c:pt>
                <c:pt idx="4198">
                  <c:v>319</c:v>
                </c:pt>
                <c:pt idx="4199">
                  <c:v>316</c:v>
                </c:pt>
                <c:pt idx="4200">
                  <c:v>315</c:v>
                </c:pt>
                <c:pt idx="4201">
                  <c:v>319</c:v>
                </c:pt>
                <c:pt idx="4202">
                  <c:v>315</c:v>
                </c:pt>
                <c:pt idx="4203">
                  <c:v>316</c:v>
                </c:pt>
                <c:pt idx="4204">
                  <c:v>318</c:v>
                </c:pt>
                <c:pt idx="4205">
                  <c:v>315</c:v>
                </c:pt>
                <c:pt idx="4206">
                  <c:v>317</c:v>
                </c:pt>
                <c:pt idx="4207">
                  <c:v>316</c:v>
                </c:pt>
                <c:pt idx="4208">
                  <c:v>316</c:v>
                </c:pt>
                <c:pt idx="4209">
                  <c:v>318</c:v>
                </c:pt>
                <c:pt idx="4210">
                  <c:v>314</c:v>
                </c:pt>
                <c:pt idx="4211">
                  <c:v>318</c:v>
                </c:pt>
                <c:pt idx="4212">
                  <c:v>316</c:v>
                </c:pt>
                <c:pt idx="4213">
                  <c:v>314</c:v>
                </c:pt>
                <c:pt idx="4214">
                  <c:v>318</c:v>
                </c:pt>
                <c:pt idx="4215">
                  <c:v>315</c:v>
                </c:pt>
                <c:pt idx="4216">
                  <c:v>316</c:v>
                </c:pt>
                <c:pt idx="4217">
                  <c:v>318</c:v>
                </c:pt>
                <c:pt idx="4218">
                  <c:v>315</c:v>
                </c:pt>
                <c:pt idx="4219">
                  <c:v>317</c:v>
                </c:pt>
                <c:pt idx="4220">
                  <c:v>317</c:v>
                </c:pt>
                <c:pt idx="4221">
                  <c:v>313</c:v>
                </c:pt>
                <c:pt idx="4222">
                  <c:v>313</c:v>
                </c:pt>
                <c:pt idx="4223">
                  <c:v>307</c:v>
                </c:pt>
                <c:pt idx="4224">
                  <c:v>305</c:v>
                </c:pt>
                <c:pt idx="4225">
                  <c:v>303</c:v>
                </c:pt>
                <c:pt idx="4226">
                  <c:v>297</c:v>
                </c:pt>
                <c:pt idx="4227">
                  <c:v>297</c:v>
                </c:pt>
                <c:pt idx="4228">
                  <c:v>295</c:v>
                </c:pt>
                <c:pt idx="4229">
                  <c:v>293</c:v>
                </c:pt>
                <c:pt idx="4230">
                  <c:v>296</c:v>
                </c:pt>
                <c:pt idx="4231">
                  <c:v>293</c:v>
                </c:pt>
                <c:pt idx="4232">
                  <c:v>295</c:v>
                </c:pt>
                <c:pt idx="4233">
                  <c:v>296</c:v>
                </c:pt>
                <c:pt idx="4234">
                  <c:v>293</c:v>
                </c:pt>
                <c:pt idx="4235">
                  <c:v>295</c:v>
                </c:pt>
                <c:pt idx="4236">
                  <c:v>293</c:v>
                </c:pt>
                <c:pt idx="4237">
                  <c:v>293</c:v>
                </c:pt>
                <c:pt idx="4238">
                  <c:v>294</c:v>
                </c:pt>
                <c:pt idx="4239">
                  <c:v>291</c:v>
                </c:pt>
                <c:pt idx="4240">
                  <c:v>293</c:v>
                </c:pt>
                <c:pt idx="4241">
                  <c:v>293</c:v>
                </c:pt>
                <c:pt idx="4242">
                  <c:v>290</c:v>
                </c:pt>
                <c:pt idx="4243">
                  <c:v>293</c:v>
                </c:pt>
                <c:pt idx="4244">
                  <c:v>292</c:v>
                </c:pt>
                <c:pt idx="4245">
                  <c:v>291</c:v>
                </c:pt>
                <c:pt idx="4246">
                  <c:v>294</c:v>
                </c:pt>
                <c:pt idx="4247">
                  <c:v>291</c:v>
                </c:pt>
                <c:pt idx="4248">
                  <c:v>292</c:v>
                </c:pt>
                <c:pt idx="4249">
                  <c:v>291</c:v>
                </c:pt>
                <c:pt idx="4250">
                  <c:v>289</c:v>
                </c:pt>
                <c:pt idx="4251">
                  <c:v>292</c:v>
                </c:pt>
                <c:pt idx="4252">
                  <c:v>290</c:v>
                </c:pt>
                <c:pt idx="4253">
                  <c:v>290</c:v>
                </c:pt>
                <c:pt idx="4254">
                  <c:v>293</c:v>
                </c:pt>
                <c:pt idx="4255">
                  <c:v>289</c:v>
                </c:pt>
                <c:pt idx="4256">
                  <c:v>291</c:v>
                </c:pt>
                <c:pt idx="4257">
                  <c:v>291</c:v>
                </c:pt>
                <c:pt idx="4258">
                  <c:v>289</c:v>
                </c:pt>
                <c:pt idx="4259">
                  <c:v>292</c:v>
                </c:pt>
                <c:pt idx="4260">
                  <c:v>288</c:v>
                </c:pt>
                <c:pt idx="4261">
                  <c:v>288</c:v>
                </c:pt>
                <c:pt idx="4262">
                  <c:v>290</c:v>
                </c:pt>
                <c:pt idx="4263">
                  <c:v>286</c:v>
                </c:pt>
                <c:pt idx="4264">
                  <c:v>288</c:v>
                </c:pt>
                <c:pt idx="4265">
                  <c:v>288</c:v>
                </c:pt>
                <c:pt idx="4266">
                  <c:v>286</c:v>
                </c:pt>
                <c:pt idx="4267">
                  <c:v>289</c:v>
                </c:pt>
                <c:pt idx="4268">
                  <c:v>286</c:v>
                </c:pt>
                <c:pt idx="4269">
                  <c:v>288</c:v>
                </c:pt>
                <c:pt idx="4270">
                  <c:v>288</c:v>
                </c:pt>
                <c:pt idx="4271">
                  <c:v>286</c:v>
                </c:pt>
                <c:pt idx="4272">
                  <c:v>288</c:v>
                </c:pt>
                <c:pt idx="4273">
                  <c:v>288</c:v>
                </c:pt>
                <c:pt idx="4274">
                  <c:v>285</c:v>
                </c:pt>
                <c:pt idx="4275">
                  <c:v>289</c:v>
                </c:pt>
                <c:pt idx="4276">
                  <c:v>286</c:v>
                </c:pt>
                <c:pt idx="4277">
                  <c:v>287</c:v>
                </c:pt>
                <c:pt idx="4278">
                  <c:v>289</c:v>
                </c:pt>
                <c:pt idx="4279">
                  <c:v>285</c:v>
                </c:pt>
                <c:pt idx="4280">
                  <c:v>289</c:v>
                </c:pt>
                <c:pt idx="4281">
                  <c:v>286</c:v>
                </c:pt>
                <c:pt idx="4282">
                  <c:v>286</c:v>
                </c:pt>
                <c:pt idx="4283">
                  <c:v>289</c:v>
                </c:pt>
                <c:pt idx="4284">
                  <c:v>286</c:v>
                </c:pt>
                <c:pt idx="4285">
                  <c:v>288</c:v>
                </c:pt>
                <c:pt idx="4286">
                  <c:v>290</c:v>
                </c:pt>
                <c:pt idx="4287">
                  <c:v>287</c:v>
                </c:pt>
                <c:pt idx="4288">
                  <c:v>291</c:v>
                </c:pt>
                <c:pt idx="4289">
                  <c:v>289</c:v>
                </c:pt>
                <c:pt idx="4290">
                  <c:v>289</c:v>
                </c:pt>
                <c:pt idx="4291">
                  <c:v>292</c:v>
                </c:pt>
                <c:pt idx="4292">
                  <c:v>288</c:v>
                </c:pt>
                <c:pt idx="4293">
                  <c:v>290</c:v>
                </c:pt>
                <c:pt idx="4294">
                  <c:v>291</c:v>
                </c:pt>
                <c:pt idx="4295">
                  <c:v>288</c:v>
                </c:pt>
                <c:pt idx="4296">
                  <c:v>290</c:v>
                </c:pt>
                <c:pt idx="4297">
                  <c:v>289</c:v>
                </c:pt>
                <c:pt idx="4298">
                  <c:v>289</c:v>
                </c:pt>
                <c:pt idx="4299">
                  <c:v>290</c:v>
                </c:pt>
                <c:pt idx="4300">
                  <c:v>287</c:v>
                </c:pt>
                <c:pt idx="4301">
                  <c:v>290</c:v>
                </c:pt>
                <c:pt idx="4302">
                  <c:v>290</c:v>
                </c:pt>
                <c:pt idx="4303">
                  <c:v>286</c:v>
                </c:pt>
                <c:pt idx="4304">
                  <c:v>290</c:v>
                </c:pt>
                <c:pt idx="4305">
                  <c:v>289</c:v>
                </c:pt>
                <c:pt idx="4306">
                  <c:v>289</c:v>
                </c:pt>
                <c:pt idx="4307">
                  <c:v>292</c:v>
                </c:pt>
                <c:pt idx="4308">
                  <c:v>288</c:v>
                </c:pt>
                <c:pt idx="4309">
                  <c:v>291</c:v>
                </c:pt>
                <c:pt idx="4310">
                  <c:v>290</c:v>
                </c:pt>
                <c:pt idx="4311">
                  <c:v>289</c:v>
                </c:pt>
                <c:pt idx="4312">
                  <c:v>292</c:v>
                </c:pt>
                <c:pt idx="4313">
                  <c:v>290</c:v>
                </c:pt>
                <c:pt idx="4314">
                  <c:v>290</c:v>
                </c:pt>
                <c:pt idx="4315">
                  <c:v>292</c:v>
                </c:pt>
                <c:pt idx="4316">
                  <c:v>289</c:v>
                </c:pt>
                <c:pt idx="4317">
                  <c:v>293</c:v>
                </c:pt>
                <c:pt idx="4318">
                  <c:v>291</c:v>
                </c:pt>
                <c:pt idx="4319">
                  <c:v>289</c:v>
                </c:pt>
                <c:pt idx="4320">
                  <c:v>293</c:v>
                </c:pt>
                <c:pt idx="4321">
                  <c:v>289</c:v>
                </c:pt>
                <c:pt idx="4322">
                  <c:v>290</c:v>
                </c:pt>
                <c:pt idx="4323">
                  <c:v>294</c:v>
                </c:pt>
                <c:pt idx="4324">
                  <c:v>289</c:v>
                </c:pt>
                <c:pt idx="4325">
                  <c:v>292</c:v>
                </c:pt>
                <c:pt idx="4326">
                  <c:v>291</c:v>
                </c:pt>
                <c:pt idx="4327">
                  <c:v>290</c:v>
                </c:pt>
                <c:pt idx="4328">
                  <c:v>292</c:v>
                </c:pt>
                <c:pt idx="4329">
                  <c:v>290</c:v>
                </c:pt>
                <c:pt idx="4330">
                  <c:v>290</c:v>
                </c:pt>
                <c:pt idx="4331">
                  <c:v>291</c:v>
                </c:pt>
                <c:pt idx="4332">
                  <c:v>288</c:v>
                </c:pt>
                <c:pt idx="4333">
                  <c:v>292</c:v>
                </c:pt>
                <c:pt idx="4334">
                  <c:v>290</c:v>
                </c:pt>
                <c:pt idx="4335">
                  <c:v>289</c:v>
                </c:pt>
                <c:pt idx="4336">
                  <c:v>292</c:v>
                </c:pt>
                <c:pt idx="4337">
                  <c:v>289</c:v>
                </c:pt>
                <c:pt idx="4338">
                  <c:v>290</c:v>
                </c:pt>
                <c:pt idx="4339">
                  <c:v>291</c:v>
                </c:pt>
                <c:pt idx="4340">
                  <c:v>289</c:v>
                </c:pt>
                <c:pt idx="4341">
                  <c:v>291</c:v>
                </c:pt>
                <c:pt idx="4342">
                  <c:v>289</c:v>
                </c:pt>
                <c:pt idx="4343">
                  <c:v>289</c:v>
                </c:pt>
                <c:pt idx="4344">
                  <c:v>291</c:v>
                </c:pt>
                <c:pt idx="4345">
                  <c:v>288</c:v>
                </c:pt>
                <c:pt idx="4346">
                  <c:v>291</c:v>
                </c:pt>
                <c:pt idx="4347">
                  <c:v>290</c:v>
                </c:pt>
                <c:pt idx="4348">
                  <c:v>288</c:v>
                </c:pt>
                <c:pt idx="4349">
                  <c:v>293</c:v>
                </c:pt>
                <c:pt idx="4350">
                  <c:v>290</c:v>
                </c:pt>
                <c:pt idx="4351">
                  <c:v>290</c:v>
                </c:pt>
                <c:pt idx="4352">
                  <c:v>293</c:v>
                </c:pt>
                <c:pt idx="4353">
                  <c:v>289</c:v>
                </c:pt>
                <c:pt idx="4354">
                  <c:v>291</c:v>
                </c:pt>
                <c:pt idx="4355">
                  <c:v>291</c:v>
                </c:pt>
                <c:pt idx="4356">
                  <c:v>289</c:v>
                </c:pt>
                <c:pt idx="4357">
                  <c:v>291</c:v>
                </c:pt>
                <c:pt idx="4358">
                  <c:v>288</c:v>
                </c:pt>
                <c:pt idx="4359">
                  <c:v>290</c:v>
                </c:pt>
                <c:pt idx="4360">
                  <c:v>292</c:v>
                </c:pt>
                <c:pt idx="4361">
                  <c:v>288</c:v>
                </c:pt>
                <c:pt idx="4362">
                  <c:v>291</c:v>
                </c:pt>
                <c:pt idx="4363">
                  <c:v>290</c:v>
                </c:pt>
                <c:pt idx="4364">
                  <c:v>289</c:v>
                </c:pt>
                <c:pt idx="4365">
                  <c:v>292</c:v>
                </c:pt>
                <c:pt idx="4366">
                  <c:v>289</c:v>
                </c:pt>
                <c:pt idx="4367">
                  <c:v>290</c:v>
                </c:pt>
                <c:pt idx="4368">
                  <c:v>292</c:v>
                </c:pt>
                <c:pt idx="4369">
                  <c:v>288</c:v>
                </c:pt>
                <c:pt idx="4370">
                  <c:v>291</c:v>
                </c:pt>
                <c:pt idx="4371">
                  <c:v>290</c:v>
                </c:pt>
                <c:pt idx="4372">
                  <c:v>289</c:v>
                </c:pt>
                <c:pt idx="4373">
                  <c:v>292</c:v>
                </c:pt>
                <c:pt idx="4374">
                  <c:v>289</c:v>
                </c:pt>
                <c:pt idx="4375">
                  <c:v>291</c:v>
                </c:pt>
                <c:pt idx="4376">
                  <c:v>292</c:v>
                </c:pt>
                <c:pt idx="4377">
                  <c:v>289</c:v>
                </c:pt>
                <c:pt idx="4378">
                  <c:v>293</c:v>
                </c:pt>
                <c:pt idx="4379">
                  <c:v>291</c:v>
                </c:pt>
                <c:pt idx="4380">
                  <c:v>291</c:v>
                </c:pt>
                <c:pt idx="4381">
                  <c:v>294</c:v>
                </c:pt>
                <c:pt idx="4382">
                  <c:v>290</c:v>
                </c:pt>
                <c:pt idx="4383">
                  <c:v>292</c:v>
                </c:pt>
                <c:pt idx="4384">
                  <c:v>293</c:v>
                </c:pt>
                <c:pt idx="4385">
                  <c:v>290</c:v>
                </c:pt>
                <c:pt idx="4386">
                  <c:v>293</c:v>
                </c:pt>
                <c:pt idx="4387">
                  <c:v>290</c:v>
                </c:pt>
                <c:pt idx="4388">
                  <c:v>291</c:v>
                </c:pt>
                <c:pt idx="4389">
                  <c:v>293</c:v>
                </c:pt>
                <c:pt idx="4390">
                  <c:v>289</c:v>
                </c:pt>
                <c:pt idx="4391">
                  <c:v>292</c:v>
                </c:pt>
                <c:pt idx="4392">
                  <c:v>292</c:v>
                </c:pt>
                <c:pt idx="4393">
                  <c:v>289</c:v>
                </c:pt>
                <c:pt idx="4394">
                  <c:v>293</c:v>
                </c:pt>
                <c:pt idx="4395">
                  <c:v>289</c:v>
                </c:pt>
                <c:pt idx="4396">
                  <c:v>290</c:v>
                </c:pt>
                <c:pt idx="4397">
                  <c:v>292</c:v>
                </c:pt>
                <c:pt idx="4398">
                  <c:v>289</c:v>
                </c:pt>
                <c:pt idx="4399">
                  <c:v>292</c:v>
                </c:pt>
                <c:pt idx="4400">
                  <c:v>291</c:v>
                </c:pt>
                <c:pt idx="4401">
                  <c:v>289</c:v>
                </c:pt>
                <c:pt idx="4402">
                  <c:v>292</c:v>
                </c:pt>
                <c:pt idx="4403">
                  <c:v>290</c:v>
                </c:pt>
                <c:pt idx="4404">
                  <c:v>291</c:v>
                </c:pt>
                <c:pt idx="4405">
                  <c:v>292</c:v>
                </c:pt>
                <c:pt idx="4406">
                  <c:v>289</c:v>
                </c:pt>
                <c:pt idx="4407">
                  <c:v>292</c:v>
                </c:pt>
                <c:pt idx="4408">
                  <c:v>290</c:v>
                </c:pt>
                <c:pt idx="4409">
                  <c:v>288</c:v>
                </c:pt>
                <c:pt idx="4410">
                  <c:v>293</c:v>
                </c:pt>
                <c:pt idx="4411">
                  <c:v>288</c:v>
                </c:pt>
                <c:pt idx="4412">
                  <c:v>289</c:v>
                </c:pt>
                <c:pt idx="4413">
                  <c:v>292</c:v>
                </c:pt>
                <c:pt idx="4414">
                  <c:v>288</c:v>
                </c:pt>
                <c:pt idx="4415">
                  <c:v>292</c:v>
                </c:pt>
                <c:pt idx="4416">
                  <c:v>291</c:v>
                </c:pt>
                <c:pt idx="4417">
                  <c:v>290</c:v>
                </c:pt>
                <c:pt idx="4418">
                  <c:v>293</c:v>
                </c:pt>
                <c:pt idx="4419">
                  <c:v>290</c:v>
                </c:pt>
                <c:pt idx="4420">
                  <c:v>292</c:v>
                </c:pt>
                <c:pt idx="4421">
                  <c:v>293</c:v>
                </c:pt>
                <c:pt idx="4422">
                  <c:v>289</c:v>
                </c:pt>
                <c:pt idx="4423">
                  <c:v>293</c:v>
                </c:pt>
                <c:pt idx="4424">
                  <c:v>292</c:v>
                </c:pt>
                <c:pt idx="4425">
                  <c:v>290</c:v>
                </c:pt>
                <c:pt idx="4426">
                  <c:v>293</c:v>
                </c:pt>
                <c:pt idx="4427">
                  <c:v>289</c:v>
                </c:pt>
                <c:pt idx="4428">
                  <c:v>291</c:v>
                </c:pt>
                <c:pt idx="4429">
                  <c:v>292</c:v>
                </c:pt>
                <c:pt idx="4430">
                  <c:v>289</c:v>
                </c:pt>
                <c:pt idx="4431">
                  <c:v>292</c:v>
                </c:pt>
                <c:pt idx="4432">
                  <c:v>290</c:v>
                </c:pt>
                <c:pt idx="4433">
                  <c:v>290</c:v>
                </c:pt>
                <c:pt idx="4434">
                  <c:v>292</c:v>
                </c:pt>
                <c:pt idx="4435">
                  <c:v>288</c:v>
                </c:pt>
                <c:pt idx="4436">
                  <c:v>291</c:v>
                </c:pt>
                <c:pt idx="4437">
                  <c:v>291</c:v>
                </c:pt>
                <c:pt idx="4438">
                  <c:v>288</c:v>
                </c:pt>
                <c:pt idx="4439">
                  <c:v>293</c:v>
                </c:pt>
                <c:pt idx="4440">
                  <c:v>290</c:v>
                </c:pt>
                <c:pt idx="4441">
                  <c:v>290</c:v>
                </c:pt>
                <c:pt idx="4442">
                  <c:v>293</c:v>
                </c:pt>
                <c:pt idx="4443">
                  <c:v>289</c:v>
                </c:pt>
                <c:pt idx="4444">
                  <c:v>291</c:v>
                </c:pt>
                <c:pt idx="4445">
                  <c:v>292</c:v>
                </c:pt>
                <c:pt idx="4446">
                  <c:v>289</c:v>
                </c:pt>
                <c:pt idx="4447">
                  <c:v>292</c:v>
                </c:pt>
                <c:pt idx="4448">
                  <c:v>289</c:v>
                </c:pt>
                <c:pt idx="4449">
                  <c:v>290</c:v>
                </c:pt>
                <c:pt idx="4450">
                  <c:v>291</c:v>
                </c:pt>
                <c:pt idx="4451">
                  <c:v>288</c:v>
                </c:pt>
                <c:pt idx="4452">
                  <c:v>292</c:v>
                </c:pt>
                <c:pt idx="4453">
                  <c:v>291</c:v>
                </c:pt>
                <c:pt idx="4454">
                  <c:v>288</c:v>
                </c:pt>
                <c:pt idx="4455">
                  <c:v>293</c:v>
                </c:pt>
                <c:pt idx="4456">
                  <c:v>292</c:v>
                </c:pt>
                <c:pt idx="4457">
                  <c:v>295</c:v>
                </c:pt>
                <c:pt idx="4458">
                  <c:v>300</c:v>
                </c:pt>
                <c:pt idx="4459">
                  <c:v>299</c:v>
                </c:pt>
                <c:pt idx="4460">
                  <c:v>304</c:v>
                </c:pt>
                <c:pt idx="4461">
                  <c:v>305</c:v>
                </c:pt>
                <c:pt idx="4462">
                  <c:v>304</c:v>
                </c:pt>
                <c:pt idx="4463">
                  <c:v>309</c:v>
                </c:pt>
                <c:pt idx="4464">
                  <c:v>306</c:v>
                </c:pt>
                <c:pt idx="4465">
                  <c:v>307</c:v>
                </c:pt>
                <c:pt idx="4466">
                  <c:v>307</c:v>
                </c:pt>
                <c:pt idx="4467">
                  <c:v>305</c:v>
                </c:pt>
                <c:pt idx="4468">
                  <c:v>309</c:v>
                </c:pt>
                <c:pt idx="4469">
                  <c:v>308</c:v>
                </c:pt>
                <c:pt idx="4470">
                  <c:v>307</c:v>
                </c:pt>
                <c:pt idx="4471">
                  <c:v>311</c:v>
                </c:pt>
                <c:pt idx="4472">
                  <c:v>307</c:v>
                </c:pt>
                <c:pt idx="4473">
                  <c:v>309</c:v>
                </c:pt>
                <c:pt idx="4474">
                  <c:v>312</c:v>
                </c:pt>
                <c:pt idx="4475">
                  <c:v>309</c:v>
                </c:pt>
                <c:pt idx="4476">
                  <c:v>312</c:v>
                </c:pt>
                <c:pt idx="4477">
                  <c:v>311</c:v>
                </c:pt>
                <c:pt idx="4478">
                  <c:v>311</c:v>
                </c:pt>
                <c:pt idx="4479">
                  <c:v>314</c:v>
                </c:pt>
                <c:pt idx="4480">
                  <c:v>310</c:v>
                </c:pt>
                <c:pt idx="4481">
                  <c:v>314</c:v>
                </c:pt>
                <c:pt idx="4482">
                  <c:v>314</c:v>
                </c:pt>
                <c:pt idx="4483">
                  <c:v>311</c:v>
                </c:pt>
                <c:pt idx="4484">
                  <c:v>316</c:v>
                </c:pt>
                <c:pt idx="4485">
                  <c:v>314</c:v>
                </c:pt>
                <c:pt idx="4486">
                  <c:v>312</c:v>
                </c:pt>
                <c:pt idx="4487">
                  <c:v>316</c:v>
                </c:pt>
                <c:pt idx="4488">
                  <c:v>313</c:v>
                </c:pt>
                <c:pt idx="4489">
                  <c:v>314</c:v>
                </c:pt>
                <c:pt idx="4490">
                  <c:v>315</c:v>
                </c:pt>
                <c:pt idx="4491">
                  <c:v>313</c:v>
                </c:pt>
                <c:pt idx="4492">
                  <c:v>315</c:v>
                </c:pt>
                <c:pt idx="4493">
                  <c:v>313</c:v>
                </c:pt>
                <c:pt idx="4494">
                  <c:v>313</c:v>
                </c:pt>
                <c:pt idx="4495">
                  <c:v>315</c:v>
                </c:pt>
                <c:pt idx="4496">
                  <c:v>311</c:v>
                </c:pt>
                <c:pt idx="4497">
                  <c:v>313</c:v>
                </c:pt>
                <c:pt idx="4498">
                  <c:v>311</c:v>
                </c:pt>
                <c:pt idx="4499">
                  <c:v>308</c:v>
                </c:pt>
                <c:pt idx="4500">
                  <c:v>311</c:v>
                </c:pt>
                <c:pt idx="4501">
                  <c:v>306</c:v>
                </c:pt>
                <c:pt idx="4502">
                  <c:v>307</c:v>
                </c:pt>
                <c:pt idx="4503">
                  <c:v>307</c:v>
                </c:pt>
                <c:pt idx="4504">
                  <c:v>301</c:v>
                </c:pt>
                <c:pt idx="4505">
                  <c:v>303</c:v>
                </c:pt>
                <c:pt idx="4506">
                  <c:v>301</c:v>
                </c:pt>
                <c:pt idx="4507">
                  <c:v>300</c:v>
                </c:pt>
                <c:pt idx="4508">
                  <c:v>301</c:v>
                </c:pt>
                <c:pt idx="4509">
                  <c:v>298</c:v>
                </c:pt>
                <c:pt idx="4510">
                  <c:v>299</c:v>
                </c:pt>
                <c:pt idx="4511">
                  <c:v>299</c:v>
                </c:pt>
                <c:pt idx="4512">
                  <c:v>296</c:v>
                </c:pt>
                <c:pt idx="4513">
                  <c:v>298</c:v>
                </c:pt>
                <c:pt idx="4514">
                  <c:v>296</c:v>
                </c:pt>
                <c:pt idx="4515">
                  <c:v>294</c:v>
                </c:pt>
                <c:pt idx="4516">
                  <c:v>297</c:v>
                </c:pt>
                <c:pt idx="4517">
                  <c:v>293</c:v>
                </c:pt>
                <c:pt idx="4518">
                  <c:v>294</c:v>
                </c:pt>
                <c:pt idx="4519">
                  <c:v>294</c:v>
                </c:pt>
                <c:pt idx="4520">
                  <c:v>291</c:v>
                </c:pt>
                <c:pt idx="4521">
                  <c:v>293</c:v>
                </c:pt>
                <c:pt idx="4522">
                  <c:v>291</c:v>
                </c:pt>
                <c:pt idx="4523">
                  <c:v>290</c:v>
                </c:pt>
                <c:pt idx="4524">
                  <c:v>291</c:v>
                </c:pt>
                <c:pt idx="4525">
                  <c:v>287</c:v>
                </c:pt>
                <c:pt idx="4526">
                  <c:v>288</c:v>
                </c:pt>
                <c:pt idx="4527">
                  <c:v>287</c:v>
                </c:pt>
                <c:pt idx="4528">
                  <c:v>285</c:v>
                </c:pt>
                <c:pt idx="4529">
                  <c:v>286</c:v>
                </c:pt>
                <c:pt idx="4530">
                  <c:v>283</c:v>
                </c:pt>
                <c:pt idx="4531">
                  <c:v>284</c:v>
                </c:pt>
                <c:pt idx="4532">
                  <c:v>285</c:v>
                </c:pt>
                <c:pt idx="4533">
                  <c:v>282</c:v>
                </c:pt>
                <c:pt idx="4534">
                  <c:v>284</c:v>
                </c:pt>
                <c:pt idx="4535">
                  <c:v>284</c:v>
                </c:pt>
                <c:pt idx="4536">
                  <c:v>282</c:v>
                </c:pt>
                <c:pt idx="4537">
                  <c:v>284</c:v>
                </c:pt>
                <c:pt idx="4538">
                  <c:v>282</c:v>
                </c:pt>
                <c:pt idx="4539">
                  <c:v>283</c:v>
                </c:pt>
                <c:pt idx="4540">
                  <c:v>283</c:v>
                </c:pt>
                <c:pt idx="4541">
                  <c:v>279</c:v>
                </c:pt>
                <c:pt idx="4542">
                  <c:v>281</c:v>
                </c:pt>
                <c:pt idx="4543">
                  <c:v>279</c:v>
                </c:pt>
                <c:pt idx="4544">
                  <c:v>277</c:v>
                </c:pt>
                <c:pt idx="4545">
                  <c:v>280</c:v>
                </c:pt>
                <c:pt idx="4546">
                  <c:v>276</c:v>
                </c:pt>
                <c:pt idx="4547">
                  <c:v>276</c:v>
                </c:pt>
                <c:pt idx="4548">
                  <c:v>278</c:v>
                </c:pt>
                <c:pt idx="4549">
                  <c:v>275</c:v>
                </c:pt>
                <c:pt idx="4550">
                  <c:v>277</c:v>
                </c:pt>
                <c:pt idx="4551">
                  <c:v>275</c:v>
                </c:pt>
                <c:pt idx="4552">
                  <c:v>274</c:v>
                </c:pt>
                <c:pt idx="4553">
                  <c:v>277</c:v>
                </c:pt>
                <c:pt idx="4554">
                  <c:v>274</c:v>
                </c:pt>
                <c:pt idx="4555">
                  <c:v>275</c:v>
                </c:pt>
                <c:pt idx="4556">
                  <c:v>275</c:v>
                </c:pt>
                <c:pt idx="4557">
                  <c:v>272</c:v>
                </c:pt>
                <c:pt idx="4558">
                  <c:v>276</c:v>
                </c:pt>
                <c:pt idx="4559">
                  <c:v>273</c:v>
                </c:pt>
                <c:pt idx="4560">
                  <c:v>272</c:v>
                </c:pt>
                <c:pt idx="4561">
                  <c:v>275</c:v>
                </c:pt>
                <c:pt idx="4562">
                  <c:v>270</c:v>
                </c:pt>
                <c:pt idx="4563">
                  <c:v>272</c:v>
                </c:pt>
                <c:pt idx="4564">
                  <c:v>272</c:v>
                </c:pt>
                <c:pt idx="4565">
                  <c:v>269</c:v>
                </c:pt>
                <c:pt idx="4566">
                  <c:v>271</c:v>
                </c:pt>
                <c:pt idx="4567">
                  <c:v>269</c:v>
                </c:pt>
                <c:pt idx="4568">
                  <c:v>269</c:v>
                </c:pt>
                <c:pt idx="4569">
                  <c:v>270</c:v>
                </c:pt>
                <c:pt idx="4570">
                  <c:v>268</c:v>
                </c:pt>
                <c:pt idx="4571">
                  <c:v>270</c:v>
                </c:pt>
                <c:pt idx="4572">
                  <c:v>270</c:v>
                </c:pt>
                <c:pt idx="4573">
                  <c:v>268</c:v>
                </c:pt>
                <c:pt idx="4574">
                  <c:v>272</c:v>
                </c:pt>
                <c:pt idx="4575">
                  <c:v>269</c:v>
                </c:pt>
                <c:pt idx="4576">
                  <c:v>270</c:v>
                </c:pt>
                <c:pt idx="4577">
                  <c:v>273</c:v>
                </c:pt>
                <c:pt idx="4578">
                  <c:v>269</c:v>
                </c:pt>
                <c:pt idx="4579">
                  <c:v>272</c:v>
                </c:pt>
                <c:pt idx="4580">
                  <c:v>272</c:v>
                </c:pt>
                <c:pt idx="4581">
                  <c:v>270</c:v>
                </c:pt>
                <c:pt idx="4582">
                  <c:v>273</c:v>
                </c:pt>
                <c:pt idx="4583">
                  <c:v>270</c:v>
                </c:pt>
                <c:pt idx="4584">
                  <c:v>270</c:v>
                </c:pt>
                <c:pt idx="4585">
                  <c:v>272</c:v>
                </c:pt>
                <c:pt idx="4586">
                  <c:v>270</c:v>
                </c:pt>
                <c:pt idx="4587">
                  <c:v>272</c:v>
                </c:pt>
                <c:pt idx="4588">
                  <c:v>272</c:v>
                </c:pt>
                <c:pt idx="4589">
                  <c:v>270</c:v>
                </c:pt>
                <c:pt idx="4590">
                  <c:v>273</c:v>
                </c:pt>
                <c:pt idx="4591">
                  <c:v>270</c:v>
                </c:pt>
                <c:pt idx="4592">
                  <c:v>270</c:v>
                </c:pt>
                <c:pt idx="4593">
                  <c:v>272</c:v>
                </c:pt>
                <c:pt idx="4594">
                  <c:v>269</c:v>
                </c:pt>
                <c:pt idx="4595">
                  <c:v>272</c:v>
                </c:pt>
                <c:pt idx="4596">
                  <c:v>272</c:v>
                </c:pt>
                <c:pt idx="4597">
                  <c:v>270</c:v>
                </c:pt>
                <c:pt idx="4598">
                  <c:v>273</c:v>
                </c:pt>
                <c:pt idx="4599">
                  <c:v>270</c:v>
                </c:pt>
                <c:pt idx="4600">
                  <c:v>272</c:v>
                </c:pt>
                <c:pt idx="4601">
                  <c:v>273</c:v>
                </c:pt>
                <c:pt idx="4602">
                  <c:v>270</c:v>
                </c:pt>
                <c:pt idx="4603">
                  <c:v>272</c:v>
                </c:pt>
                <c:pt idx="4604">
                  <c:v>272</c:v>
                </c:pt>
                <c:pt idx="4605">
                  <c:v>269</c:v>
                </c:pt>
                <c:pt idx="4606">
                  <c:v>273</c:v>
                </c:pt>
                <c:pt idx="4607">
                  <c:v>270</c:v>
                </c:pt>
                <c:pt idx="4608">
                  <c:v>271</c:v>
                </c:pt>
                <c:pt idx="4609">
                  <c:v>273</c:v>
                </c:pt>
                <c:pt idx="4610">
                  <c:v>270</c:v>
                </c:pt>
                <c:pt idx="4611">
                  <c:v>273</c:v>
                </c:pt>
                <c:pt idx="4612">
                  <c:v>271</c:v>
                </c:pt>
                <c:pt idx="4613">
                  <c:v>271</c:v>
                </c:pt>
                <c:pt idx="4614">
                  <c:v>273</c:v>
                </c:pt>
                <c:pt idx="4615">
                  <c:v>270</c:v>
                </c:pt>
                <c:pt idx="4616">
                  <c:v>272</c:v>
                </c:pt>
                <c:pt idx="4617">
                  <c:v>272</c:v>
                </c:pt>
                <c:pt idx="4618">
                  <c:v>269</c:v>
                </c:pt>
                <c:pt idx="4619">
                  <c:v>273</c:v>
                </c:pt>
                <c:pt idx="4620">
                  <c:v>271</c:v>
                </c:pt>
                <c:pt idx="4621">
                  <c:v>271</c:v>
                </c:pt>
                <c:pt idx="4622">
                  <c:v>276</c:v>
                </c:pt>
                <c:pt idx="4623">
                  <c:v>275</c:v>
                </c:pt>
                <c:pt idx="4624">
                  <c:v>279</c:v>
                </c:pt>
                <c:pt idx="4625">
                  <c:v>281</c:v>
                </c:pt>
                <c:pt idx="4626">
                  <c:v>279</c:v>
                </c:pt>
                <c:pt idx="4627">
                  <c:v>281</c:v>
                </c:pt>
                <c:pt idx="4628">
                  <c:v>278</c:v>
                </c:pt>
                <c:pt idx="4629">
                  <c:v>278</c:v>
                </c:pt>
                <c:pt idx="4630">
                  <c:v>278</c:v>
                </c:pt>
                <c:pt idx="4631">
                  <c:v>274</c:v>
                </c:pt>
                <c:pt idx="4632">
                  <c:v>277</c:v>
                </c:pt>
                <c:pt idx="4633">
                  <c:v>277</c:v>
                </c:pt>
                <c:pt idx="4634">
                  <c:v>275</c:v>
                </c:pt>
                <c:pt idx="4635">
                  <c:v>279</c:v>
                </c:pt>
                <c:pt idx="4636">
                  <c:v>277</c:v>
                </c:pt>
                <c:pt idx="4637">
                  <c:v>277</c:v>
                </c:pt>
                <c:pt idx="4638">
                  <c:v>280</c:v>
                </c:pt>
                <c:pt idx="4639">
                  <c:v>277</c:v>
                </c:pt>
                <c:pt idx="4640">
                  <c:v>279</c:v>
                </c:pt>
                <c:pt idx="4641">
                  <c:v>279</c:v>
                </c:pt>
                <c:pt idx="4642">
                  <c:v>277</c:v>
                </c:pt>
                <c:pt idx="4643">
                  <c:v>280</c:v>
                </c:pt>
                <c:pt idx="4644">
                  <c:v>278</c:v>
                </c:pt>
                <c:pt idx="4645">
                  <c:v>279</c:v>
                </c:pt>
                <c:pt idx="4646">
                  <c:v>280</c:v>
                </c:pt>
                <c:pt idx="4647">
                  <c:v>278</c:v>
                </c:pt>
                <c:pt idx="4648">
                  <c:v>280</c:v>
                </c:pt>
                <c:pt idx="4649">
                  <c:v>278</c:v>
                </c:pt>
                <c:pt idx="4650">
                  <c:v>278</c:v>
                </c:pt>
                <c:pt idx="4651">
                  <c:v>280</c:v>
                </c:pt>
                <c:pt idx="4652">
                  <c:v>278</c:v>
                </c:pt>
                <c:pt idx="4653">
                  <c:v>278</c:v>
                </c:pt>
                <c:pt idx="4654">
                  <c:v>281</c:v>
                </c:pt>
                <c:pt idx="4655">
                  <c:v>278</c:v>
                </c:pt>
                <c:pt idx="4656">
                  <c:v>279</c:v>
                </c:pt>
                <c:pt idx="4657">
                  <c:v>279</c:v>
                </c:pt>
                <c:pt idx="4658">
                  <c:v>276</c:v>
                </c:pt>
                <c:pt idx="4659">
                  <c:v>279</c:v>
                </c:pt>
                <c:pt idx="4660">
                  <c:v>277</c:v>
                </c:pt>
                <c:pt idx="4661">
                  <c:v>279</c:v>
                </c:pt>
                <c:pt idx="4662">
                  <c:v>279</c:v>
                </c:pt>
                <c:pt idx="4663">
                  <c:v>277</c:v>
                </c:pt>
                <c:pt idx="4664">
                  <c:v>280</c:v>
                </c:pt>
                <c:pt idx="4665">
                  <c:v>279</c:v>
                </c:pt>
                <c:pt idx="4666">
                  <c:v>278</c:v>
                </c:pt>
                <c:pt idx="4667">
                  <c:v>280</c:v>
                </c:pt>
                <c:pt idx="4668">
                  <c:v>278</c:v>
                </c:pt>
                <c:pt idx="4669">
                  <c:v>279</c:v>
                </c:pt>
                <c:pt idx="4670">
                  <c:v>279</c:v>
                </c:pt>
                <c:pt idx="4671">
                  <c:v>277</c:v>
                </c:pt>
                <c:pt idx="4672">
                  <c:v>279</c:v>
                </c:pt>
                <c:pt idx="4673">
                  <c:v>278</c:v>
                </c:pt>
                <c:pt idx="4674">
                  <c:v>278</c:v>
                </c:pt>
                <c:pt idx="4675">
                  <c:v>280</c:v>
                </c:pt>
                <c:pt idx="4676">
                  <c:v>277</c:v>
                </c:pt>
                <c:pt idx="4677">
                  <c:v>280</c:v>
                </c:pt>
                <c:pt idx="4678">
                  <c:v>279</c:v>
                </c:pt>
                <c:pt idx="4679">
                  <c:v>278</c:v>
                </c:pt>
                <c:pt idx="4680">
                  <c:v>280</c:v>
                </c:pt>
                <c:pt idx="4681">
                  <c:v>278</c:v>
                </c:pt>
                <c:pt idx="4682">
                  <c:v>278</c:v>
                </c:pt>
                <c:pt idx="4683">
                  <c:v>280</c:v>
                </c:pt>
                <c:pt idx="4684">
                  <c:v>277</c:v>
                </c:pt>
                <c:pt idx="4685">
                  <c:v>280</c:v>
                </c:pt>
                <c:pt idx="4686">
                  <c:v>280</c:v>
                </c:pt>
                <c:pt idx="4687">
                  <c:v>279</c:v>
                </c:pt>
                <c:pt idx="4688">
                  <c:v>282</c:v>
                </c:pt>
                <c:pt idx="4689">
                  <c:v>280</c:v>
                </c:pt>
                <c:pt idx="4690">
                  <c:v>282</c:v>
                </c:pt>
                <c:pt idx="4691">
                  <c:v>282</c:v>
                </c:pt>
                <c:pt idx="4692">
                  <c:v>279</c:v>
                </c:pt>
                <c:pt idx="4693">
                  <c:v>281</c:v>
                </c:pt>
                <c:pt idx="4694">
                  <c:v>280</c:v>
                </c:pt>
                <c:pt idx="4695">
                  <c:v>279</c:v>
                </c:pt>
                <c:pt idx="4696">
                  <c:v>281</c:v>
                </c:pt>
                <c:pt idx="4697">
                  <c:v>278</c:v>
                </c:pt>
                <c:pt idx="4698">
                  <c:v>279</c:v>
                </c:pt>
                <c:pt idx="4699">
                  <c:v>281</c:v>
                </c:pt>
                <c:pt idx="4700">
                  <c:v>278</c:v>
                </c:pt>
                <c:pt idx="4701">
                  <c:v>281</c:v>
                </c:pt>
                <c:pt idx="4702">
                  <c:v>280</c:v>
                </c:pt>
                <c:pt idx="4703">
                  <c:v>279</c:v>
                </c:pt>
                <c:pt idx="4704">
                  <c:v>281</c:v>
                </c:pt>
                <c:pt idx="4705">
                  <c:v>279</c:v>
                </c:pt>
                <c:pt idx="4706">
                  <c:v>280</c:v>
                </c:pt>
                <c:pt idx="4707">
                  <c:v>280</c:v>
                </c:pt>
                <c:pt idx="4708">
                  <c:v>278</c:v>
                </c:pt>
                <c:pt idx="4709">
                  <c:v>281</c:v>
                </c:pt>
                <c:pt idx="4710">
                  <c:v>280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FF5-4E9E-BECC-2787F80896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82802"/>
        <c:axId val="32922631"/>
      </c:scatterChart>
      <c:valAx>
        <c:axId val="51282802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32922631"/>
        <c:crosses val="autoZero"/>
        <c:crossBetween val="midCat"/>
      </c:valAx>
      <c:valAx>
        <c:axId val="3292263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51282802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900" b="0" strike="noStrike" spc="-1">
              <a:solidFill>
                <a:srgbClr val="595959"/>
              </a:solidFill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30BC6D-EE71-4A7B-997D-11117380EE7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ACFC-C178-4853-9746-240A86F6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Lightweight assistive technology: A wearable, optical-fiber gesture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71B2C-13B4-4DC9-956E-7AF1D10C0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Sanjay Seshan</a:t>
            </a:r>
          </a:p>
        </p:txBody>
      </p:sp>
    </p:spTree>
    <p:extLst>
      <p:ext uri="{BB962C8B-B14F-4D97-AF65-F5344CB8AC3E}">
        <p14:creationId xmlns:p14="http://schemas.microsoft.com/office/powerpoint/2010/main" val="37861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7DF4-6EC1-4EFB-A0B5-E8DC8EFB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8CC3-2871-4A60-91B0-F7DF1647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exponentially weighted moving averages</a:t>
            </a:r>
          </a:p>
          <a:p>
            <a:r>
              <a:rPr lang="en-US" dirty="0"/>
              <a:t>XXX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401320"/>
              </p:ext>
            </p:extLst>
          </p:nvPr>
        </p:nvGraphicFramePr>
        <p:xfrm>
          <a:off x="1249082" y="3000188"/>
          <a:ext cx="9313599" cy="3787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528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220E-0918-45FD-B1B4-1FE6FD9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FD2C-B5BC-4314-BB38-DFA35E7F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98B246-8F54-4250-A7CE-C2BAFA18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577" y="1419445"/>
            <a:ext cx="4440956" cy="33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AB818-1249-4897-A664-E8EB3638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92" y="3429000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C888C7C-F98C-4FF2-8425-940171A9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98" y="1244781"/>
            <a:ext cx="4208446" cy="315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94307F0-4D38-4430-8779-83CA6C42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7" y="760666"/>
            <a:ext cx="5076825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F5EDC8B0-D1A0-4AEA-B174-BA9B0C8F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89" y="4568989"/>
            <a:ext cx="4626222" cy="34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A072C3E1-3281-4BAB-8FBF-4DBA7ABA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57" y="5313145"/>
            <a:ext cx="4626222" cy="34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5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604C-028F-4BA1-A1BC-7688CCA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4D3-8037-4FD0-ACE0-E81D4F40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061F-B43A-4949-B864-65367CA5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9070-0DE3-4CD4-8793-90A46668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597266" cy="3777622"/>
          </a:xfrm>
        </p:spPr>
        <p:txBody>
          <a:bodyPr/>
          <a:lstStyle/>
          <a:p>
            <a:r>
              <a:rPr lang="en-US" dirty="0"/>
              <a:t>Transverse carpal ligament area</a:t>
            </a:r>
          </a:p>
          <a:p>
            <a:pPr lvl="1"/>
            <a:r>
              <a:rPr lang="en-US" dirty="0"/>
              <a:t>Deflection occurs when fingers [tendons] are moved</a:t>
            </a:r>
          </a:p>
          <a:p>
            <a:pPr lvl="1"/>
            <a:endParaRPr lang="en-US" dirty="0"/>
          </a:p>
          <a:p>
            <a:r>
              <a:rPr lang="en-US" dirty="0"/>
              <a:t>How to measure deflection?</a:t>
            </a:r>
          </a:p>
          <a:p>
            <a:pPr lvl="1"/>
            <a:r>
              <a:rPr lang="en-US" dirty="0"/>
              <a:t>Light </a:t>
            </a:r>
          </a:p>
        </p:txBody>
      </p:sp>
      <p:pic>
        <p:nvPicPr>
          <p:cNvPr id="2050" name="Picture 2" descr="Image result for tendons in hand and wrist">
            <a:extLst>
              <a:ext uri="{FF2B5EF4-FFF2-40B4-BE49-F238E27FC236}">
                <a16:creationId xmlns:a16="http://schemas.microsoft.com/office/drawing/2014/main" id="{8CD8F84B-D7F0-4E73-8FC7-6F416F8E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13" y="1665169"/>
            <a:ext cx="4597266" cy="442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6FEF-5D79-483A-999E-9C3538A8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Basic setup for an optic fiber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807481-BF6C-4F99-8216-26214C7A3A7A}"/>
              </a:ext>
            </a:extLst>
          </p:cNvPr>
          <p:cNvGrpSpPr/>
          <p:nvPr/>
        </p:nvGrpSpPr>
        <p:grpSpPr>
          <a:xfrm>
            <a:off x="1555332" y="1783685"/>
            <a:ext cx="8859117" cy="701903"/>
            <a:chOff x="1522964" y="1784016"/>
            <a:chExt cx="8859117" cy="701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8AE619-5D2C-4F66-B93B-E8BCEE3CDF46}"/>
                </a:ext>
              </a:extLst>
            </p:cNvPr>
            <p:cNvSpPr/>
            <p:nvPr/>
          </p:nvSpPr>
          <p:spPr>
            <a:xfrm>
              <a:off x="3472504" y="1805635"/>
              <a:ext cx="4616993" cy="426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Fiber/light medium</a:t>
              </a: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71F2F45-1F5E-42F2-915E-71ADB2A4FC9C}"/>
                </a:ext>
              </a:extLst>
            </p:cNvPr>
            <p:cNvSpPr/>
            <p:nvPr/>
          </p:nvSpPr>
          <p:spPr>
            <a:xfrm>
              <a:off x="2648969" y="1784016"/>
              <a:ext cx="823535" cy="469685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74AF7C-086D-4A85-AB4B-9378F56E6C7B}"/>
                </a:ext>
              </a:extLst>
            </p:cNvPr>
            <p:cNvCxnSpPr/>
            <p:nvPr/>
          </p:nvCxnSpPr>
          <p:spPr>
            <a:xfrm flipH="1">
              <a:off x="1522964" y="1895412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9AF398-2AF0-4F41-A6E3-B1FD49BE6FCA}"/>
                </a:ext>
              </a:extLst>
            </p:cNvPr>
            <p:cNvCxnSpPr/>
            <p:nvPr/>
          </p:nvCxnSpPr>
          <p:spPr>
            <a:xfrm flipH="1">
              <a:off x="2008603" y="2131082"/>
              <a:ext cx="640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6C17FFC-9EB3-4C54-863E-7923B96E64BD}"/>
                </a:ext>
              </a:extLst>
            </p:cNvPr>
            <p:cNvSpPr/>
            <p:nvPr/>
          </p:nvSpPr>
          <p:spPr>
            <a:xfrm>
              <a:off x="8089497" y="1805633"/>
              <a:ext cx="177840" cy="42645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54AE6E-6738-4C48-BBC1-D80ECF34EF39}"/>
                </a:ext>
              </a:extLst>
            </p:cNvPr>
            <p:cNvCxnSpPr/>
            <p:nvPr/>
          </p:nvCxnSpPr>
          <p:spPr>
            <a:xfrm flipH="1">
              <a:off x="8264914" y="1893542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6E2E1C-F5AB-4D35-8202-99E7FC2D3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4914" y="2129211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778146-90A6-4AD3-92A4-96A22A0C776E}"/>
                </a:ext>
              </a:extLst>
            </p:cNvPr>
            <p:cNvSpPr txBox="1"/>
            <p:nvPr/>
          </p:nvSpPr>
          <p:spPr>
            <a:xfrm>
              <a:off x="8227628" y="2232083"/>
              <a:ext cx="2154453" cy="25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Photoresistor/LDR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FB3372-DE42-47BD-BF88-E6AB57C5C7A7}"/>
              </a:ext>
            </a:extLst>
          </p:cNvPr>
          <p:cNvGrpSpPr/>
          <p:nvPr/>
        </p:nvGrpSpPr>
        <p:grpSpPr>
          <a:xfrm>
            <a:off x="1817801" y="2561190"/>
            <a:ext cx="3913767" cy="4296810"/>
            <a:chOff x="3391702" y="2652226"/>
            <a:chExt cx="3913767" cy="429681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F3DBFA52-79DA-4891-80BB-CA1F7353FC1F}"/>
                </a:ext>
              </a:extLst>
            </p:cNvPr>
            <p:cNvSpPr/>
            <p:nvPr/>
          </p:nvSpPr>
          <p:spPr>
            <a:xfrm>
              <a:off x="3487667" y="2866604"/>
              <a:ext cx="1942089" cy="4082432"/>
            </a:xfrm>
            <a:prstGeom prst="blockArc">
              <a:avLst>
                <a:gd name="adj1" fmla="val 10800000"/>
                <a:gd name="adj2" fmla="val 16508584"/>
                <a:gd name="adj3" fmla="val 2736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DCB497F7-C76F-4796-B5F8-7BF7D0A2B22E}"/>
                </a:ext>
              </a:extLst>
            </p:cNvPr>
            <p:cNvSpPr/>
            <p:nvPr/>
          </p:nvSpPr>
          <p:spPr>
            <a:xfrm rot="16200000">
              <a:off x="3241909" y="5080065"/>
              <a:ext cx="982980" cy="683393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149DBB-5EC6-4353-A047-34C22933012B}"/>
                </a:ext>
              </a:extLst>
            </p:cNvPr>
            <p:cNvCxnSpPr>
              <a:cxnSpLocks/>
            </p:cNvCxnSpPr>
            <p:nvPr/>
          </p:nvCxnSpPr>
          <p:spPr>
            <a:xfrm>
              <a:off x="3593547" y="5913251"/>
              <a:ext cx="0" cy="61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42126E-F066-4D86-815D-4406FE551DA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45709" y="6295426"/>
              <a:ext cx="764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50228E8-45DE-4371-9E2B-93AE694AE7B2}"/>
                </a:ext>
              </a:extLst>
            </p:cNvPr>
            <p:cNvSpPr/>
            <p:nvPr/>
          </p:nvSpPr>
          <p:spPr>
            <a:xfrm>
              <a:off x="4569016" y="2866604"/>
              <a:ext cx="212272" cy="62048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21D4D5-15F8-4FF1-AF1A-8F3D4757E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397" y="3033311"/>
              <a:ext cx="1317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9C9A95-8B5A-43F1-9497-717E81BAF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396" y="3337411"/>
              <a:ext cx="1344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5B3240-45AF-473A-B877-A6100A94B98F}"/>
                </a:ext>
              </a:extLst>
            </p:cNvPr>
            <p:cNvSpPr txBox="1"/>
            <p:nvPr/>
          </p:nvSpPr>
          <p:spPr>
            <a:xfrm>
              <a:off x="4733890" y="3487089"/>
              <a:ext cx="257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Photoresistor/LDR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A66C43-04C7-4BF8-81D5-1C46F741EB92}"/>
                </a:ext>
              </a:extLst>
            </p:cNvPr>
            <p:cNvCxnSpPr/>
            <p:nvPr/>
          </p:nvCxnSpPr>
          <p:spPr>
            <a:xfrm flipV="1">
              <a:off x="3694014" y="3894491"/>
              <a:ext cx="0" cy="10357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6719B1-9099-4328-8C67-8CAB37096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1416" y="3208492"/>
              <a:ext cx="0" cy="69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746535-BA34-4438-9051-3172CDF59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205" y="3066881"/>
              <a:ext cx="422891" cy="8792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77A8727-56F6-4643-832A-A89A9C4B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5096" y="2652226"/>
              <a:ext cx="248590" cy="414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25E743-A6C6-4569-AC28-571F571B6098}"/>
                </a:ext>
              </a:extLst>
            </p:cNvPr>
            <p:cNvCxnSpPr>
              <a:cxnSpLocks/>
            </p:cNvCxnSpPr>
            <p:nvPr/>
          </p:nvCxnSpPr>
          <p:spPr>
            <a:xfrm>
              <a:off x="4002985" y="3117618"/>
              <a:ext cx="5660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E4C42F2-ADCD-4820-B5FC-300647E7245B}"/>
              </a:ext>
            </a:extLst>
          </p:cNvPr>
          <p:cNvSpPr txBox="1"/>
          <p:nvPr/>
        </p:nvSpPr>
        <p:spPr>
          <a:xfrm>
            <a:off x="5482354" y="3026582"/>
            <a:ext cx="3823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detect the deflection using a LDR, a significant amount of light must be lost when the fiber is bent</a:t>
            </a:r>
          </a:p>
        </p:txBody>
      </p:sp>
    </p:spTree>
    <p:extLst>
      <p:ext uri="{BB962C8B-B14F-4D97-AF65-F5344CB8AC3E}">
        <p14:creationId xmlns:p14="http://schemas.microsoft.com/office/powerpoint/2010/main" val="58127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E1DB-230D-4B8A-8E6E-87091F5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Materials/Mediums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3C66-1914-4C21-A3EE-E2D70B42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optical fiber</a:t>
            </a:r>
          </a:p>
          <a:p>
            <a:r>
              <a:rPr lang="en-US" dirty="0" err="1"/>
              <a:t>Vytaflex</a:t>
            </a:r>
            <a:r>
              <a:rPr lang="en-US" dirty="0"/>
              <a:t> – a semi-transparent urethane rubber</a:t>
            </a:r>
          </a:p>
          <a:p>
            <a:r>
              <a:rPr lang="en-US" dirty="0" err="1"/>
              <a:t>Ecoflex</a:t>
            </a:r>
            <a:r>
              <a:rPr lang="en-US" dirty="0"/>
              <a:t> – an opaque silicone</a:t>
            </a:r>
          </a:p>
          <a:p>
            <a:r>
              <a:rPr lang="en-US" dirty="0" err="1"/>
              <a:t>Humimic</a:t>
            </a:r>
            <a:r>
              <a:rPr lang="en-US" dirty="0"/>
              <a:t> gel – a transparent synthetic gelatin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34F8F1C-86E4-44AB-97CD-B0000F79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09" y="2013716"/>
            <a:ext cx="4440956" cy="33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DB34-D184-4104-92C7-CD094244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07B1-BC2C-4DBB-B602-09DC986B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486073" cy="4050792"/>
          </a:xfrm>
        </p:spPr>
        <p:txBody>
          <a:bodyPr/>
          <a:lstStyle/>
          <a:p>
            <a:r>
              <a:rPr lang="en-US" dirty="0"/>
              <a:t>The optimal wavelength of the LDR must be determined</a:t>
            </a:r>
          </a:p>
          <a:p>
            <a:r>
              <a:rPr lang="en-US" dirty="0"/>
              <a:t>This does not depend on the material used</a:t>
            </a:r>
          </a:p>
          <a:p>
            <a:r>
              <a:rPr lang="en-US" dirty="0" err="1"/>
              <a:t>Humimic</a:t>
            </a:r>
            <a:r>
              <a:rPr lang="en-US" dirty="0"/>
              <a:t> was used as a constant baseline</a:t>
            </a:r>
          </a:p>
          <a:p>
            <a:r>
              <a:rPr lang="en-US" dirty="0"/>
              <a:t>A 3d printed cast was used to eliminate external light</a:t>
            </a:r>
          </a:p>
          <a:p>
            <a:r>
              <a:rPr lang="en-US" dirty="0"/>
              <a:t>A constant depression was used to determine minimum intensity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A25BC9-BACB-4DAA-BCD7-66CC40ACE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4754"/>
              </p:ext>
            </p:extLst>
          </p:nvPr>
        </p:nvGraphicFramePr>
        <p:xfrm>
          <a:off x="7190071" y="1307267"/>
          <a:ext cx="4684295" cy="4059611"/>
        </p:xfrm>
        <a:graphic>
          <a:graphicData uri="http://schemas.openxmlformats.org/drawingml/2006/table">
            <a:tbl>
              <a:tblPr/>
              <a:tblGrid>
                <a:gridCol w="629609">
                  <a:extLst>
                    <a:ext uri="{9D8B030D-6E8A-4147-A177-3AD203B41FA5}">
                      <a16:colId xmlns:a16="http://schemas.microsoft.com/office/drawing/2014/main" val="2288242997"/>
                    </a:ext>
                  </a:extLst>
                </a:gridCol>
                <a:gridCol w="749235">
                  <a:extLst>
                    <a:ext uri="{9D8B030D-6E8A-4147-A177-3AD203B41FA5}">
                      <a16:colId xmlns:a16="http://schemas.microsoft.com/office/drawing/2014/main" val="1086849731"/>
                    </a:ext>
                  </a:extLst>
                </a:gridCol>
                <a:gridCol w="705162">
                  <a:extLst>
                    <a:ext uri="{9D8B030D-6E8A-4147-A177-3AD203B41FA5}">
                      <a16:colId xmlns:a16="http://schemas.microsoft.com/office/drawing/2014/main" val="339399592"/>
                    </a:ext>
                  </a:extLst>
                </a:gridCol>
                <a:gridCol w="724052">
                  <a:extLst>
                    <a:ext uri="{9D8B030D-6E8A-4147-A177-3AD203B41FA5}">
                      <a16:colId xmlns:a16="http://schemas.microsoft.com/office/drawing/2014/main" val="583623842"/>
                    </a:ext>
                  </a:extLst>
                </a:gridCol>
                <a:gridCol w="686275">
                  <a:extLst>
                    <a:ext uri="{9D8B030D-6E8A-4147-A177-3AD203B41FA5}">
                      <a16:colId xmlns:a16="http://schemas.microsoft.com/office/drawing/2014/main" val="1447917523"/>
                    </a:ext>
                  </a:extLst>
                </a:gridCol>
                <a:gridCol w="1189962">
                  <a:extLst>
                    <a:ext uri="{9D8B030D-6E8A-4147-A177-3AD203B41FA5}">
                      <a16:colId xmlns:a16="http://schemas.microsoft.com/office/drawing/2014/main" val="380963810"/>
                    </a:ext>
                  </a:extLst>
                </a:gridCol>
              </a:tblGrid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 dirty="0">
                          <a:effectLst/>
                        </a:rPr>
                        <a:t>Colour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Medium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Minimum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Maximum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delta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Notes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66090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blue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160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993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833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3747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1013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830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9369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white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205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1021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816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86204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977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797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5836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235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996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slowly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80424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yellow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210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971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0947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937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748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03950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blue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228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957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729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95177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850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665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rapidly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79298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245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864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619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slowly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58684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253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775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522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19298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240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720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480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dirty="0">
                          <a:effectLst/>
                        </a:rPr>
                        <a:t>Value seems to fall rapidly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A37F-0E11-4EDB-83A2-997D10F8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each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91CC-2CFA-4646-925C-67C45DAF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613167" cy="4050792"/>
          </a:xfrm>
        </p:spPr>
        <p:txBody>
          <a:bodyPr/>
          <a:lstStyle/>
          <a:p>
            <a:r>
              <a:rPr lang="en-US" dirty="0"/>
              <a:t>Optic fibers were too perfect and there was no light deflection, even when bent over 90 degrees.</a:t>
            </a:r>
          </a:p>
          <a:p>
            <a:pPr lvl="1"/>
            <a:r>
              <a:rPr lang="en-US" dirty="0"/>
              <a:t>The internal reflection is too high</a:t>
            </a:r>
          </a:p>
          <a:p>
            <a:pPr lvl="1"/>
            <a:r>
              <a:rPr lang="en-US" dirty="0"/>
              <a:t>A  non-ideal optical fiber is needed so that light is lost when bent</a:t>
            </a:r>
          </a:p>
          <a:p>
            <a:r>
              <a:rPr lang="en-US" dirty="0" err="1"/>
              <a:t>Ecoflex</a:t>
            </a:r>
            <a:r>
              <a:rPr lang="en-US" dirty="0"/>
              <a:t> was too opaque and did not permit any light from the LED to pass</a:t>
            </a:r>
          </a:p>
          <a:p>
            <a:r>
              <a:rPr lang="en-US" dirty="0"/>
              <a:t> </a:t>
            </a:r>
            <a:r>
              <a:rPr lang="en-US" dirty="0" err="1"/>
              <a:t>Humimic</a:t>
            </a:r>
            <a:r>
              <a:rPr lang="en-US" dirty="0"/>
              <a:t> was too soft and melted/tore due to the body heat. </a:t>
            </a:r>
          </a:p>
          <a:p>
            <a:pPr lvl="1"/>
            <a:r>
              <a:rPr lang="en-US" dirty="0" err="1"/>
              <a:t>Humimic</a:t>
            </a:r>
            <a:r>
              <a:rPr lang="en-US" dirty="0"/>
              <a:t> melts at about 50 degrees; body heat is about 40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313E17-E859-4D4D-A920-2DFB4C8A5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5" t="14209" r="36279" b="24676"/>
          <a:stretch/>
        </p:blipFill>
        <p:spPr bwMode="auto">
          <a:xfrm>
            <a:off x="9683015" y="579617"/>
            <a:ext cx="1104609" cy="34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optic fiber internal reflection">
            <a:extLst>
              <a:ext uri="{FF2B5EF4-FFF2-40B4-BE49-F238E27FC236}">
                <a16:creationId xmlns:a16="http://schemas.microsoft.com/office/drawing/2014/main" id="{5072FF41-C2E3-4EBA-A313-61007BCD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256" y="4318133"/>
            <a:ext cx="1937836" cy="22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1F30-2BE9-463B-BE8A-D82D2EB1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4201-7469-49D8-86B3-580F713A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  <a:p>
            <a:r>
              <a:rPr lang="en-US" dirty="0"/>
              <a:t>Fist</a:t>
            </a:r>
          </a:p>
          <a:p>
            <a:r>
              <a:rPr lang="en-US" dirty="0"/>
              <a:t>One</a:t>
            </a:r>
          </a:p>
          <a:p>
            <a:r>
              <a:rPr lang="en-US" dirty="0"/>
              <a:t>Two </a:t>
            </a:r>
          </a:p>
        </p:txBody>
      </p:sp>
    </p:spTree>
    <p:extLst>
      <p:ext uri="{BB962C8B-B14F-4D97-AF65-F5344CB8AC3E}">
        <p14:creationId xmlns:p14="http://schemas.microsoft.com/office/powerpoint/2010/main" val="210621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7183-7C6E-4B7E-BBA4-3FD9F80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3012-36AE-47A1-8BE0-35054444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Arduino Uno</a:t>
            </a:r>
          </a:p>
          <a:p>
            <a:endParaRPr lang="en-US" dirty="0"/>
          </a:p>
          <a:p>
            <a:r>
              <a:rPr lang="en-US" dirty="0"/>
              <a:t>XXX Arduino wiring diagram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14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1731</TotalTime>
  <Words>387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Wood Type</vt:lpstr>
      <vt:lpstr>Lightweight assistive technology: A wearable, optical-fiber gesture recognition system</vt:lpstr>
      <vt:lpstr>Motivation</vt:lpstr>
      <vt:lpstr>Basic idea</vt:lpstr>
      <vt:lpstr>Basic setup for an optic fiber</vt:lpstr>
      <vt:lpstr>Materials/Mediums proposed</vt:lpstr>
      <vt:lpstr>LED Color</vt:lpstr>
      <vt:lpstr>Problems with each material</vt:lpstr>
      <vt:lpstr>Gestures tested</vt:lpstr>
      <vt:lpstr>Collecting data</vt:lpstr>
      <vt:lpstr>Sample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assistive technology: A wearable, optical-fiber gesture recognition system</dc:title>
  <dc:creator>Sanjay Seshan</dc:creator>
  <cp:lastModifiedBy>Sanjay Seshan</cp:lastModifiedBy>
  <cp:revision>23</cp:revision>
  <dcterms:created xsi:type="dcterms:W3CDTF">2019-12-31T04:11:05Z</dcterms:created>
  <dcterms:modified xsi:type="dcterms:W3CDTF">2020-01-09T03:04:37Z</dcterms:modified>
</cp:coreProperties>
</file>