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23"/>
  </p:notesMasterIdLst>
  <p:sldIdLst>
    <p:sldId id="256" r:id="rId2"/>
    <p:sldId id="261" r:id="rId3"/>
    <p:sldId id="260" r:id="rId4"/>
    <p:sldId id="262" r:id="rId5"/>
    <p:sldId id="263" r:id="rId6"/>
    <p:sldId id="264" r:id="rId7"/>
    <p:sldId id="257" r:id="rId8"/>
    <p:sldId id="275" r:id="rId9"/>
    <p:sldId id="270" r:id="rId10"/>
    <p:sldId id="269" r:id="rId11"/>
    <p:sldId id="271" r:id="rId12"/>
    <p:sldId id="273" r:id="rId13"/>
    <p:sldId id="272" r:id="rId14"/>
    <p:sldId id="284" r:id="rId15"/>
    <p:sldId id="285" r:id="rId16"/>
    <p:sldId id="277" r:id="rId17"/>
    <p:sldId id="278" r:id="rId18"/>
    <p:sldId id="279" r:id="rId19"/>
    <p:sldId id="282" r:id="rId20"/>
    <p:sldId id="283"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0F2F2-2EB6-4850-97C5-E24D5DA466C7}" v="5537" dt="2021-02-07T08:28:04.399"/>
    <p1510:client id="{054724E5-D73B-4735-9F17-A184F21E90A7}" v="3774" dt="2021-02-07T13:41:18.035"/>
    <p1510:client id="{C6280C25-0F33-43F6-80F7-EA6ABD8A4C0A}" v="495" dt="2021-02-08T05:43:15.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sharma" userId="30685956fd60324c" providerId="Windows Live" clId="Web-{054724E5-D73B-4735-9F17-A184F21E90A7}"/>
    <pc:docChg chg="addSld delSld modSld sldOrd">
      <pc:chgData name="sanjay sharma" userId="30685956fd60324c" providerId="Windows Live" clId="Web-{054724E5-D73B-4735-9F17-A184F21E90A7}" dt="2021-02-07T13:41:18.035" v="2167" actId="20577"/>
      <pc:docMkLst>
        <pc:docMk/>
      </pc:docMkLst>
      <pc:sldChg chg="modSp">
        <pc:chgData name="sanjay sharma" userId="30685956fd60324c" providerId="Windows Live" clId="Web-{054724E5-D73B-4735-9F17-A184F21E90A7}" dt="2021-02-07T13:37:52.483" v="2101" actId="20577"/>
        <pc:sldMkLst>
          <pc:docMk/>
          <pc:sldMk cId="2046995624" sldId="257"/>
        </pc:sldMkLst>
        <pc:spChg chg="mod">
          <ac:chgData name="sanjay sharma" userId="30685956fd60324c" providerId="Windows Live" clId="Web-{054724E5-D73B-4735-9F17-A184F21E90A7}" dt="2021-02-07T13:37:45.374" v="2100" actId="20577"/>
          <ac:spMkLst>
            <pc:docMk/>
            <pc:sldMk cId="2046995624" sldId="257"/>
            <ac:spMk id="2" creationId="{FAA79B74-2233-415A-B6C5-58B3EBE3F2C9}"/>
          </ac:spMkLst>
        </pc:spChg>
        <pc:spChg chg="mod">
          <ac:chgData name="sanjay sharma" userId="30685956fd60324c" providerId="Windows Live" clId="Web-{054724E5-D73B-4735-9F17-A184F21E90A7}" dt="2021-02-07T13:37:52.483" v="2101" actId="20577"/>
          <ac:spMkLst>
            <pc:docMk/>
            <pc:sldMk cId="2046995624" sldId="257"/>
            <ac:spMk id="3" creationId="{D4AB6B75-24E5-4DDD-9A16-187F2A6AC93E}"/>
          </ac:spMkLst>
        </pc:spChg>
      </pc:sldChg>
      <pc:sldChg chg="modSp del">
        <pc:chgData name="sanjay sharma" userId="30685956fd60324c" providerId="Windows Live" clId="Web-{054724E5-D73B-4735-9F17-A184F21E90A7}" dt="2021-02-07T11:51:21.882" v="169"/>
        <pc:sldMkLst>
          <pc:docMk/>
          <pc:sldMk cId="600225433" sldId="265"/>
        </pc:sldMkLst>
        <pc:spChg chg="mod">
          <ac:chgData name="sanjay sharma" userId="30685956fd60324c" providerId="Windows Live" clId="Web-{054724E5-D73B-4735-9F17-A184F21E90A7}" dt="2021-02-07T11:46:03.999" v="31" actId="20577"/>
          <ac:spMkLst>
            <pc:docMk/>
            <pc:sldMk cId="600225433" sldId="265"/>
            <ac:spMk id="3" creationId="{D4AB6B75-24E5-4DDD-9A16-187F2A6AC93E}"/>
          </ac:spMkLst>
        </pc:spChg>
      </pc:sldChg>
      <pc:sldChg chg="modSp">
        <pc:chgData name="sanjay sharma" userId="30685956fd60324c" providerId="Windows Live" clId="Web-{054724E5-D73B-4735-9F17-A184F21E90A7}" dt="2021-02-07T13:39:35.470" v="2164" actId="20577"/>
        <pc:sldMkLst>
          <pc:docMk/>
          <pc:sldMk cId="2994935807" sldId="269"/>
        </pc:sldMkLst>
        <pc:spChg chg="mod">
          <ac:chgData name="sanjay sharma" userId="30685956fd60324c" providerId="Windows Live" clId="Web-{054724E5-D73B-4735-9F17-A184F21E90A7}" dt="2021-02-07T13:39:35.470" v="2164" actId="20577"/>
          <ac:spMkLst>
            <pc:docMk/>
            <pc:sldMk cId="2994935807" sldId="269"/>
            <ac:spMk id="4" creationId="{BB69AC99-CAA5-4756-9A75-95E7D613E117}"/>
          </ac:spMkLst>
        </pc:spChg>
      </pc:sldChg>
      <pc:sldChg chg="modSp ord">
        <pc:chgData name="sanjay sharma" userId="30685956fd60324c" providerId="Windows Live" clId="Web-{054724E5-D73B-4735-9F17-A184F21E90A7}" dt="2021-02-07T13:41:18.035" v="2167" actId="20577"/>
        <pc:sldMkLst>
          <pc:docMk/>
          <pc:sldMk cId="3495135697" sldId="271"/>
        </pc:sldMkLst>
        <pc:spChg chg="mod">
          <ac:chgData name="sanjay sharma" userId="30685956fd60324c" providerId="Windows Live" clId="Web-{054724E5-D73B-4735-9F17-A184F21E90A7}" dt="2021-02-07T13:41:18.035" v="2167" actId="20577"/>
          <ac:spMkLst>
            <pc:docMk/>
            <pc:sldMk cId="3495135697" sldId="271"/>
            <ac:spMk id="3" creationId="{202CED8F-D36A-434C-8102-F350FA7029D7}"/>
          </ac:spMkLst>
        </pc:spChg>
      </pc:sldChg>
      <pc:sldChg chg="delSp modSp ord">
        <pc:chgData name="sanjay sharma" userId="30685956fd60324c" providerId="Windows Live" clId="Web-{054724E5-D73B-4735-9F17-A184F21E90A7}" dt="2021-02-07T13:36:02.653" v="2095" actId="20577"/>
        <pc:sldMkLst>
          <pc:docMk/>
          <pc:sldMk cId="1093383839" sldId="272"/>
        </pc:sldMkLst>
        <pc:spChg chg="mod">
          <ac:chgData name="sanjay sharma" userId="30685956fd60324c" providerId="Windows Live" clId="Web-{054724E5-D73B-4735-9F17-A184F21E90A7}" dt="2021-02-07T13:36:02.653" v="2095" actId="20577"/>
          <ac:spMkLst>
            <pc:docMk/>
            <pc:sldMk cId="1093383839" sldId="272"/>
            <ac:spMk id="3" creationId="{202CED8F-D36A-434C-8102-F350FA7029D7}"/>
          </ac:spMkLst>
        </pc:spChg>
        <pc:spChg chg="del mod">
          <ac:chgData name="sanjay sharma" userId="30685956fd60324c" providerId="Windows Live" clId="Web-{054724E5-D73B-4735-9F17-A184F21E90A7}" dt="2021-02-07T13:35:45.871" v="2084"/>
          <ac:spMkLst>
            <pc:docMk/>
            <pc:sldMk cId="1093383839" sldId="272"/>
            <ac:spMk id="5" creationId="{A5DCEF7C-5F77-4457-AD74-A9EC98D51C82}"/>
          </ac:spMkLst>
        </pc:spChg>
        <pc:spChg chg="del mod">
          <ac:chgData name="sanjay sharma" userId="30685956fd60324c" providerId="Windows Live" clId="Web-{054724E5-D73B-4735-9F17-A184F21E90A7}" dt="2021-02-07T13:34:38.729" v="2060"/>
          <ac:spMkLst>
            <pc:docMk/>
            <pc:sldMk cId="1093383839" sldId="272"/>
            <ac:spMk id="10" creationId="{F34EFC3F-23CC-482D-856E-F16A599E83B9}"/>
          </ac:spMkLst>
        </pc:spChg>
      </pc:sldChg>
      <pc:sldChg chg="ord">
        <pc:chgData name="sanjay sharma" userId="30685956fd60324c" providerId="Windows Live" clId="Web-{054724E5-D73B-4735-9F17-A184F21E90A7}" dt="2021-02-07T11:54:09.401" v="183"/>
        <pc:sldMkLst>
          <pc:docMk/>
          <pc:sldMk cId="3556578953" sldId="273"/>
        </pc:sldMkLst>
      </pc:sldChg>
      <pc:sldChg chg="modSp del ord">
        <pc:chgData name="sanjay sharma" userId="30685956fd60324c" providerId="Windows Live" clId="Web-{054724E5-D73B-4735-9F17-A184F21E90A7}" dt="2021-02-07T13:27:04.984" v="2052"/>
        <pc:sldMkLst>
          <pc:docMk/>
          <pc:sldMk cId="1531382143" sldId="274"/>
        </pc:sldMkLst>
        <pc:spChg chg="mod">
          <ac:chgData name="sanjay sharma" userId="30685956fd60324c" providerId="Windows Live" clId="Web-{054724E5-D73B-4735-9F17-A184F21E90A7}" dt="2021-02-07T12:38:22.570" v="1322" actId="20577"/>
          <ac:spMkLst>
            <pc:docMk/>
            <pc:sldMk cId="1531382143" sldId="274"/>
            <ac:spMk id="2" creationId="{82A92F5D-9BBF-4279-8E54-A96ADE4177AA}"/>
          </ac:spMkLst>
        </pc:spChg>
        <pc:spChg chg="mod">
          <ac:chgData name="sanjay sharma" userId="30685956fd60324c" providerId="Windows Live" clId="Web-{054724E5-D73B-4735-9F17-A184F21E90A7}" dt="2021-02-07T12:34:16.064" v="1216" actId="20577"/>
          <ac:spMkLst>
            <pc:docMk/>
            <pc:sldMk cId="1531382143" sldId="274"/>
            <ac:spMk id="3" creationId="{0A6283AE-5280-4232-89D1-2215E5835A7B}"/>
          </ac:spMkLst>
        </pc:spChg>
        <pc:spChg chg="mod">
          <ac:chgData name="sanjay sharma" userId="30685956fd60324c" providerId="Windows Live" clId="Web-{054724E5-D73B-4735-9F17-A184F21E90A7}" dt="2021-02-07T12:25:28.021" v="1037" actId="20577"/>
          <ac:spMkLst>
            <pc:docMk/>
            <pc:sldMk cId="1531382143" sldId="274"/>
            <ac:spMk id="4" creationId="{174609D5-CEB5-4CD6-BEF7-3DAF8E7EC6D1}"/>
          </ac:spMkLst>
        </pc:spChg>
        <pc:spChg chg="mod">
          <ac:chgData name="sanjay sharma" userId="30685956fd60324c" providerId="Windows Live" clId="Web-{054724E5-D73B-4735-9F17-A184F21E90A7}" dt="2021-02-07T12:39:25.337" v="1339" actId="20577"/>
          <ac:spMkLst>
            <pc:docMk/>
            <pc:sldMk cId="1531382143" sldId="274"/>
            <ac:spMk id="5" creationId="{D4FF2761-AC08-4514-AAF4-046F8459FBBD}"/>
          </ac:spMkLst>
        </pc:spChg>
        <pc:spChg chg="mod">
          <ac:chgData name="sanjay sharma" userId="30685956fd60324c" providerId="Windows Live" clId="Web-{054724E5-D73B-4735-9F17-A184F21E90A7}" dt="2021-02-07T12:25:39.865" v="1042" actId="20577"/>
          <ac:spMkLst>
            <pc:docMk/>
            <pc:sldMk cId="1531382143" sldId="274"/>
            <ac:spMk id="6" creationId="{F4CB0D2A-8D06-4CAC-A995-FF3B7D27751C}"/>
          </ac:spMkLst>
        </pc:spChg>
      </pc:sldChg>
      <pc:sldChg chg="modSp new">
        <pc:chgData name="sanjay sharma" userId="30685956fd60324c" providerId="Windows Live" clId="Web-{054724E5-D73B-4735-9F17-A184F21E90A7}" dt="2021-02-07T13:23:38.291" v="2048" actId="20577"/>
        <pc:sldMkLst>
          <pc:docMk/>
          <pc:sldMk cId="1845967291" sldId="275"/>
        </pc:sldMkLst>
        <pc:spChg chg="mod">
          <ac:chgData name="sanjay sharma" userId="30685956fd60324c" providerId="Windows Live" clId="Web-{054724E5-D73B-4735-9F17-A184F21E90A7}" dt="2021-02-07T11:51:01.850" v="164" actId="20577"/>
          <ac:spMkLst>
            <pc:docMk/>
            <pc:sldMk cId="1845967291" sldId="275"/>
            <ac:spMk id="2" creationId="{14A66084-1414-43E7-85C3-A1BB1AA5551D}"/>
          </ac:spMkLst>
        </pc:spChg>
        <pc:spChg chg="mod">
          <ac:chgData name="sanjay sharma" userId="30685956fd60324c" providerId="Windows Live" clId="Web-{054724E5-D73B-4735-9F17-A184F21E90A7}" dt="2021-02-07T13:23:00.993" v="2012" actId="20577"/>
          <ac:spMkLst>
            <pc:docMk/>
            <pc:sldMk cId="1845967291" sldId="275"/>
            <ac:spMk id="3" creationId="{1985CAF9-DF15-4A3B-8186-A26B9246C4CF}"/>
          </ac:spMkLst>
        </pc:spChg>
        <pc:spChg chg="mod">
          <ac:chgData name="sanjay sharma" userId="30685956fd60324c" providerId="Windows Live" clId="Web-{054724E5-D73B-4735-9F17-A184F21E90A7}" dt="2021-02-07T13:23:38.291" v="2048" actId="20577"/>
          <ac:spMkLst>
            <pc:docMk/>
            <pc:sldMk cId="1845967291" sldId="275"/>
            <ac:spMk id="4" creationId="{3A143392-E7AA-4F1A-A45F-6AC8B83886EB}"/>
          </ac:spMkLst>
        </pc:spChg>
      </pc:sldChg>
      <pc:sldChg chg="new del">
        <pc:chgData name="sanjay sharma" userId="30685956fd60324c" providerId="Windows Live" clId="Web-{054724E5-D73B-4735-9F17-A184F21E90A7}" dt="2021-02-07T11:52:26.634" v="171"/>
        <pc:sldMkLst>
          <pc:docMk/>
          <pc:sldMk cId="435226814" sldId="276"/>
        </pc:sldMkLst>
      </pc:sldChg>
      <pc:sldChg chg="modSp new del">
        <pc:chgData name="sanjay sharma" userId="30685956fd60324c" providerId="Windows Live" clId="Web-{054724E5-D73B-4735-9F17-A184F21E90A7}" dt="2021-02-07T11:56:16.373" v="240"/>
        <pc:sldMkLst>
          <pc:docMk/>
          <pc:sldMk cId="3181278130" sldId="276"/>
        </pc:sldMkLst>
        <pc:spChg chg="mod">
          <ac:chgData name="sanjay sharma" userId="30685956fd60324c" providerId="Windows Live" clId="Web-{054724E5-D73B-4735-9F17-A184F21E90A7}" dt="2021-02-07T11:56:04.185" v="235" actId="20577"/>
          <ac:spMkLst>
            <pc:docMk/>
            <pc:sldMk cId="3181278130" sldId="276"/>
            <ac:spMk id="2" creationId="{4BBE1C4A-E575-4731-B4F2-82611A131CCE}"/>
          </ac:spMkLst>
        </pc:spChg>
        <pc:spChg chg="mod">
          <ac:chgData name="sanjay sharma" userId="30685956fd60324c" providerId="Windows Live" clId="Web-{054724E5-D73B-4735-9F17-A184F21E90A7}" dt="2021-02-07T11:56:11.998" v="237" actId="20577"/>
          <ac:spMkLst>
            <pc:docMk/>
            <pc:sldMk cId="3181278130" sldId="276"/>
            <ac:spMk id="3" creationId="{C68CFEF6-95A0-4CF2-B7D5-1A13897DCD36}"/>
          </ac:spMkLst>
        </pc:spChg>
      </pc:sldChg>
      <pc:sldChg chg="modSp new">
        <pc:chgData name="sanjay sharma" userId="30685956fd60324c" providerId="Windows Live" clId="Web-{054724E5-D73B-4735-9F17-A184F21E90A7}" dt="2021-02-07T12:33:58.017" v="1206" actId="20577"/>
        <pc:sldMkLst>
          <pc:docMk/>
          <pc:sldMk cId="3222807378" sldId="277"/>
        </pc:sldMkLst>
        <pc:spChg chg="mod">
          <ac:chgData name="sanjay sharma" userId="30685956fd60324c" providerId="Windows Live" clId="Web-{054724E5-D73B-4735-9F17-A184F21E90A7}" dt="2021-02-07T12:33:37.594" v="1197" actId="20577"/>
          <ac:spMkLst>
            <pc:docMk/>
            <pc:sldMk cId="3222807378" sldId="277"/>
            <ac:spMk id="2" creationId="{1891CD04-9D95-4853-92BA-ACEFE6C9F2F4}"/>
          </ac:spMkLst>
        </pc:spChg>
        <pc:spChg chg="mod">
          <ac:chgData name="sanjay sharma" userId="30685956fd60324c" providerId="Windows Live" clId="Web-{054724E5-D73B-4735-9F17-A184F21E90A7}" dt="2021-02-07T12:33:58.017" v="1206" actId="20577"/>
          <ac:spMkLst>
            <pc:docMk/>
            <pc:sldMk cId="3222807378" sldId="277"/>
            <ac:spMk id="3" creationId="{FE4411C4-ABEA-4ED0-B6E5-C005631AA30B}"/>
          </ac:spMkLst>
        </pc:spChg>
      </pc:sldChg>
      <pc:sldChg chg="modSp add ord replId">
        <pc:chgData name="sanjay sharma" userId="30685956fd60324c" providerId="Windows Live" clId="Web-{054724E5-D73B-4735-9F17-A184F21E90A7}" dt="2021-02-07T12:38:42.695" v="1334" actId="20577"/>
        <pc:sldMkLst>
          <pc:docMk/>
          <pc:sldMk cId="1592914275" sldId="278"/>
        </pc:sldMkLst>
        <pc:spChg chg="mod">
          <ac:chgData name="sanjay sharma" userId="30685956fd60324c" providerId="Windows Live" clId="Web-{054724E5-D73B-4735-9F17-A184F21E90A7}" dt="2021-02-07T12:38:42.695" v="1334" actId="20577"/>
          <ac:spMkLst>
            <pc:docMk/>
            <pc:sldMk cId="1592914275" sldId="278"/>
            <ac:spMk id="2" creationId="{82A92F5D-9BBF-4279-8E54-A96ADE4177AA}"/>
          </ac:spMkLst>
        </pc:spChg>
        <pc:spChg chg="mod">
          <ac:chgData name="sanjay sharma" userId="30685956fd60324c" providerId="Windows Live" clId="Web-{054724E5-D73B-4735-9F17-A184F21E90A7}" dt="2021-02-07T12:37:28.068" v="1300" actId="20577"/>
          <ac:spMkLst>
            <pc:docMk/>
            <pc:sldMk cId="1592914275" sldId="278"/>
            <ac:spMk id="3" creationId="{0A6283AE-5280-4232-89D1-2215E5835A7B}"/>
          </ac:spMkLst>
        </pc:spChg>
        <pc:spChg chg="mod">
          <ac:chgData name="sanjay sharma" userId="30685956fd60324c" providerId="Windows Live" clId="Web-{054724E5-D73B-4735-9F17-A184F21E90A7}" dt="2021-02-07T12:27:14.382" v="1070" actId="20577"/>
          <ac:spMkLst>
            <pc:docMk/>
            <pc:sldMk cId="1592914275" sldId="278"/>
            <ac:spMk id="4" creationId="{174609D5-CEB5-4CD6-BEF7-3DAF8E7EC6D1}"/>
          </ac:spMkLst>
        </pc:spChg>
        <pc:spChg chg="mod">
          <ac:chgData name="sanjay sharma" userId="30685956fd60324c" providerId="Windows Live" clId="Web-{054724E5-D73B-4735-9F17-A184F21E90A7}" dt="2021-02-07T12:37:43.366" v="1312" actId="20577"/>
          <ac:spMkLst>
            <pc:docMk/>
            <pc:sldMk cId="1592914275" sldId="278"/>
            <ac:spMk id="5" creationId="{D4FF2761-AC08-4514-AAF4-046F8459FBBD}"/>
          </ac:spMkLst>
        </pc:spChg>
        <pc:spChg chg="mod">
          <ac:chgData name="sanjay sharma" userId="30685956fd60324c" providerId="Windows Live" clId="Web-{054724E5-D73B-4735-9F17-A184F21E90A7}" dt="2021-02-07T12:27:16.992" v="1072" actId="20577"/>
          <ac:spMkLst>
            <pc:docMk/>
            <pc:sldMk cId="1592914275" sldId="278"/>
            <ac:spMk id="6" creationId="{F4CB0D2A-8D06-4CAC-A995-FF3B7D27751C}"/>
          </ac:spMkLst>
        </pc:spChg>
      </pc:sldChg>
      <pc:sldChg chg="modSp add del replId">
        <pc:chgData name="sanjay sharma" userId="30685956fd60324c" providerId="Windows Live" clId="Web-{054724E5-D73B-4735-9F17-A184F21E90A7}" dt="2021-02-07T12:14:07.083" v="789"/>
        <pc:sldMkLst>
          <pc:docMk/>
          <pc:sldMk cId="185089776" sldId="279"/>
        </pc:sldMkLst>
        <pc:spChg chg="mod">
          <ac:chgData name="sanjay sharma" userId="30685956fd60324c" providerId="Windows Live" clId="Web-{054724E5-D73B-4735-9F17-A184F21E90A7}" dt="2021-02-07T12:11:46.143" v="744" actId="20577"/>
          <ac:spMkLst>
            <pc:docMk/>
            <pc:sldMk cId="185089776" sldId="279"/>
            <ac:spMk id="2" creationId="{82A92F5D-9BBF-4279-8E54-A96ADE4177AA}"/>
          </ac:spMkLst>
        </pc:spChg>
        <pc:spChg chg="mod">
          <ac:chgData name="sanjay sharma" userId="30685956fd60324c" providerId="Windows Live" clId="Web-{054724E5-D73B-4735-9F17-A184F21E90A7}" dt="2021-02-07T12:13:57.880" v="788" actId="20577"/>
          <ac:spMkLst>
            <pc:docMk/>
            <pc:sldMk cId="185089776" sldId="279"/>
            <ac:spMk id="3" creationId="{0A6283AE-5280-4232-89D1-2215E5835A7B}"/>
          </ac:spMkLst>
        </pc:spChg>
        <pc:spChg chg="mod">
          <ac:chgData name="sanjay sharma" userId="30685956fd60324c" providerId="Windows Live" clId="Web-{054724E5-D73B-4735-9F17-A184F21E90A7}" dt="2021-02-07T12:13:13.957" v="784" actId="14100"/>
          <ac:spMkLst>
            <pc:docMk/>
            <pc:sldMk cId="185089776" sldId="279"/>
            <ac:spMk id="4" creationId="{174609D5-CEB5-4CD6-BEF7-3DAF8E7EC6D1}"/>
          </ac:spMkLst>
        </pc:spChg>
        <pc:spChg chg="mod">
          <ac:chgData name="sanjay sharma" userId="30685956fd60324c" providerId="Windows Live" clId="Web-{054724E5-D73B-4735-9F17-A184F21E90A7}" dt="2021-02-07T12:13:29.536" v="787" actId="14100"/>
          <ac:spMkLst>
            <pc:docMk/>
            <pc:sldMk cId="185089776" sldId="279"/>
            <ac:spMk id="6" creationId="{F4CB0D2A-8D06-4CAC-A995-FF3B7D27751C}"/>
          </ac:spMkLst>
        </pc:spChg>
      </pc:sldChg>
      <pc:sldChg chg="modSp add ord replId">
        <pc:chgData name="sanjay sharma" userId="30685956fd60324c" providerId="Windows Live" clId="Web-{054724E5-D73B-4735-9F17-A184F21E90A7}" dt="2021-02-07T13:27:35.282" v="2054" actId="20577"/>
        <pc:sldMkLst>
          <pc:docMk/>
          <pc:sldMk cId="558436804" sldId="279"/>
        </pc:sldMkLst>
        <pc:spChg chg="mod">
          <ac:chgData name="sanjay sharma" userId="30685956fd60324c" providerId="Windows Live" clId="Web-{054724E5-D73B-4735-9F17-A184F21E90A7}" dt="2021-02-07T13:27:03.109" v="2051" actId="20577"/>
          <ac:spMkLst>
            <pc:docMk/>
            <pc:sldMk cId="558436804" sldId="279"/>
            <ac:spMk id="2" creationId="{B5E170AC-84B1-4B1A-9C7D-291B981599EF}"/>
          </ac:spMkLst>
        </pc:spChg>
        <pc:spChg chg="mod">
          <ac:chgData name="sanjay sharma" userId="30685956fd60324c" providerId="Windows Live" clId="Web-{054724E5-D73B-4735-9F17-A184F21E90A7}" dt="2021-02-07T12:37:59.913" v="1315" actId="20577"/>
          <ac:spMkLst>
            <pc:docMk/>
            <pc:sldMk cId="558436804" sldId="279"/>
            <ac:spMk id="3" creationId="{659D4F12-D143-47AF-AADE-42D7A4F95CAF}"/>
          </ac:spMkLst>
        </pc:spChg>
        <pc:spChg chg="mod">
          <ac:chgData name="sanjay sharma" userId="30685956fd60324c" providerId="Windows Live" clId="Web-{054724E5-D73B-4735-9F17-A184F21E90A7}" dt="2021-02-07T12:24:32.488" v="1025" actId="20577"/>
          <ac:spMkLst>
            <pc:docMk/>
            <pc:sldMk cId="558436804" sldId="279"/>
            <ac:spMk id="4" creationId="{284D6100-88ED-4765-B932-F691276601F0}"/>
          </ac:spMkLst>
        </pc:spChg>
        <pc:spChg chg="mod">
          <ac:chgData name="sanjay sharma" userId="30685956fd60324c" providerId="Windows Live" clId="Web-{054724E5-D73B-4735-9F17-A184F21E90A7}" dt="2021-02-07T12:38:06.460" v="1318" actId="20577"/>
          <ac:spMkLst>
            <pc:docMk/>
            <pc:sldMk cId="558436804" sldId="279"/>
            <ac:spMk id="5" creationId="{D2DA68B3-5B02-4292-ADA9-A73587AA0776}"/>
          </ac:spMkLst>
        </pc:spChg>
        <pc:spChg chg="mod">
          <ac:chgData name="sanjay sharma" userId="30685956fd60324c" providerId="Windows Live" clId="Web-{054724E5-D73B-4735-9F17-A184F21E90A7}" dt="2021-02-07T12:23:15.518" v="1015" actId="20577"/>
          <ac:spMkLst>
            <pc:docMk/>
            <pc:sldMk cId="558436804" sldId="279"/>
            <ac:spMk id="6" creationId="{3316BA30-4F39-4839-B6ED-7CC1C2C2079A}"/>
          </ac:spMkLst>
        </pc:spChg>
        <pc:spChg chg="mod">
          <ac:chgData name="sanjay sharma" userId="30685956fd60324c" providerId="Windows Live" clId="Web-{054724E5-D73B-4735-9F17-A184F21E90A7}" dt="2021-02-07T13:27:35.282" v="2054" actId="20577"/>
          <ac:spMkLst>
            <pc:docMk/>
            <pc:sldMk cId="558436804" sldId="279"/>
            <ac:spMk id="8" creationId="{B2185267-498A-4EF2-BE1E-96716763C750}"/>
          </ac:spMkLst>
        </pc:spChg>
        <pc:spChg chg="mod">
          <ac:chgData name="sanjay sharma" userId="30685956fd60324c" providerId="Windows Live" clId="Web-{054724E5-D73B-4735-9F17-A184F21E90A7}" dt="2021-02-07T12:27:26.398" v="1073" actId="20577"/>
          <ac:spMkLst>
            <pc:docMk/>
            <pc:sldMk cId="558436804" sldId="279"/>
            <ac:spMk id="17" creationId="{ED8C8F1D-69C8-4E27-A7EF-282165236C75}"/>
          </ac:spMkLst>
        </pc:spChg>
      </pc:sldChg>
      <pc:sldChg chg="modSp add del replId">
        <pc:chgData name="sanjay sharma" userId="30685956fd60324c" providerId="Windows Live" clId="Web-{054724E5-D73B-4735-9F17-A184F21E90A7}" dt="2021-02-07T13:36:49.482" v="2096"/>
        <pc:sldMkLst>
          <pc:docMk/>
          <pc:sldMk cId="2058398816" sldId="280"/>
        </pc:sldMkLst>
        <pc:spChg chg="mod">
          <ac:chgData name="sanjay sharma" userId="30685956fd60324c" providerId="Windows Live" clId="Web-{054724E5-D73B-4735-9F17-A184F21E90A7}" dt="2021-02-07T12:31:45.545" v="1169" actId="20577"/>
          <ac:spMkLst>
            <pc:docMk/>
            <pc:sldMk cId="2058398816" sldId="280"/>
            <ac:spMk id="2" creationId="{1891CD04-9D95-4853-92BA-ACEFE6C9F2F4}"/>
          </ac:spMkLst>
        </pc:spChg>
        <pc:spChg chg="mod">
          <ac:chgData name="sanjay sharma" userId="30685956fd60324c" providerId="Windows Live" clId="Web-{054724E5-D73B-4735-9F17-A184F21E90A7}" dt="2021-02-07T12:31:52.670" v="1171" actId="20577"/>
          <ac:spMkLst>
            <pc:docMk/>
            <pc:sldMk cId="2058398816" sldId="280"/>
            <ac:spMk id="3" creationId="{FE4411C4-ABEA-4ED0-B6E5-C005631AA30B}"/>
          </ac:spMkLst>
        </pc:spChg>
      </pc:sldChg>
      <pc:sldChg chg="modSp add ord replId">
        <pc:chgData name="sanjay sharma" userId="30685956fd60324c" providerId="Windows Live" clId="Web-{054724E5-D73B-4735-9F17-A184F21E90A7}" dt="2021-02-07T13:28:46.471" v="2055" actId="20577"/>
        <pc:sldMkLst>
          <pc:docMk/>
          <pc:sldMk cId="2134278100" sldId="281"/>
        </pc:sldMkLst>
        <pc:spChg chg="mod">
          <ac:chgData name="sanjay sharma" userId="30685956fd60324c" providerId="Windows Live" clId="Web-{054724E5-D73B-4735-9F17-A184F21E90A7}" dt="2021-02-07T12:42:24.747" v="1387" actId="20577"/>
          <ac:spMkLst>
            <pc:docMk/>
            <pc:sldMk cId="2134278100" sldId="281"/>
            <ac:spMk id="2" creationId="{B5E170AC-84B1-4B1A-9C7D-291B981599EF}"/>
          </ac:spMkLst>
        </pc:spChg>
        <pc:spChg chg="mod">
          <ac:chgData name="sanjay sharma" userId="30685956fd60324c" providerId="Windows Live" clId="Web-{054724E5-D73B-4735-9F17-A184F21E90A7}" dt="2021-02-07T12:47:46.786" v="1516" actId="1076"/>
          <ac:spMkLst>
            <pc:docMk/>
            <pc:sldMk cId="2134278100" sldId="281"/>
            <ac:spMk id="3" creationId="{659D4F12-D143-47AF-AADE-42D7A4F95CAF}"/>
          </ac:spMkLst>
        </pc:spChg>
        <pc:spChg chg="mod">
          <ac:chgData name="sanjay sharma" userId="30685956fd60324c" providerId="Windows Live" clId="Web-{054724E5-D73B-4735-9F17-A184F21E90A7}" dt="2021-02-07T12:55:58.737" v="1615" actId="20577"/>
          <ac:spMkLst>
            <pc:docMk/>
            <pc:sldMk cId="2134278100" sldId="281"/>
            <ac:spMk id="4" creationId="{284D6100-88ED-4765-B932-F691276601F0}"/>
          </ac:spMkLst>
        </pc:spChg>
        <pc:spChg chg="mod">
          <ac:chgData name="sanjay sharma" userId="30685956fd60324c" providerId="Windows Live" clId="Web-{054724E5-D73B-4735-9F17-A184F21E90A7}" dt="2021-02-07T13:28:46.471" v="2055" actId="20577"/>
          <ac:spMkLst>
            <pc:docMk/>
            <pc:sldMk cId="2134278100" sldId="281"/>
            <ac:spMk id="5" creationId="{D2DA68B3-5B02-4292-ADA9-A73587AA0776}"/>
          </ac:spMkLst>
        </pc:spChg>
        <pc:spChg chg="mod">
          <ac:chgData name="sanjay sharma" userId="30685956fd60324c" providerId="Windows Live" clId="Web-{054724E5-D73B-4735-9F17-A184F21E90A7}" dt="2021-02-07T12:58:19.209" v="1635" actId="20577"/>
          <ac:spMkLst>
            <pc:docMk/>
            <pc:sldMk cId="2134278100" sldId="281"/>
            <ac:spMk id="6" creationId="{3316BA30-4F39-4839-B6ED-7CC1C2C2079A}"/>
          </ac:spMkLst>
        </pc:spChg>
        <pc:spChg chg="mod">
          <ac:chgData name="sanjay sharma" userId="30685956fd60324c" providerId="Windows Live" clId="Web-{054724E5-D73B-4735-9F17-A184F21E90A7}" dt="2021-02-07T12:58:46.225" v="1636" actId="1076"/>
          <ac:spMkLst>
            <pc:docMk/>
            <pc:sldMk cId="2134278100" sldId="281"/>
            <ac:spMk id="8" creationId="{B2185267-498A-4EF2-BE1E-96716763C750}"/>
          </ac:spMkLst>
        </pc:spChg>
        <pc:spChg chg="mod">
          <ac:chgData name="sanjay sharma" userId="30685956fd60324c" providerId="Windows Live" clId="Web-{054724E5-D73B-4735-9F17-A184F21E90A7}" dt="2021-02-07T12:55:27.827" v="1604" actId="20577"/>
          <ac:spMkLst>
            <pc:docMk/>
            <pc:sldMk cId="2134278100" sldId="281"/>
            <ac:spMk id="17" creationId="{ED8C8F1D-69C8-4E27-A7EF-282165236C75}"/>
          </ac:spMkLst>
        </pc:spChg>
      </pc:sldChg>
      <pc:sldChg chg="modSp add ord replId">
        <pc:chgData name="sanjay sharma" userId="30685956fd60324c" providerId="Windows Live" clId="Web-{054724E5-D73B-4735-9F17-A184F21E90A7}" dt="2021-02-07T13:25:23.122" v="2049"/>
        <pc:sldMkLst>
          <pc:docMk/>
          <pc:sldMk cId="629518686" sldId="282"/>
        </pc:sldMkLst>
        <pc:spChg chg="mod">
          <ac:chgData name="sanjay sharma" userId="30685956fd60324c" providerId="Windows Live" clId="Web-{054724E5-D73B-4735-9F17-A184F21E90A7}" dt="2021-02-07T13:03:31.263" v="1670" actId="20577"/>
          <ac:spMkLst>
            <pc:docMk/>
            <pc:sldMk cId="629518686" sldId="282"/>
            <ac:spMk id="2" creationId="{B5E170AC-84B1-4B1A-9C7D-291B981599EF}"/>
          </ac:spMkLst>
        </pc:spChg>
        <pc:spChg chg="mod">
          <ac:chgData name="sanjay sharma" userId="30685956fd60324c" providerId="Windows Live" clId="Web-{054724E5-D73B-4735-9F17-A184F21E90A7}" dt="2021-02-07T13:13:56.231" v="1816" actId="20577"/>
          <ac:spMkLst>
            <pc:docMk/>
            <pc:sldMk cId="629518686" sldId="282"/>
            <ac:spMk id="3" creationId="{659D4F12-D143-47AF-AADE-42D7A4F95CAF}"/>
          </ac:spMkLst>
        </pc:spChg>
        <pc:spChg chg="mod">
          <ac:chgData name="sanjay sharma" userId="30685956fd60324c" providerId="Windows Live" clId="Web-{054724E5-D73B-4735-9F17-A184F21E90A7}" dt="2021-02-07T13:07:57.301" v="1765" actId="1076"/>
          <ac:spMkLst>
            <pc:docMk/>
            <pc:sldMk cId="629518686" sldId="282"/>
            <ac:spMk id="4" creationId="{284D6100-88ED-4765-B932-F691276601F0}"/>
          </ac:spMkLst>
        </pc:spChg>
        <pc:spChg chg="mod">
          <ac:chgData name="sanjay sharma" userId="30685956fd60324c" providerId="Windows Live" clId="Web-{054724E5-D73B-4735-9F17-A184F21E90A7}" dt="2021-02-07T13:09:20.584" v="1811" actId="14100"/>
          <ac:spMkLst>
            <pc:docMk/>
            <pc:sldMk cId="629518686" sldId="282"/>
            <ac:spMk id="5" creationId="{D2DA68B3-5B02-4292-ADA9-A73587AA0776}"/>
          </ac:spMkLst>
        </pc:spChg>
        <pc:spChg chg="mod">
          <ac:chgData name="sanjay sharma" userId="30685956fd60324c" providerId="Windows Live" clId="Web-{054724E5-D73B-4735-9F17-A184F21E90A7}" dt="2021-02-07T13:08:10.067" v="1767" actId="1076"/>
          <ac:spMkLst>
            <pc:docMk/>
            <pc:sldMk cId="629518686" sldId="282"/>
            <ac:spMk id="6" creationId="{3316BA30-4F39-4839-B6ED-7CC1C2C2079A}"/>
          </ac:spMkLst>
        </pc:spChg>
        <pc:spChg chg="mod">
          <ac:chgData name="sanjay sharma" userId="30685956fd60324c" providerId="Windows Live" clId="Web-{054724E5-D73B-4735-9F17-A184F21E90A7}" dt="2021-02-07T13:09:24.943" v="1813" actId="14100"/>
          <ac:spMkLst>
            <pc:docMk/>
            <pc:sldMk cId="629518686" sldId="282"/>
            <ac:spMk id="8" creationId="{B2185267-498A-4EF2-BE1E-96716763C750}"/>
          </ac:spMkLst>
        </pc:spChg>
        <pc:spChg chg="mod">
          <ac:chgData name="sanjay sharma" userId="30685956fd60324c" providerId="Windows Live" clId="Web-{054724E5-D73B-4735-9F17-A184F21E90A7}" dt="2021-02-07T13:08:14.692" v="1768" actId="1076"/>
          <ac:spMkLst>
            <pc:docMk/>
            <pc:sldMk cId="629518686" sldId="282"/>
            <ac:spMk id="17" creationId="{ED8C8F1D-69C8-4E27-A7EF-282165236C75}"/>
          </ac:spMkLst>
        </pc:spChg>
      </pc:sldChg>
      <pc:sldChg chg="modSp add ord replId">
        <pc:chgData name="sanjay sharma" userId="30685956fd60324c" providerId="Windows Live" clId="Web-{054724E5-D73B-4735-9F17-A184F21E90A7}" dt="2021-02-07T13:25:25.169" v="2050"/>
        <pc:sldMkLst>
          <pc:docMk/>
          <pc:sldMk cId="3316775064" sldId="283"/>
        </pc:sldMkLst>
        <pc:spChg chg="mod">
          <ac:chgData name="sanjay sharma" userId="30685956fd60324c" providerId="Windows Live" clId="Web-{054724E5-D73B-4735-9F17-A184F21E90A7}" dt="2021-02-07T13:14:08.637" v="1823" actId="20577"/>
          <ac:spMkLst>
            <pc:docMk/>
            <pc:sldMk cId="3316775064" sldId="283"/>
            <ac:spMk id="2" creationId="{B5E170AC-84B1-4B1A-9C7D-291B981599EF}"/>
          </ac:spMkLst>
        </pc:spChg>
        <pc:spChg chg="mod">
          <ac:chgData name="sanjay sharma" userId="30685956fd60324c" providerId="Windows Live" clId="Web-{054724E5-D73B-4735-9F17-A184F21E90A7}" dt="2021-02-07T13:14:35.716" v="1841" actId="20577"/>
          <ac:spMkLst>
            <pc:docMk/>
            <pc:sldMk cId="3316775064" sldId="283"/>
            <ac:spMk id="3" creationId="{659D4F12-D143-47AF-AADE-42D7A4F95CAF}"/>
          </ac:spMkLst>
        </pc:spChg>
        <pc:spChg chg="mod">
          <ac:chgData name="sanjay sharma" userId="30685956fd60324c" providerId="Windows Live" clId="Web-{054724E5-D73B-4735-9F17-A184F21E90A7}" dt="2021-02-07T13:17:04.266" v="1866" actId="20577"/>
          <ac:spMkLst>
            <pc:docMk/>
            <pc:sldMk cId="3316775064" sldId="283"/>
            <ac:spMk id="4" creationId="{284D6100-88ED-4765-B932-F691276601F0}"/>
          </ac:spMkLst>
        </pc:spChg>
        <pc:spChg chg="mod">
          <ac:chgData name="sanjay sharma" userId="30685956fd60324c" providerId="Windows Live" clId="Web-{054724E5-D73B-4735-9F17-A184F21E90A7}" dt="2021-02-07T13:17:25.142" v="1874" actId="20577"/>
          <ac:spMkLst>
            <pc:docMk/>
            <pc:sldMk cId="3316775064" sldId="283"/>
            <ac:spMk id="6" creationId="{3316BA30-4F39-4839-B6ED-7CC1C2C2079A}"/>
          </ac:spMkLst>
        </pc:spChg>
        <pc:spChg chg="mod">
          <ac:chgData name="sanjay sharma" userId="30685956fd60324c" providerId="Windows Live" clId="Web-{054724E5-D73B-4735-9F17-A184F21E90A7}" dt="2021-02-07T13:14:40.654" v="1842" actId="20577"/>
          <ac:spMkLst>
            <pc:docMk/>
            <pc:sldMk cId="3316775064" sldId="283"/>
            <ac:spMk id="8" creationId="{B2185267-498A-4EF2-BE1E-96716763C750}"/>
          </ac:spMkLst>
        </pc:spChg>
        <pc:spChg chg="mod">
          <ac:chgData name="sanjay sharma" userId="30685956fd60324c" providerId="Windows Live" clId="Web-{054724E5-D73B-4735-9F17-A184F21E90A7}" dt="2021-02-07T13:17:33.158" v="1875" actId="20577"/>
          <ac:spMkLst>
            <pc:docMk/>
            <pc:sldMk cId="3316775064" sldId="283"/>
            <ac:spMk id="17" creationId="{ED8C8F1D-69C8-4E27-A7EF-282165236C75}"/>
          </ac:spMkLst>
        </pc:spChg>
      </pc:sldChg>
    </pc:docChg>
  </pc:docChgLst>
  <pc:docChgLst>
    <pc:chgData name="sanjay sharma" userId="30685956fd60324c" providerId="Windows Live" clId="Web-{C6280C25-0F33-43F6-80F7-EA6ABD8A4C0A}"/>
    <pc:docChg chg="addSld modSld">
      <pc:chgData name="sanjay sharma" userId="30685956fd60324c" providerId="Windows Live" clId="Web-{C6280C25-0F33-43F6-80F7-EA6ABD8A4C0A}" dt="2021-02-08T11:10:27.957" v="263"/>
      <pc:docMkLst>
        <pc:docMk/>
      </pc:docMkLst>
      <pc:sldChg chg="modNotes">
        <pc:chgData name="sanjay sharma" userId="30685956fd60324c" providerId="Windows Live" clId="Web-{C6280C25-0F33-43F6-80F7-EA6ABD8A4C0A}" dt="2021-02-08T11:10:27.957" v="263"/>
        <pc:sldMkLst>
          <pc:docMk/>
          <pc:sldMk cId="2979223466" sldId="256"/>
        </pc:sldMkLst>
      </pc:sldChg>
      <pc:sldChg chg="modSp">
        <pc:chgData name="sanjay sharma" userId="30685956fd60324c" providerId="Windows Live" clId="Web-{C6280C25-0F33-43F6-80F7-EA6ABD8A4C0A}" dt="2021-02-08T04:45:56.609" v="5" actId="20577"/>
        <pc:sldMkLst>
          <pc:docMk/>
          <pc:sldMk cId="1592914275" sldId="278"/>
        </pc:sldMkLst>
        <pc:spChg chg="mod">
          <ac:chgData name="sanjay sharma" userId="30685956fd60324c" providerId="Windows Live" clId="Web-{C6280C25-0F33-43F6-80F7-EA6ABD8A4C0A}" dt="2021-02-08T04:45:56.609" v="5" actId="20577"/>
          <ac:spMkLst>
            <pc:docMk/>
            <pc:sldMk cId="1592914275" sldId="278"/>
            <ac:spMk id="4" creationId="{174609D5-CEB5-4CD6-BEF7-3DAF8E7EC6D1}"/>
          </ac:spMkLst>
        </pc:spChg>
        <pc:spChg chg="mod">
          <ac:chgData name="sanjay sharma" userId="30685956fd60324c" providerId="Windows Live" clId="Web-{C6280C25-0F33-43F6-80F7-EA6ABD8A4C0A}" dt="2021-02-08T04:45:45.312" v="2" actId="20577"/>
          <ac:spMkLst>
            <pc:docMk/>
            <pc:sldMk cId="1592914275" sldId="278"/>
            <ac:spMk id="5" creationId="{D4FF2761-AC08-4514-AAF4-046F8459FBBD}"/>
          </ac:spMkLst>
        </pc:spChg>
        <pc:spChg chg="mod">
          <ac:chgData name="sanjay sharma" userId="30685956fd60324c" providerId="Windows Live" clId="Web-{C6280C25-0F33-43F6-80F7-EA6ABD8A4C0A}" dt="2021-02-08T04:45:51.734" v="3" actId="20577"/>
          <ac:spMkLst>
            <pc:docMk/>
            <pc:sldMk cId="1592914275" sldId="278"/>
            <ac:spMk id="6" creationId="{F4CB0D2A-8D06-4CAC-A995-FF3B7D27751C}"/>
          </ac:spMkLst>
        </pc:spChg>
      </pc:sldChg>
      <pc:sldChg chg="modSp">
        <pc:chgData name="sanjay sharma" userId="30685956fd60324c" providerId="Windows Live" clId="Web-{C6280C25-0F33-43F6-80F7-EA6ABD8A4C0A}" dt="2021-02-08T04:47:04.595" v="32" actId="20577"/>
        <pc:sldMkLst>
          <pc:docMk/>
          <pc:sldMk cId="558436804" sldId="279"/>
        </pc:sldMkLst>
        <pc:spChg chg="mod">
          <ac:chgData name="sanjay sharma" userId="30685956fd60324c" providerId="Windows Live" clId="Web-{C6280C25-0F33-43F6-80F7-EA6ABD8A4C0A}" dt="2021-02-08T04:47:04.595" v="32" actId="20577"/>
          <ac:spMkLst>
            <pc:docMk/>
            <pc:sldMk cId="558436804" sldId="279"/>
            <ac:spMk id="3" creationId="{659D4F12-D143-47AF-AADE-42D7A4F95CAF}"/>
          </ac:spMkLst>
        </pc:spChg>
        <pc:spChg chg="mod">
          <ac:chgData name="sanjay sharma" userId="30685956fd60324c" providerId="Windows Live" clId="Web-{C6280C25-0F33-43F6-80F7-EA6ABD8A4C0A}" dt="2021-02-08T04:46:08.875" v="8" actId="20577"/>
          <ac:spMkLst>
            <pc:docMk/>
            <pc:sldMk cId="558436804" sldId="279"/>
            <ac:spMk id="4" creationId="{284D6100-88ED-4765-B932-F691276601F0}"/>
          </ac:spMkLst>
        </pc:spChg>
        <pc:spChg chg="mod">
          <ac:chgData name="sanjay sharma" userId="30685956fd60324c" providerId="Windows Live" clId="Web-{C6280C25-0F33-43F6-80F7-EA6ABD8A4C0A}" dt="2021-02-08T04:46:39.751" v="17" actId="20577"/>
          <ac:spMkLst>
            <pc:docMk/>
            <pc:sldMk cId="558436804" sldId="279"/>
            <ac:spMk id="5" creationId="{D2DA68B3-5B02-4292-ADA9-A73587AA0776}"/>
          </ac:spMkLst>
        </pc:spChg>
        <pc:spChg chg="mod">
          <ac:chgData name="sanjay sharma" userId="30685956fd60324c" providerId="Windows Live" clId="Web-{C6280C25-0F33-43F6-80F7-EA6ABD8A4C0A}" dt="2021-02-08T04:46:45.673" v="23" actId="20577"/>
          <ac:spMkLst>
            <pc:docMk/>
            <pc:sldMk cId="558436804" sldId="279"/>
            <ac:spMk id="8" creationId="{B2185267-498A-4EF2-BE1E-96716763C750}"/>
          </ac:spMkLst>
        </pc:spChg>
        <pc:spChg chg="mod">
          <ac:chgData name="sanjay sharma" userId="30685956fd60324c" providerId="Windows Live" clId="Web-{C6280C25-0F33-43F6-80F7-EA6ABD8A4C0A}" dt="2021-02-08T04:46:05.047" v="6" actId="20577"/>
          <ac:spMkLst>
            <pc:docMk/>
            <pc:sldMk cId="558436804" sldId="279"/>
            <ac:spMk id="17" creationId="{ED8C8F1D-69C8-4E27-A7EF-282165236C75}"/>
          </ac:spMkLst>
        </pc:spChg>
      </pc:sldChg>
      <pc:sldChg chg="modSp">
        <pc:chgData name="sanjay sharma" userId="30685956fd60324c" providerId="Windows Live" clId="Web-{C6280C25-0F33-43F6-80F7-EA6ABD8A4C0A}" dt="2021-02-08T04:49:38.833" v="61" actId="20577"/>
        <pc:sldMkLst>
          <pc:docMk/>
          <pc:sldMk cId="2134278100" sldId="281"/>
        </pc:sldMkLst>
        <pc:spChg chg="mod">
          <ac:chgData name="sanjay sharma" userId="30685956fd60324c" providerId="Windows Live" clId="Web-{C6280C25-0F33-43F6-80F7-EA6ABD8A4C0A}" dt="2021-02-08T04:49:35.848" v="58" actId="20577"/>
          <ac:spMkLst>
            <pc:docMk/>
            <pc:sldMk cId="2134278100" sldId="281"/>
            <ac:spMk id="4" creationId="{284D6100-88ED-4765-B932-F691276601F0}"/>
          </ac:spMkLst>
        </pc:spChg>
        <pc:spChg chg="mod">
          <ac:chgData name="sanjay sharma" userId="30685956fd60324c" providerId="Windows Live" clId="Web-{C6280C25-0F33-43F6-80F7-EA6ABD8A4C0A}" dt="2021-02-08T04:49:29.301" v="55" actId="20577"/>
          <ac:spMkLst>
            <pc:docMk/>
            <pc:sldMk cId="2134278100" sldId="281"/>
            <ac:spMk id="6" creationId="{3316BA30-4F39-4839-B6ED-7CC1C2C2079A}"/>
          </ac:spMkLst>
        </pc:spChg>
        <pc:spChg chg="mod">
          <ac:chgData name="sanjay sharma" userId="30685956fd60324c" providerId="Windows Live" clId="Web-{C6280C25-0F33-43F6-80F7-EA6ABD8A4C0A}" dt="2021-02-08T04:49:38.833" v="61" actId="20577"/>
          <ac:spMkLst>
            <pc:docMk/>
            <pc:sldMk cId="2134278100" sldId="281"/>
            <ac:spMk id="17" creationId="{ED8C8F1D-69C8-4E27-A7EF-282165236C75}"/>
          </ac:spMkLst>
        </pc:spChg>
      </pc:sldChg>
      <pc:sldChg chg="modSp">
        <pc:chgData name="sanjay sharma" userId="30685956fd60324c" providerId="Windows Live" clId="Web-{C6280C25-0F33-43F6-80F7-EA6ABD8A4C0A}" dt="2021-02-08T04:48:12.581" v="47" actId="20577"/>
        <pc:sldMkLst>
          <pc:docMk/>
          <pc:sldMk cId="629518686" sldId="282"/>
        </pc:sldMkLst>
        <pc:spChg chg="mod">
          <ac:chgData name="sanjay sharma" userId="30685956fd60324c" providerId="Windows Live" clId="Web-{C6280C25-0F33-43F6-80F7-EA6ABD8A4C0A}" dt="2021-02-08T04:47:50.596" v="40" actId="14100"/>
          <ac:spMkLst>
            <pc:docMk/>
            <pc:sldMk cId="629518686" sldId="282"/>
            <ac:spMk id="4" creationId="{284D6100-88ED-4765-B932-F691276601F0}"/>
          </ac:spMkLst>
        </pc:spChg>
        <pc:spChg chg="mod">
          <ac:chgData name="sanjay sharma" userId="30685956fd60324c" providerId="Windows Live" clId="Web-{C6280C25-0F33-43F6-80F7-EA6ABD8A4C0A}" dt="2021-02-08T04:48:07.378" v="44" actId="20577"/>
          <ac:spMkLst>
            <pc:docMk/>
            <pc:sldMk cId="629518686" sldId="282"/>
            <ac:spMk id="6" creationId="{3316BA30-4F39-4839-B6ED-7CC1C2C2079A}"/>
          </ac:spMkLst>
        </pc:spChg>
        <pc:spChg chg="mod">
          <ac:chgData name="sanjay sharma" userId="30685956fd60324c" providerId="Windows Live" clId="Web-{C6280C25-0F33-43F6-80F7-EA6ABD8A4C0A}" dt="2021-02-08T04:48:12.581" v="47" actId="20577"/>
          <ac:spMkLst>
            <pc:docMk/>
            <pc:sldMk cId="629518686" sldId="282"/>
            <ac:spMk id="17" creationId="{ED8C8F1D-69C8-4E27-A7EF-282165236C75}"/>
          </ac:spMkLst>
        </pc:spChg>
      </pc:sldChg>
      <pc:sldChg chg="modSp new modNotes">
        <pc:chgData name="sanjay sharma" userId="30685956fd60324c" providerId="Windows Live" clId="Web-{C6280C25-0F33-43F6-80F7-EA6ABD8A4C0A}" dt="2021-02-08T05:28:36.457" v="250"/>
        <pc:sldMkLst>
          <pc:docMk/>
          <pc:sldMk cId="638940073" sldId="284"/>
        </pc:sldMkLst>
        <pc:spChg chg="mod">
          <ac:chgData name="sanjay sharma" userId="30685956fd60324c" providerId="Windows Live" clId="Web-{C6280C25-0F33-43F6-80F7-EA6ABD8A4C0A}" dt="2021-02-08T04:58:46.329" v="181" actId="20577"/>
          <ac:spMkLst>
            <pc:docMk/>
            <pc:sldMk cId="638940073" sldId="284"/>
            <ac:spMk id="2" creationId="{599738C7-FFA7-43CD-A88A-6E753E6EF39D}"/>
          </ac:spMkLst>
        </pc:spChg>
        <pc:spChg chg="mod">
          <ac:chgData name="sanjay sharma" userId="30685956fd60324c" providerId="Windows Live" clId="Web-{C6280C25-0F33-43F6-80F7-EA6ABD8A4C0A}" dt="2021-02-08T05:25:13.405" v="247" actId="20577"/>
          <ac:spMkLst>
            <pc:docMk/>
            <pc:sldMk cId="638940073" sldId="284"/>
            <ac:spMk id="3" creationId="{C3EB2765-5BD2-48BC-B534-24C337A3864A}"/>
          </ac:spMkLst>
        </pc:spChg>
        <pc:spChg chg="mod">
          <ac:chgData name="sanjay sharma" userId="30685956fd60324c" providerId="Windows Live" clId="Web-{C6280C25-0F33-43F6-80F7-EA6ABD8A4C0A}" dt="2021-02-08T04:58:17.954" v="159" actId="14100"/>
          <ac:spMkLst>
            <pc:docMk/>
            <pc:sldMk cId="638940073" sldId="284"/>
            <ac:spMk id="4" creationId="{B57C8A19-A4B9-4E22-8A30-6A793EF56B73}"/>
          </ac:spMkLst>
        </pc:spChg>
      </pc:sldChg>
      <pc:sldChg chg="modSp add replId">
        <pc:chgData name="sanjay sharma" userId="30685956fd60324c" providerId="Windows Live" clId="Web-{C6280C25-0F33-43F6-80F7-EA6ABD8A4C0A}" dt="2021-02-08T05:43:15.244" v="260" actId="20577"/>
        <pc:sldMkLst>
          <pc:docMk/>
          <pc:sldMk cId="93589422" sldId="285"/>
        </pc:sldMkLst>
        <pc:spChg chg="mod">
          <ac:chgData name="sanjay sharma" userId="30685956fd60324c" providerId="Windows Live" clId="Web-{C6280C25-0F33-43F6-80F7-EA6ABD8A4C0A}" dt="2021-02-08T05:43:15.244" v="260" actId="20577"/>
          <ac:spMkLst>
            <pc:docMk/>
            <pc:sldMk cId="93589422" sldId="285"/>
            <ac:spMk id="2" creationId="{599738C7-FFA7-43CD-A88A-6E753E6EF39D}"/>
          </ac:spMkLst>
        </pc:spChg>
      </pc:sldChg>
    </pc:docChg>
  </pc:docChgLst>
  <pc:docChgLst>
    <pc:chgData name="sanjay sharma" userId="30685956fd60324c" providerId="Windows Live" clId="Web-{0420F2F2-2EB6-4850-97C5-E24D5DA466C7}"/>
    <pc:docChg chg="addSld delSld modSld sldOrd addMainMaster delMainMaster">
      <pc:chgData name="sanjay sharma" userId="30685956fd60324c" providerId="Windows Live" clId="Web-{0420F2F2-2EB6-4850-97C5-E24D5DA466C7}" dt="2021-02-07T08:28:02.258" v="2983" actId="20577"/>
      <pc:docMkLst>
        <pc:docMk/>
      </pc:docMkLst>
      <pc:sldChg chg="addSp modSp mod setBg modClrScheme setClrOvrMap chgLayout">
        <pc:chgData name="sanjay sharma" userId="30685956fd60324c" providerId="Windows Live" clId="Web-{0420F2F2-2EB6-4850-97C5-E24D5DA466C7}" dt="2021-02-07T05:18:11.343" v="849" actId="20577"/>
        <pc:sldMkLst>
          <pc:docMk/>
          <pc:sldMk cId="2979223466" sldId="256"/>
        </pc:sldMkLst>
        <pc:spChg chg="mod">
          <ac:chgData name="sanjay sharma" userId="30685956fd60324c" providerId="Windows Live" clId="Web-{0420F2F2-2EB6-4850-97C5-E24D5DA466C7}" dt="2021-02-07T04:18:32.743" v="14" actId="20577"/>
          <ac:spMkLst>
            <pc:docMk/>
            <pc:sldMk cId="2979223466" sldId="256"/>
            <ac:spMk id="2" creationId="{00000000-0000-0000-0000-000000000000}"/>
          </ac:spMkLst>
        </pc:spChg>
        <pc:spChg chg="mod">
          <ac:chgData name="sanjay sharma" userId="30685956fd60324c" providerId="Windows Live" clId="Web-{0420F2F2-2EB6-4850-97C5-E24D5DA466C7}" dt="2021-02-07T05:18:11.343" v="849" actId="20577"/>
          <ac:spMkLst>
            <pc:docMk/>
            <pc:sldMk cId="2979223466" sldId="256"/>
            <ac:spMk id="3" creationId="{00000000-0000-0000-0000-000000000000}"/>
          </ac:spMkLst>
        </pc:spChg>
        <pc:spChg chg="add">
          <ac:chgData name="sanjay sharma" userId="30685956fd60324c" providerId="Windows Live" clId="Web-{0420F2F2-2EB6-4850-97C5-E24D5DA466C7}" dt="2021-02-07T04:18:19.039" v="0"/>
          <ac:spMkLst>
            <pc:docMk/>
            <pc:sldMk cId="2979223466" sldId="256"/>
            <ac:spMk id="8" creationId="{8E019540-1104-4B12-9F83-45F58674186F}"/>
          </ac:spMkLst>
        </pc:spChg>
        <pc:spChg chg="add">
          <ac:chgData name="sanjay sharma" userId="30685956fd60324c" providerId="Windows Live" clId="Web-{0420F2F2-2EB6-4850-97C5-E24D5DA466C7}" dt="2021-02-07T04:18:19.039" v="0"/>
          <ac:spMkLst>
            <pc:docMk/>
            <pc:sldMk cId="2979223466" sldId="256"/>
            <ac:spMk id="10" creationId="{3580CFD6-E44A-486A-9E73-D8D948F78A34}"/>
          </ac:spMkLst>
        </pc:spChg>
      </pc:sldChg>
      <pc:sldChg chg="addSp delSp modSp new mod ord modClrScheme chgLayout">
        <pc:chgData name="sanjay sharma" userId="30685956fd60324c" providerId="Windows Live" clId="Web-{0420F2F2-2EB6-4850-97C5-E24D5DA466C7}" dt="2021-02-07T06:37:41.241" v="1564" actId="20577"/>
        <pc:sldMkLst>
          <pc:docMk/>
          <pc:sldMk cId="2046995624" sldId="257"/>
        </pc:sldMkLst>
        <pc:spChg chg="mod ord">
          <ac:chgData name="sanjay sharma" userId="30685956fd60324c" providerId="Windows Live" clId="Web-{0420F2F2-2EB6-4850-97C5-E24D5DA466C7}" dt="2021-02-07T06:37:41.241" v="1564" actId="20577"/>
          <ac:spMkLst>
            <pc:docMk/>
            <pc:sldMk cId="2046995624" sldId="257"/>
            <ac:spMk id="2" creationId="{FAA79B74-2233-415A-B6C5-58B3EBE3F2C9}"/>
          </ac:spMkLst>
        </pc:spChg>
        <pc:spChg chg="mod ord">
          <ac:chgData name="sanjay sharma" userId="30685956fd60324c" providerId="Windows Live" clId="Web-{0420F2F2-2EB6-4850-97C5-E24D5DA466C7}" dt="2021-02-07T06:35:22.473" v="1547" actId="20577"/>
          <ac:spMkLst>
            <pc:docMk/>
            <pc:sldMk cId="2046995624" sldId="257"/>
            <ac:spMk id="3" creationId="{D4AB6B75-24E5-4DDD-9A16-187F2A6AC93E}"/>
          </ac:spMkLst>
        </pc:spChg>
        <pc:spChg chg="add del mod">
          <ac:chgData name="sanjay sharma" userId="30685956fd60324c" providerId="Windows Live" clId="Web-{0420F2F2-2EB6-4850-97C5-E24D5DA466C7}" dt="2021-02-07T04:36:57.705" v="119"/>
          <ac:spMkLst>
            <pc:docMk/>
            <pc:sldMk cId="2046995624" sldId="257"/>
            <ac:spMk id="5" creationId="{C0717A40-3D9D-403E-896E-79D7F8A386DB}"/>
          </ac:spMkLst>
        </pc:spChg>
      </pc:sldChg>
      <pc:sldChg chg="modSp new del">
        <pc:chgData name="sanjay sharma" userId="30685956fd60324c" providerId="Windows Live" clId="Web-{0420F2F2-2EB6-4850-97C5-E24D5DA466C7}" dt="2021-02-07T05:05:36.652" v="690"/>
        <pc:sldMkLst>
          <pc:docMk/>
          <pc:sldMk cId="3865171340" sldId="258"/>
        </pc:sldMkLst>
        <pc:spChg chg="mod">
          <ac:chgData name="sanjay sharma" userId="30685956fd60324c" providerId="Windows Live" clId="Web-{0420F2F2-2EB6-4850-97C5-E24D5DA466C7}" dt="2021-02-07T05:05:18.355" v="684" actId="20577"/>
          <ac:spMkLst>
            <pc:docMk/>
            <pc:sldMk cId="3865171340" sldId="258"/>
            <ac:spMk id="3" creationId="{67D8419D-2629-4808-9DA9-6396F56C81C5}"/>
          </ac:spMkLst>
        </pc:spChg>
        <pc:spChg chg="mod">
          <ac:chgData name="sanjay sharma" userId="30685956fd60324c" providerId="Windows Live" clId="Web-{0420F2F2-2EB6-4850-97C5-E24D5DA466C7}" dt="2021-02-07T05:05:26.152" v="689" actId="20577"/>
          <ac:spMkLst>
            <pc:docMk/>
            <pc:sldMk cId="3865171340" sldId="258"/>
            <ac:spMk id="5" creationId="{0655D15B-70E9-4BCB-969B-0163D02114AE}"/>
          </ac:spMkLst>
        </pc:spChg>
      </pc:sldChg>
      <pc:sldChg chg="modSp new del ord">
        <pc:chgData name="sanjay sharma" userId="30685956fd60324c" providerId="Windows Live" clId="Web-{0420F2F2-2EB6-4850-97C5-E24D5DA466C7}" dt="2021-02-07T04:43:43.151" v="334"/>
        <pc:sldMkLst>
          <pc:docMk/>
          <pc:sldMk cId="4204260424" sldId="259"/>
        </pc:sldMkLst>
        <pc:spChg chg="mod">
          <ac:chgData name="sanjay sharma" userId="30685956fd60324c" providerId="Windows Live" clId="Web-{0420F2F2-2EB6-4850-97C5-E24D5DA466C7}" dt="2021-02-07T04:39:29.427" v="202" actId="20577"/>
          <ac:spMkLst>
            <pc:docMk/>
            <pc:sldMk cId="4204260424" sldId="259"/>
            <ac:spMk id="2" creationId="{D182DB4A-9BE2-4C0E-A1E7-FF7759D1C501}"/>
          </ac:spMkLst>
        </pc:spChg>
        <pc:spChg chg="mod">
          <ac:chgData name="sanjay sharma" userId="30685956fd60324c" providerId="Windows Live" clId="Web-{0420F2F2-2EB6-4850-97C5-E24D5DA466C7}" dt="2021-02-07T04:39:40.114" v="210" actId="20577"/>
          <ac:spMkLst>
            <pc:docMk/>
            <pc:sldMk cId="4204260424" sldId="259"/>
            <ac:spMk id="3" creationId="{0212943D-38D5-4534-A3BF-E19EE375A1A0}"/>
          </ac:spMkLst>
        </pc:spChg>
      </pc:sldChg>
      <pc:sldChg chg="modSp add replId modNotes">
        <pc:chgData name="sanjay sharma" userId="30685956fd60324c" providerId="Windows Live" clId="Web-{0420F2F2-2EB6-4850-97C5-E24D5DA466C7}" dt="2021-02-07T05:13:07.381" v="784" actId="20577"/>
        <pc:sldMkLst>
          <pc:docMk/>
          <pc:sldMk cId="338460513" sldId="260"/>
        </pc:sldMkLst>
        <pc:spChg chg="mod">
          <ac:chgData name="sanjay sharma" userId="30685956fd60324c" providerId="Windows Live" clId="Web-{0420F2F2-2EB6-4850-97C5-E24D5DA466C7}" dt="2021-02-07T05:13:07.381" v="784" actId="20577"/>
          <ac:spMkLst>
            <pc:docMk/>
            <pc:sldMk cId="338460513" sldId="260"/>
            <ac:spMk id="2" creationId="{FAA79B74-2233-415A-B6C5-58B3EBE3F2C9}"/>
          </ac:spMkLst>
        </pc:spChg>
        <pc:spChg chg="mod">
          <ac:chgData name="sanjay sharma" userId="30685956fd60324c" providerId="Windows Live" clId="Web-{0420F2F2-2EB6-4850-97C5-E24D5DA466C7}" dt="2021-02-07T05:06:42.982" v="722" actId="20577"/>
          <ac:spMkLst>
            <pc:docMk/>
            <pc:sldMk cId="338460513" sldId="260"/>
            <ac:spMk id="3" creationId="{D4AB6B75-24E5-4DDD-9A16-187F2A6AC93E}"/>
          </ac:spMkLst>
        </pc:spChg>
      </pc:sldChg>
      <pc:sldChg chg="modSp new ord">
        <pc:chgData name="sanjay sharma" userId="30685956fd60324c" providerId="Windows Live" clId="Web-{0420F2F2-2EB6-4850-97C5-E24D5DA466C7}" dt="2021-02-07T05:07:27.186" v="736" actId="20577"/>
        <pc:sldMkLst>
          <pc:docMk/>
          <pc:sldMk cId="4257607306" sldId="261"/>
        </pc:sldMkLst>
        <pc:spChg chg="mod">
          <ac:chgData name="sanjay sharma" userId="30685956fd60324c" providerId="Windows Live" clId="Web-{0420F2F2-2EB6-4850-97C5-E24D5DA466C7}" dt="2021-02-07T04:50:24.050" v="559" actId="20577"/>
          <ac:spMkLst>
            <pc:docMk/>
            <pc:sldMk cId="4257607306" sldId="261"/>
            <ac:spMk id="2" creationId="{793915D3-FFE9-4A58-8DB3-A9C9DD5D2FD0}"/>
          </ac:spMkLst>
        </pc:spChg>
        <pc:spChg chg="mod">
          <ac:chgData name="sanjay sharma" userId="30685956fd60324c" providerId="Windows Live" clId="Web-{0420F2F2-2EB6-4850-97C5-E24D5DA466C7}" dt="2021-02-07T05:07:27.186" v="736" actId="20577"/>
          <ac:spMkLst>
            <pc:docMk/>
            <pc:sldMk cId="4257607306" sldId="261"/>
            <ac:spMk id="3" creationId="{84B289A5-A82B-4FF8-9705-ED1FBD02A957}"/>
          </ac:spMkLst>
        </pc:spChg>
      </pc:sldChg>
      <pc:sldChg chg="modSp add replId modNotes">
        <pc:chgData name="sanjay sharma" userId="30685956fd60324c" providerId="Windows Live" clId="Web-{0420F2F2-2EB6-4850-97C5-E24D5DA466C7}" dt="2021-02-07T05:15:53.572" v="796" actId="20577"/>
        <pc:sldMkLst>
          <pc:docMk/>
          <pc:sldMk cId="3261771934" sldId="262"/>
        </pc:sldMkLst>
        <pc:spChg chg="mod">
          <ac:chgData name="sanjay sharma" userId="30685956fd60324c" providerId="Windows Live" clId="Web-{0420F2F2-2EB6-4850-97C5-E24D5DA466C7}" dt="2021-02-07T05:15:53.572" v="796" actId="20577"/>
          <ac:spMkLst>
            <pc:docMk/>
            <pc:sldMk cId="3261771934" sldId="262"/>
            <ac:spMk id="2" creationId="{FAA79B74-2233-415A-B6C5-58B3EBE3F2C9}"/>
          </ac:spMkLst>
        </pc:spChg>
        <pc:spChg chg="mod">
          <ac:chgData name="sanjay sharma" userId="30685956fd60324c" providerId="Windows Live" clId="Web-{0420F2F2-2EB6-4850-97C5-E24D5DA466C7}" dt="2021-02-07T05:11:34.191" v="770" actId="20577"/>
          <ac:spMkLst>
            <pc:docMk/>
            <pc:sldMk cId="3261771934" sldId="262"/>
            <ac:spMk id="3" creationId="{D4AB6B75-24E5-4DDD-9A16-187F2A6AC93E}"/>
          </ac:spMkLst>
        </pc:spChg>
      </pc:sldChg>
      <pc:sldChg chg="modSp add replId modNotes">
        <pc:chgData name="sanjay sharma" userId="30685956fd60324c" providerId="Windows Live" clId="Web-{0420F2F2-2EB6-4850-97C5-E24D5DA466C7}" dt="2021-02-07T05:14:28.008" v="790"/>
        <pc:sldMkLst>
          <pc:docMk/>
          <pc:sldMk cId="3555067271" sldId="263"/>
        </pc:sldMkLst>
        <pc:spChg chg="mod">
          <ac:chgData name="sanjay sharma" userId="30685956fd60324c" providerId="Windows Live" clId="Web-{0420F2F2-2EB6-4850-97C5-E24D5DA466C7}" dt="2021-02-07T05:12:53.099" v="779" actId="20577"/>
          <ac:spMkLst>
            <pc:docMk/>
            <pc:sldMk cId="3555067271" sldId="263"/>
            <ac:spMk id="2" creationId="{FAA79B74-2233-415A-B6C5-58B3EBE3F2C9}"/>
          </ac:spMkLst>
        </pc:spChg>
        <pc:spChg chg="mod">
          <ac:chgData name="sanjay sharma" userId="30685956fd60324c" providerId="Windows Live" clId="Web-{0420F2F2-2EB6-4850-97C5-E24D5DA466C7}" dt="2021-02-07T05:13:25.662" v="787" actId="20577"/>
          <ac:spMkLst>
            <pc:docMk/>
            <pc:sldMk cId="3555067271" sldId="263"/>
            <ac:spMk id="3" creationId="{D4AB6B75-24E5-4DDD-9A16-187F2A6AC93E}"/>
          </ac:spMkLst>
        </pc:spChg>
      </pc:sldChg>
      <pc:sldChg chg="modSp add replId">
        <pc:chgData name="sanjay sharma" userId="30685956fd60324c" providerId="Windows Live" clId="Web-{0420F2F2-2EB6-4850-97C5-E24D5DA466C7}" dt="2021-02-07T05:19:30.766" v="850" actId="20577"/>
        <pc:sldMkLst>
          <pc:docMk/>
          <pc:sldMk cId="526049693" sldId="264"/>
        </pc:sldMkLst>
        <pc:spChg chg="mod">
          <ac:chgData name="sanjay sharma" userId="30685956fd60324c" providerId="Windows Live" clId="Web-{0420F2F2-2EB6-4850-97C5-E24D5DA466C7}" dt="2021-02-07T05:16:35.997" v="799" actId="20577"/>
          <ac:spMkLst>
            <pc:docMk/>
            <pc:sldMk cId="526049693" sldId="264"/>
            <ac:spMk id="2" creationId="{793915D3-FFE9-4A58-8DB3-A9C9DD5D2FD0}"/>
          </ac:spMkLst>
        </pc:spChg>
        <pc:spChg chg="mod">
          <ac:chgData name="sanjay sharma" userId="30685956fd60324c" providerId="Windows Live" clId="Web-{0420F2F2-2EB6-4850-97C5-E24D5DA466C7}" dt="2021-02-07T05:19:30.766" v="850" actId="20577"/>
          <ac:spMkLst>
            <pc:docMk/>
            <pc:sldMk cId="526049693" sldId="264"/>
            <ac:spMk id="3" creationId="{84B289A5-A82B-4FF8-9705-ED1FBD02A957}"/>
          </ac:spMkLst>
        </pc:spChg>
      </pc:sldChg>
      <pc:sldChg chg="modSp add replId">
        <pc:chgData name="sanjay sharma" userId="30685956fd60324c" providerId="Windows Live" clId="Web-{0420F2F2-2EB6-4850-97C5-E24D5DA466C7}" dt="2021-02-07T06:37:58.304" v="1566" actId="20577"/>
        <pc:sldMkLst>
          <pc:docMk/>
          <pc:sldMk cId="600225433" sldId="265"/>
        </pc:sldMkLst>
        <pc:spChg chg="mod">
          <ac:chgData name="sanjay sharma" userId="30685956fd60324c" providerId="Windows Live" clId="Web-{0420F2F2-2EB6-4850-97C5-E24D5DA466C7}" dt="2021-02-07T05:26:27.119" v="1026" actId="14100"/>
          <ac:spMkLst>
            <pc:docMk/>
            <pc:sldMk cId="600225433" sldId="265"/>
            <ac:spMk id="2" creationId="{FAA79B74-2233-415A-B6C5-58B3EBE3F2C9}"/>
          </ac:spMkLst>
        </pc:spChg>
        <pc:spChg chg="mod">
          <ac:chgData name="sanjay sharma" userId="30685956fd60324c" providerId="Windows Live" clId="Web-{0420F2F2-2EB6-4850-97C5-E24D5DA466C7}" dt="2021-02-07T06:37:58.304" v="1566" actId="20577"/>
          <ac:spMkLst>
            <pc:docMk/>
            <pc:sldMk cId="600225433" sldId="265"/>
            <ac:spMk id="3" creationId="{D4AB6B75-24E5-4DDD-9A16-187F2A6AC93E}"/>
          </ac:spMkLst>
        </pc:spChg>
      </pc:sldChg>
      <pc:sldChg chg="modSp add del ord replId">
        <pc:chgData name="sanjay sharma" userId="30685956fd60324c" providerId="Windows Live" clId="Web-{0420F2F2-2EB6-4850-97C5-E24D5DA466C7}" dt="2021-02-07T08:18:05.337" v="2825"/>
        <pc:sldMkLst>
          <pc:docMk/>
          <pc:sldMk cId="2978744858" sldId="266"/>
        </pc:sldMkLst>
        <pc:spChg chg="mod">
          <ac:chgData name="sanjay sharma" userId="30685956fd60324c" providerId="Windows Live" clId="Web-{0420F2F2-2EB6-4850-97C5-E24D5DA466C7}" dt="2021-02-07T05:31:52.673" v="1164" actId="20577"/>
          <ac:spMkLst>
            <pc:docMk/>
            <pc:sldMk cId="2978744858" sldId="266"/>
            <ac:spMk id="3" creationId="{84B289A5-A82B-4FF8-9705-ED1FBD02A957}"/>
          </ac:spMkLst>
        </pc:spChg>
      </pc:sldChg>
      <pc:sldChg chg="modSp new del ord">
        <pc:chgData name="sanjay sharma" userId="30685956fd60324c" providerId="Windows Live" clId="Web-{0420F2F2-2EB6-4850-97C5-E24D5DA466C7}" dt="2021-02-07T05:34:19.817" v="1177"/>
        <pc:sldMkLst>
          <pc:docMk/>
          <pc:sldMk cId="1550019189" sldId="267"/>
        </pc:sldMkLst>
        <pc:spChg chg="mod">
          <ac:chgData name="sanjay sharma" userId="30685956fd60324c" providerId="Windows Live" clId="Web-{0420F2F2-2EB6-4850-97C5-E24D5DA466C7}" dt="2021-02-07T05:34:05.629" v="1176" actId="20577"/>
          <ac:spMkLst>
            <pc:docMk/>
            <pc:sldMk cId="1550019189" sldId="267"/>
            <ac:spMk id="2" creationId="{E828909E-ED16-4D17-95DD-8550B9AF3986}"/>
          </ac:spMkLst>
        </pc:spChg>
      </pc:sldChg>
      <pc:sldChg chg="addSp delSp modSp new del ord modNotes">
        <pc:chgData name="sanjay sharma" userId="30685956fd60324c" providerId="Windows Live" clId="Web-{0420F2F2-2EB6-4850-97C5-E24D5DA466C7}" dt="2021-02-07T07:32:23.459" v="2013"/>
        <pc:sldMkLst>
          <pc:docMk/>
          <pc:sldMk cId="3456151493" sldId="267"/>
        </pc:sldMkLst>
        <pc:spChg chg="mod">
          <ac:chgData name="sanjay sharma" userId="30685956fd60324c" providerId="Windows Live" clId="Web-{0420F2F2-2EB6-4850-97C5-E24D5DA466C7}" dt="2021-02-07T06:38:19.352" v="1567" actId="20577"/>
          <ac:spMkLst>
            <pc:docMk/>
            <pc:sldMk cId="3456151493" sldId="267"/>
            <ac:spMk id="2" creationId="{6636C126-B909-47AB-941F-A4AA422AFFBA}"/>
          </ac:spMkLst>
        </pc:spChg>
        <pc:spChg chg="del mod">
          <ac:chgData name="sanjay sharma" userId="30685956fd60324c" providerId="Windows Live" clId="Web-{0420F2F2-2EB6-4850-97C5-E24D5DA466C7}" dt="2021-02-07T05:50:22.385" v="1346"/>
          <ac:spMkLst>
            <pc:docMk/>
            <pc:sldMk cId="3456151493" sldId="267"/>
            <ac:spMk id="3" creationId="{9B23669F-27CA-4573-80A4-F6137A38BEAF}"/>
          </ac:spMkLst>
        </pc:spChg>
        <pc:spChg chg="mod">
          <ac:chgData name="sanjay sharma" userId="30685956fd60324c" providerId="Windows Live" clId="Web-{0420F2F2-2EB6-4850-97C5-E24D5DA466C7}" dt="2021-02-07T05:49:32.697" v="1333" actId="20577"/>
          <ac:spMkLst>
            <pc:docMk/>
            <pc:sldMk cId="3456151493" sldId="267"/>
            <ac:spMk id="4" creationId="{6091AF39-50BB-4867-B300-98ECD628C798}"/>
          </ac:spMkLst>
        </pc:spChg>
        <pc:spChg chg="del mod">
          <ac:chgData name="sanjay sharma" userId="30685956fd60324c" providerId="Windows Live" clId="Web-{0420F2F2-2EB6-4850-97C5-E24D5DA466C7}" dt="2021-02-07T05:49:16.087" v="1329"/>
          <ac:spMkLst>
            <pc:docMk/>
            <pc:sldMk cId="3456151493" sldId="267"/>
            <ac:spMk id="5" creationId="{FAF3DE72-C9A0-4F04-9630-22654F97347A}"/>
          </ac:spMkLst>
        </pc:spChg>
        <pc:spChg chg="del mod">
          <ac:chgData name="sanjay sharma" userId="30685956fd60324c" providerId="Windows Live" clId="Web-{0420F2F2-2EB6-4850-97C5-E24D5DA466C7}" dt="2021-02-07T05:49:26.494" v="1332"/>
          <ac:spMkLst>
            <pc:docMk/>
            <pc:sldMk cId="3456151493" sldId="267"/>
            <ac:spMk id="6" creationId="{C1E966FC-F3C8-4708-B713-67EC162077C5}"/>
          </ac:spMkLst>
        </pc:spChg>
        <pc:spChg chg="add del mod">
          <ac:chgData name="sanjay sharma" userId="30685956fd60324c" providerId="Windows Live" clId="Web-{0420F2F2-2EB6-4850-97C5-E24D5DA466C7}" dt="2021-02-07T05:49:25.619" v="1331"/>
          <ac:spMkLst>
            <pc:docMk/>
            <pc:sldMk cId="3456151493" sldId="267"/>
            <ac:spMk id="9" creationId="{2A0DC6FB-5DCD-40F2-937E-BE78C398035B}"/>
          </ac:spMkLst>
        </pc:spChg>
        <pc:spChg chg="add mod">
          <ac:chgData name="sanjay sharma" userId="30685956fd60324c" providerId="Windows Live" clId="Web-{0420F2F2-2EB6-4850-97C5-E24D5DA466C7}" dt="2021-02-07T06:46:18.816" v="1607" actId="20577"/>
          <ac:spMkLst>
            <pc:docMk/>
            <pc:sldMk cId="3456151493" sldId="267"/>
            <ac:spMk id="10" creationId="{2CD04DB9-B821-4620-90D2-6CB63977D896}"/>
          </ac:spMkLst>
        </pc:spChg>
        <pc:spChg chg="add del mod">
          <ac:chgData name="sanjay sharma" userId="30685956fd60324c" providerId="Windows Live" clId="Web-{0420F2F2-2EB6-4850-97C5-E24D5DA466C7}" dt="2021-02-07T05:53:11.577" v="1386"/>
          <ac:spMkLst>
            <pc:docMk/>
            <pc:sldMk cId="3456151493" sldId="267"/>
            <ac:spMk id="12" creationId="{DF17E328-91EE-4970-BBAC-C7C37D5F4641}"/>
          </ac:spMkLst>
        </pc:spChg>
        <pc:spChg chg="add del mod">
          <ac:chgData name="sanjay sharma" userId="30685956fd60324c" providerId="Windows Live" clId="Web-{0420F2F2-2EB6-4850-97C5-E24D5DA466C7}" dt="2021-02-07T05:53:19.686" v="1387"/>
          <ac:spMkLst>
            <pc:docMk/>
            <pc:sldMk cId="3456151493" sldId="267"/>
            <ac:spMk id="14" creationId="{42E6D4A5-9FA3-4338-8508-9D8CF46C7F17}"/>
          </ac:spMkLst>
        </pc:spChg>
        <pc:picChg chg="add del mod">
          <ac:chgData name="sanjay sharma" userId="30685956fd60324c" providerId="Windows Live" clId="Web-{0420F2F2-2EB6-4850-97C5-E24D5DA466C7}" dt="2021-02-07T05:49:13.821" v="1328"/>
          <ac:picMkLst>
            <pc:docMk/>
            <pc:sldMk cId="3456151493" sldId="267"/>
            <ac:picMk id="7" creationId="{26C181E4-3816-4CDF-9189-A9D78237C51F}"/>
          </ac:picMkLst>
        </pc:picChg>
      </pc:sldChg>
      <pc:sldChg chg="modSp add del replId">
        <pc:chgData name="sanjay sharma" userId="30685956fd60324c" providerId="Windows Live" clId="Web-{0420F2F2-2EB6-4850-97C5-E24D5DA466C7}" dt="2021-02-07T07:32:26.959" v="2014"/>
        <pc:sldMkLst>
          <pc:docMk/>
          <pc:sldMk cId="3841148140" sldId="268"/>
        </pc:sldMkLst>
        <pc:spChg chg="mod">
          <ac:chgData name="sanjay sharma" userId="30685956fd60324c" providerId="Windows Live" clId="Web-{0420F2F2-2EB6-4850-97C5-E24D5DA466C7}" dt="2021-02-07T06:43:56.656" v="1585" actId="20577"/>
          <ac:spMkLst>
            <pc:docMk/>
            <pc:sldMk cId="3841148140" sldId="268"/>
            <ac:spMk id="2" creationId="{6636C126-B909-47AB-941F-A4AA422AFFBA}"/>
          </ac:spMkLst>
        </pc:spChg>
      </pc:sldChg>
      <pc:sldChg chg="new del">
        <pc:chgData name="sanjay sharma" userId="30685956fd60324c" providerId="Windows Live" clId="Web-{0420F2F2-2EB6-4850-97C5-E24D5DA466C7}" dt="2021-02-07T06:44:06.703" v="1587"/>
        <pc:sldMkLst>
          <pc:docMk/>
          <pc:sldMk cId="2076431935" sldId="269"/>
        </pc:sldMkLst>
      </pc:sldChg>
      <pc:sldChg chg="new del">
        <pc:chgData name="sanjay sharma" userId="30685956fd60324c" providerId="Windows Live" clId="Web-{0420F2F2-2EB6-4850-97C5-E24D5DA466C7}" dt="2021-02-07T06:45:17.393" v="1589"/>
        <pc:sldMkLst>
          <pc:docMk/>
          <pc:sldMk cId="2197344482" sldId="269"/>
        </pc:sldMkLst>
      </pc:sldChg>
      <pc:sldChg chg="modSp new">
        <pc:chgData name="sanjay sharma" userId="30685956fd60324c" providerId="Windows Live" clId="Web-{0420F2F2-2EB6-4850-97C5-E24D5DA466C7}" dt="2021-02-07T06:48:21.100" v="1655" actId="20577"/>
        <pc:sldMkLst>
          <pc:docMk/>
          <pc:sldMk cId="2994935807" sldId="269"/>
        </pc:sldMkLst>
        <pc:spChg chg="mod">
          <ac:chgData name="sanjay sharma" userId="30685956fd60324c" providerId="Windows Live" clId="Web-{0420F2F2-2EB6-4850-97C5-E24D5DA466C7}" dt="2021-02-07T06:45:58.768" v="1604" actId="20577"/>
          <ac:spMkLst>
            <pc:docMk/>
            <pc:sldMk cId="2994935807" sldId="269"/>
            <ac:spMk id="2" creationId="{547D8CCF-60C1-48BB-8E85-94C082D27332}"/>
          </ac:spMkLst>
        </pc:spChg>
        <pc:spChg chg="mod">
          <ac:chgData name="sanjay sharma" userId="30685956fd60324c" providerId="Windows Live" clId="Web-{0420F2F2-2EB6-4850-97C5-E24D5DA466C7}" dt="2021-02-07T06:48:21.100" v="1655" actId="20577"/>
          <ac:spMkLst>
            <pc:docMk/>
            <pc:sldMk cId="2994935807" sldId="269"/>
            <ac:spMk id="3" creationId="{202CED8F-D36A-434C-8102-F350FA7029D7}"/>
          </ac:spMkLst>
        </pc:spChg>
        <pc:spChg chg="mod">
          <ac:chgData name="sanjay sharma" userId="30685956fd60324c" providerId="Windows Live" clId="Web-{0420F2F2-2EB6-4850-97C5-E24D5DA466C7}" dt="2021-02-07T06:46:08.831" v="1605" actId="20577"/>
          <ac:spMkLst>
            <pc:docMk/>
            <pc:sldMk cId="2994935807" sldId="269"/>
            <ac:spMk id="4" creationId="{BB69AC99-CAA5-4756-9A75-95E7D613E117}"/>
          </ac:spMkLst>
        </pc:spChg>
      </pc:sldChg>
      <pc:sldChg chg="modSp add ord replId">
        <pc:chgData name="sanjay sharma" userId="30685956fd60324c" providerId="Windows Live" clId="Web-{0420F2F2-2EB6-4850-97C5-E24D5DA466C7}" dt="2021-02-07T07:03:51.559" v="1726" actId="20577"/>
        <pc:sldMkLst>
          <pc:docMk/>
          <pc:sldMk cId="1005303043" sldId="270"/>
        </pc:sldMkLst>
        <pc:spChg chg="mod">
          <ac:chgData name="sanjay sharma" userId="30685956fd60324c" providerId="Windows Live" clId="Web-{0420F2F2-2EB6-4850-97C5-E24D5DA466C7}" dt="2021-02-07T06:48:36.819" v="1659" actId="20577"/>
          <ac:spMkLst>
            <pc:docMk/>
            <pc:sldMk cId="1005303043" sldId="270"/>
            <ac:spMk id="2" creationId="{547D8CCF-60C1-48BB-8E85-94C082D27332}"/>
          </ac:spMkLst>
        </pc:spChg>
        <pc:spChg chg="mod">
          <ac:chgData name="sanjay sharma" userId="30685956fd60324c" providerId="Windows Live" clId="Web-{0420F2F2-2EB6-4850-97C5-E24D5DA466C7}" dt="2021-02-07T07:03:51.559" v="1726" actId="20577"/>
          <ac:spMkLst>
            <pc:docMk/>
            <pc:sldMk cId="1005303043" sldId="270"/>
            <ac:spMk id="3" creationId="{202CED8F-D36A-434C-8102-F350FA7029D7}"/>
          </ac:spMkLst>
        </pc:spChg>
        <pc:spChg chg="mod">
          <ac:chgData name="sanjay sharma" userId="30685956fd60324c" providerId="Windows Live" clId="Web-{0420F2F2-2EB6-4850-97C5-E24D5DA466C7}" dt="2021-02-07T06:49:39.430" v="1662" actId="20577"/>
          <ac:spMkLst>
            <pc:docMk/>
            <pc:sldMk cId="1005303043" sldId="270"/>
            <ac:spMk id="4" creationId="{BB69AC99-CAA5-4756-9A75-95E7D613E117}"/>
          </ac:spMkLst>
        </pc:spChg>
      </pc:sldChg>
      <pc:sldChg chg="modSp add ord replId modNotes">
        <pc:chgData name="sanjay sharma" userId="30685956fd60324c" providerId="Windows Live" clId="Web-{0420F2F2-2EB6-4850-97C5-E24D5DA466C7}" dt="2021-02-07T07:52:33.036" v="2479" actId="20577"/>
        <pc:sldMkLst>
          <pc:docMk/>
          <pc:sldMk cId="3495135697" sldId="271"/>
        </pc:sldMkLst>
        <pc:spChg chg="mod">
          <ac:chgData name="sanjay sharma" userId="30685956fd60324c" providerId="Windows Live" clId="Web-{0420F2F2-2EB6-4850-97C5-E24D5DA466C7}" dt="2021-02-07T07:07:37.533" v="1737" actId="20577"/>
          <ac:spMkLst>
            <pc:docMk/>
            <pc:sldMk cId="3495135697" sldId="271"/>
            <ac:spMk id="2" creationId="{547D8CCF-60C1-48BB-8E85-94C082D27332}"/>
          </ac:spMkLst>
        </pc:spChg>
        <pc:spChg chg="mod">
          <ac:chgData name="sanjay sharma" userId="30685956fd60324c" providerId="Windows Live" clId="Web-{0420F2F2-2EB6-4850-97C5-E24D5DA466C7}" dt="2021-02-07T07:51:08.394" v="2459" actId="20577"/>
          <ac:spMkLst>
            <pc:docMk/>
            <pc:sldMk cId="3495135697" sldId="271"/>
            <ac:spMk id="3" creationId="{202CED8F-D36A-434C-8102-F350FA7029D7}"/>
          </ac:spMkLst>
        </pc:spChg>
        <pc:spChg chg="mod">
          <ac:chgData name="sanjay sharma" userId="30685956fd60324c" providerId="Windows Live" clId="Web-{0420F2F2-2EB6-4850-97C5-E24D5DA466C7}" dt="2021-02-07T07:52:33.036" v="2479" actId="20577"/>
          <ac:spMkLst>
            <pc:docMk/>
            <pc:sldMk cId="3495135697" sldId="271"/>
            <ac:spMk id="4" creationId="{BB69AC99-CAA5-4756-9A75-95E7D613E117}"/>
          </ac:spMkLst>
        </pc:spChg>
      </pc:sldChg>
      <pc:sldChg chg="addSp delSp modSp add replId">
        <pc:chgData name="sanjay sharma" userId="30685956fd60324c" providerId="Windows Live" clId="Web-{0420F2F2-2EB6-4850-97C5-E24D5DA466C7}" dt="2021-02-07T08:14:54.208" v="2821" actId="1076"/>
        <pc:sldMkLst>
          <pc:docMk/>
          <pc:sldMk cId="1093383839" sldId="272"/>
        </pc:sldMkLst>
        <pc:spChg chg="mod">
          <ac:chgData name="sanjay sharma" userId="30685956fd60324c" providerId="Windows Live" clId="Web-{0420F2F2-2EB6-4850-97C5-E24D5DA466C7}" dt="2021-02-07T08:03:43.161" v="2527" actId="14100"/>
          <ac:spMkLst>
            <pc:docMk/>
            <pc:sldMk cId="1093383839" sldId="272"/>
            <ac:spMk id="2" creationId="{547D8CCF-60C1-48BB-8E85-94C082D27332}"/>
          </ac:spMkLst>
        </pc:spChg>
        <pc:spChg chg="mod">
          <ac:chgData name="sanjay sharma" userId="30685956fd60324c" providerId="Windows Live" clId="Web-{0420F2F2-2EB6-4850-97C5-E24D5DA466C7}" dt="2021-02-07T08:14:47.536" v="2819" actId="20577"/>
          <ac:spMkLst>
            <pc:docMk/>
            <pc:sldMk cId="1093383839" sldId="272"/>
            <ac:spMk id="3" creationId="{202CED8F-D36A-434C-8102-F350FA7029D7}"/>
          </ac:spMkLst>
        </pc:spChg>
        <pc:spChg chg="mod">
          <ac:chgData name="sanjay sharma" userId="30685956fd60324c" providerId="Windows Live" clId="Web-{0420F2F2-2EB6-4850-97C5-E24D5DA466C7}" dt="2021-02-07T07:57:15.511" v="2505" actId="20577"/>
          <ac:spMkLst>
            <pc:docMk/>
            <pc:sldMk cId="1093383839" sldId="272"/>
            <ac:spMk id="4" creationId="{BB69AC99-CAA5-4756-9A75-95E7D613E117}"/>
          </ac:spMkLst>
        </pc:spChg>
        <pc:spChg chg="add mod">
          <ac:chgData name="sanjay sharma" userId="30685956fd60324c" providerId="Windows Live" clId="Web-{0420F2F2-2EB6-4850-97C5-E24D5DA466C7}" dt="2021-02-07T08:03:46.739" v="2529"/>
          <ac:spMkLst>
            <pc:docMk/>
            <pc:sldMk cId="1093383839" sldId="272"/>
            <ac:spMk id="5" creationId="{A5DCEF7C-5F77-4457-AD74-A9EC98D51C82}"/>
          </ac:spMkLst>
        </pc:spChg>
        <pc:spChg chg="add del">
          <ac:chgData name="sanjay sharma" userId="30685956fd60324c" providerId="Windows Live" clId="Web-{0420F2F2-2EB6-4850-97C5-E24D5DA466C7}" dt="2021-02-07T08:04:02.630" v="2531"/>
          <ac:spMkLst>
            <pc:docMk/>
            <pc:sldMk cId="1093383839" sldId="272"/>
            <ac:spMk id="7" creationId="{5E4F24BF-FC73-4B9C-A590-A92B4A644853}"/>
          </ac:spMkLst>
        </pc:spChg>
        <pc:spChg chg="add mod">
          <ac:chgData name="sanjay sharma" userId="30685956fd60324c" providerId="Windows Live" clId="Web-{0420F2F2-2EB6-4850-97C5-E24D5DA466C7}" dt="2021-02-07T08:08:00.324" v="2733" actId="20577"/>
          <ac:spMkLst>
            <pc:docMk/>
            <pc:sldMk cId="1093383839" sldId="272"/>
            <ac:spMk id="9" creationId="{F36F13CA-5A0C-4D7B-8A38-66CC850D7154}"/>
          </ac:spMkLst>
        </pc:spChg>
        <pc:spChg chg="add mod">
          <ac:chgData name="sanjay sharma" userId="30685956fd60324c" providerId="Windows Live" clId="Web-{0420F2F2-2EB6-4850-97C5-E24D5DA466C7}" dt="2021-02-07T08:14:54.208" v="2821" actId="1076"/>
          <ac:spMkLst>
            <pc:docMk/>
            <pc:sldMk cId="1093383839" sldId="272"/>
            <ac:spMk id="10" creationId="{F34EFC3F-23CC-482D-856E-F16A599E83B9}"/>
          </ac:spMkLst>
        </pc:spChg>
      </pc:sldChg>
      <pc:sldChg chg="addSp delSp modSp new ord">
        <pc:chgData name="sanjay sharma" userId="30685956fd60324c" providerId="Windows Live" clId="Web-{0420F2F2-2EB6-4850-97C5-E24D5DA466C7}" dt="2021-02-07T08:15:27.256" v="2822"/>
        <pc:sldMkLst>
          <pc:docMk/>
          <pc:sldMk cId="3556578953" sldId="273"/>
        </pc:sldMkLst>
        <pc:spChg chg="mod">
          <ac:chgData name="sanjay sharma" userId="30685956fd60324c" providerId="Windows Live" clId="Web-{0420F2F2-2EB6-4850-97C5-E24D5DA466C7}" dt="2021-02-07T07:53:35.694" v="2483" actId="20577"/>
          <ac:spMkLst>
            <pc:docMk/>
            <pc:sldMk cId="3556578953" sldId="273"/>
            <ac:spMk id="2" creationId="{B5E170AC-84B1-4B1A-9C7D-291B981599EF}"/>
          </ac:spMkLst>
        </pc:spChg>
        <pc:spChg chg="mod">
          <ac:chgData name="sanjay sharma" userId="30685956fd60324c" providerId="Windows Live" clId="Web-{0420F2F2-2EB6-4850-97C5-E24D5DA466C7}" dt="2021-02-07T07:31:24.958" v="2004" actId="1076"/>
          <ac:spMkLst>
            <pc:docMk/>
            <pc:sldMk cId="3556578953" sldId="273"/>
            <ac:spMk id="3" creationId="{659D4F12-D143-47AF-AADE-42D7A4F95CAF}"/>
          </ac:spMkLst>
        </pc:spChg>
        <pc:spChg chg="add del mod">
          <ac:chgData name="sanjay sharma" userId="30685956fd60324c" providerId="Windows Live" clId="Web-{0420F2F2-2EB6-4850-97C5-E24D5DA466C7}" dt="2021-02-07T07:31:41.865" v="2009" actId="14100"/>
          <ac:spMkLst>
            <pc:docMk/>
            <pc:sldMk cId="3556578953" sldId="273"/>
            <ac:spMk id="4" creationId="{284D6100-88ED-4765-B932-F691276601F0}"/>
          </ac:spMkLst>
        </pc:spChg>
        <pc:spChg chg="mod">
          <ac:chgData name="sanjay sharma" userId="30685956fd60324c" providerId="Windows Live" clId="Web-{0420F2F2-2EB6-4850-97C5-E24D5DA466C7}" dt="2021-02-07T07:31:50.490" v="2011" actId="1076"/>
          <ac:spMkLst>
            <pc:docMk/>
            <pc:sldMk cId="3556578953" sldId="273"/>
            <ac:spMk id="5" creationId="{D2DA68B3-5B02-4292-ADA9-A73587AA0776}"/>
          </ac:spMkLst>
        </pc:spChg>
        <pc:spChg chg="mod">
          <ac:chgData name="sanjay sharma" userId="30685956fd60324c" providerId="Windows Live" clId="Web-{0420F2F2-2EB6-4850-97C5-E24D5DA466C7}" dt="2021-02-07T07:31:44.802" v="2010" actId="14100"/>
          <ac:spMkLst>
            <pc:docMk/>
            <pc:sldMk cId="3556578953" sldId="273"/>
            <ac:spMk id="6" creationId="{3316BA30-4F39-4839-B6ED-7CC1C2C2079A}"/>
          </ac:spMkLst>
        </pc:spChg>
        <pc:spChg chg="add mod">
          <ac:chgData name="sanjay sharma" userId="30685956fd60324c" providerId="Windows Live" clId="Web-{0420F2F2-2EB6-4850-97C5-E24D5DA466C7}" dt="2021-02-07T07:31:56.146" v="2012" actId="1076"/>
          <ac:spMkLst>
            <pc:docMk/>
            <pc:sldMk cId="3556578953" sldId="273"/>
            <ac:spMk id="8" creationId="{B2185267-498A-4EF2-BE1E-96716763C750}"/>
          </ac:spMkLst>
        </pc:spChg>
        <pc:spChg chg="add mod">
          <ac:chgData name="sanjay sharma" userId="30685956fd60324c" providerId="Windows Live" clId="Web-{0420F2F2-2EB6-4850-97C5-E24D5DA466C7}" dt="2021-02-07T07:31:38.005" v="2008" actId="14100"/>
          <ac:spMkLst>
            <pc:docMk/>
            <pc:sldMk cId="3556578953" sldId="273"/>
            <ac:spMk id="17" creationId="{ED8C8F1D-69C8-4E27-A7EF-282165236C75}"/>
          </ac:spMkLst>
        </pc:spChg>
        <pc:graphicFrameChg chg="add del mod ord modGraphic">
          <ac:chgData name="sanjay sharma" userId="30685956fd60324c" providerId="Windows Live" clId="Web-{0420F2F2-2EB6-4850-97C5-E24D5DA466C7}" dt="2021-02-07T07:21:44.273" v="1798"/>
          <ac:graphicFrameMkLst>
            <pc:docMk/>
            <pc:sldMk cId="3556578953" sldId="273"/>
            <ac:graphicFrameMk id="9" creationId="{7D5D3B5D-5B20-40E1-9228-AAA534BDF376}"/>
          </ac:graphicFrameMkLst>
        </pc:graphicFrameChg>
      </pc:sldChg>
      <pc:sldChg chg="modSp new del">
        <pc:chgData name="sanjay sharma" userId="30685956fd60324c" providerId="Windows Live" clId="Web-{0420F2F2-2EB6-4850-97C5-E24D5DA466C7}" dt="2021-02-07T08:18:50.839" v="2844"/>
        <pc:sldMkLst>
          <pc:docMk/>
          <pc:sldMk cId="373174971" sldId="274"/>
        </pc:sldMkLst>
        <pc:spChg chg="mod">
          <ac:chgData name="sanjay sharma" userId="30685956fd60324c" providerId="Windows Live" clId="Web-{0420F2F2-2EB6-4850-97C5-E24D5DA466C7}" dt="2021-02-07T08:18:42.510" v="2843" actId="20577"/>
          <ac:spMkLst>
            <pc:docMk/>
            <pc:sldMk cId="373174971" sldId="274"/>
            <ac:spMk id="2" creationId="{4D7DB54A-F59D-4820-A882-97F38AB207CB}"/>
          </ac:spMkLst>
        </pc:spChg>
      </pc:sldChg>
      <pc:sldChg chg="new del">
        <pc:chgData name="sanjay sharma" userId="30685956fd60324c" providerId="Windows Live" clId="Web-{0420F2F2-2EB6-4850-97C5-E24D5DA466C7}" dt="2021-02-07T08:18:57.870" v="2846"/>
        <pc:sldMkLst>
          <pc:docMk/>
          <pc:sldMk cId="594126571" sldId="274"/>
        </pc:sldMkLst>
      </pc:sldChg>
      <pc:sldChg chg="modSp new ord">
        <pc:chgData name="sanjay sharma" userId="30685956fd60324c" providerId="Windows Live" clId="Web-{0420F2F2-2EB6-4850-97C5-E24D5DA466C7}" dt="2021-02-07T08:28:02.258" v="2983" actId="20577"/>
        <pc:sldMkLst>
          <pc:docMk/>
          <pc:sldMk cId="1531382143" sldId="274"/>
        </pc:sldMkLst>
        <pc:spChg chg="mod">
          <ac:chgData name="sanjay sharma" userId="30685956fd60324c" providerId="Windows Live" clId="Web-{0420F2F2-2EB6-4850-97C5-E24D5DA466C7}" dt="2021-02-07T08:28:02.258" v="2983" actId="20577"/>
          <ac:spMkLst>
            <pc:docMk/>
            <pc:sldMk cId="1531382143" sldId="274"/>
            <ac:spMk id="2" creationId="{82A92F5D-9BBF-4279-8E54-A96ADE4177AA}"/>
          </ac:spMkLst>
        </pc:spChg>
        <pc:spChg chg="mod">
          <ac:chgData name="sanjay sharma" userId="30685956fd60324c" providerId="Windows Live" clId="Web-{0420F2F2-2EB6-4850-97C5-E24D5DA466C7}" dt="2021-02-07T08:19:23.589" v="2868" actId="20577"/>
          <ac:spMkLst>
            <pc:docMk/>
            <pc:sldMk cId="1531382143" sldId="274"/>
            <ac:spMk id="3" creationId="{0A6283AE-5280-4232-89D1-2215E5835A7B}"/>
          </ac:spMkLst>
        </pc:spChg>
        <pc:spChg chg="mod">
          <ac:chgData name="sanjay sharma" userId="30685956fd60324c" providerId="Windows Live" clId="Web-{0420F2F2-2EB6-4850-97C5-E24D5DA466C7}" dt="2021-02-07T08:23:33.986" v="2903" actId="20577"/>
          <ac:spMkLst>
            <pc:docMk/>
            <pc:sldMk cId="1531382143" sldId="274"/>
            <ac:spMk id="4" creationId="{174609D5-CEB5-4CD6-BEF7-3DAF8E7EC6D1}"/>
          </ac:spMkLst>
        </pc:spChg>
        <pc:spChg chg="mod">
          <ac:chgData name="sanjay sharma" userId="30685956fd60324c" providerId="Windows Live" clId="Web-{0420F2F2-2EB6-4850-97C5-E24D5DA466C7}" dt="2021-02-07T08:19:40.433" v="2875" actId="20577"/>
          <ac:spMkLst>
            <pc:docMk/>
            <pc:sldMk cId="1531382143" sldId="274"/>
            <ac:spMk id="5" creationId="{D4FF2761-AC08-4514-AAF4-046F8459FBBD}"/>
          </ac:spMkLst>
        </pc:spChg>
        <pc:spChg chg="mod">
          <ac:chgData name="sanjay sharma" userId="30685956fd60324c" providerId="Windows Live" clId="Web-{0420F2F2-2EB6-4850-97C5-E24D5DA466C7}" dt="2021-02-07T08:24:44.378" v="2923" actId="20577"/>
          <ac:spMkLst>
            <pc:docMk/>
            <pc:sldMk cId="1531382143" sldId="274"/>
            <ac:spMk id="6" creationId="{F4CB0D2A-8D06-4CAC-A995-FF3B7D27751C}"/>
          </ac:spMkLst>
        </pc:spChg>
      </pc:sldChg>
      <pc:sldMasterChg chg="del delSldLayout">
        <pc:chgData name="sanjay sharma" userId="30685956fd60324c" providerId="Windows Live" clId="Web-{0420F2F2-2EB6-4850-97C5-E24D5DA466C7}" dt="2021-02-07T04:18:19.039" v="0"/>
        <pc:sldMasterMkLst>
          <pc:docMk/>
          <pc:sldMasterMk cId="0" sldId="2147483648"/>
        </pc:sldMasterMkLst>
        <pc:sldLayoutChg chg="del">
          <pc:chgData name="sanjay sharma" userId="30685956fd60324c" providerId="Windows Live" clId="Web-{0420F2F2-2EB6-4850-97C5-E24D5DA466C7}" dt="2021-02-07T04:18:19.039" v="0"/>
          <pc:sldLayoutMkLst>
            <pc:docMk/>
            <pc:sldMasterMk cId="0" sldId="2147483648"/>
            <pc:sldLayoutMk cId="0" sldId="2147483649"/>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0"/>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1"/>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2"/>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3"/>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4"/>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5"/>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6"/>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7"/>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8"/>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59"/>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61"/>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63"/>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64"/>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65"/>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66"/>
          </pc:sldLayoutMkLst>
        </pc:sldLayoutChg>
        <pc:sldLayoutChg chg="del">
          <pc:chgData name="sanjay sharma" userId="30685956fd60324c" providerId="Windows Live" clId="Web-{0420F2F2-2EB6-4850-97C5-E24D5DA466C7}" dt="2021-02-07T04:18:19.039" v="0"/>
          <pc:sldLayoutMkLst>
            <pc:docMk/>
            <pc:sldMasterMk cId="0" sldId="2147483648"/>
            <pc:sldLayoutMk cId="0" sldId="2147483667"/>
          </pc:sldLayoutMkLst>
        </pc:sldLayoutChg>
      </pc:sldMasterChg>
      <pc:sldMasterChg chg="add addSldLayout">
        <pc:chgData name="sanjay sharma" userId="30685956fd60324c" providerId="Windows Live" clId="Web-{0420F2F2-2EB6-4850-97C5-E24D5DA466C7}" dt="2021-02-07T04:18:19.039" v="0"/>
        <pc:sldMasterMkLst>
          <pc:docMk/>
          <pc:sldMasterMk cId="1069140325" sldId="2147483673"/>
        </pc:sldMasterMkLst>
        <pc:sldLayoutChg chg="add">
          <pc:chgData name="sanjay sharma" userId="30685956fd60324c" providerId="Windows Live" clId="Web-{0420F2F2-2EB6-4850-97C5-E24D5DA466C7}" dt="2021-02-07T04:18:19.039" v="0"/>
          <pc:sldLayoutMkLst>
            <pc:docMk/>
            <pc:sldMasterMk cId="1069140325" sldId="2147483673"/>
            <pc:sldLayoutMk cId="323298714" sldId="2147483662"/>
          </pc:sldLayoutMkLst>
        </pc:sldLayoutChg>
        <pc:sldLayoutChg chg="add">
          <pc:chgData name="sanjay sharma" userId="30685956fd60324c" providerId="Windows Live" clId="Web-{0420F2F2-2EB6-4850-97C5-E24D5DA466C7}" dt="2021-02-07T04:18:19.039" v="0"/>
          <pc:sldLayoutMkLst>
            <pc:docMk/>
            <pc:sldMasterMk cId="1069140325" sldId="2147483673"/>
            <pc:sldLayoutMk cId="1891949548" sldId="2147483668"/>
          </pc:sldLayoutMkLst>
        </pc:sldLayoutChg>
        <pc:sldLayoutChg chg="add">
          <pc:chgData name="sanjay sharma" userId="30685956fd60324c" providerId="Windows Live" clId="Web-{0420F2F2-2EB6-4850-97C5-E24D5DA466C7}" dt="2021-02-07T04:18:19.039" v="0"/>
          <pc:sldLayoutMkLst>
            <pc:docMk/>
            <pc:sldMasterMk cId="1069140325" sldId="2147483673"/>
            <pc:sldLayoutMk cId="2070521307" sldId="2147483669"/>
          </pc:sldLayoutMkLst>
        </pc:sldLayoutChg>
        <pc:sldLayoutChg chg="add">
          <pc:chgData name="sanjay sharma" userId="30685956fd60324c" providerId="Windows Live" clId="Web-{0420F2F2-2EB6-4850-97C5-E24D5DA466C7}" dt="2021-02-07T04:18:19.039" v="0"/>
          <pc:sldLayoutMkLst>
            <pc:docMk/>
            <pc:sldMasterMk cId="1069140325" sldId="2147483673"/>
            <pc:sldLayoutMk cId="784804956" sldId="2147483670"/>
          </pc:sldLayoutMkLst>
        </pc:sldLayoutChg>
        <pc:sldLayoutChg chg="add">
          <pc:chgData name="sanjay sharma" userId="30685956fd60324c" providerId="Windows Live" clId="Web-{0420F2F2-2EB6-4850-97C5-E24D5DA466C7}" dt="2021-02-07T04:18:19.039" v="0"/>
          <pc:sldLayoutMkLst>
            <pc:docMk/>
            <pc:sldMasterMk cId="1069140325" sldId="2147483673"/>
            <pc:sldLayoutMk cId="2765068996" sldId="2147483671"/>
          </pc:sldLayoutMkLst>
        </pc:sldLayoutChg>
        <pc:sldLayoutChg chg="add">
          <pc:chgData name="sanjay sharma" userId="30685956fd60324c" providerId="Windows Live" clId="Web-{0420F2F2-2EB6-4850-97C5-E24D5DA466C7}" dt="2021-02-07T04:18:19.039" v="0"/>
          <pc:sldLayoutMkLst>
            <pc:docMk/>
            <pc:sldMasterMk cId="1069140325" sldId="2147483673"/>
            <pc:sldLayoutMk cId="1350520922" sldId="2147483672"/>
          </pc:sldLayoutMkLst>
        </pc:sldLayoutChg>
        <pc:sldLayoutChg chg="add replId">
          <pc:chgData name="sanjay sharma" userId="30685956fd60324c" providerId="Windows Live" clId="Web-{0420F2F2-2EB6-4850-97C5-E24D5DA466C7}" dt="2021-02-07T04:18:19.039" v="0"/>
          <pc:sldLayoutMkLst>
            <pc:docMk/>
            <pc:sldMasterMk cId="1069140325" sldId="2147483673"/>
            <pc:sldLayoutMk cId="547315894" sldId="2147483674"/>
          </pc:sldLayoutMkLst>
        </pc:sldLayoutChg>
        <pc:sldLayoutChg chg="add replId">
          <pc:chgData name="sanjay sharma" userId="30685956fd60324c" providerId="Windows Live" clId="Web-{0420F2F2-2EB6-4850-97C5-E24D5DA466C7}" dt="2021-02-07T04:18:19.039" v="0"/>
          <pc:sldLayoutMkLst>
            <pc:docMk/>
            <pc:sldMasterMk cId="1069140325" sldId="2147483673"/>
            <pc:sldLayoutMk cId="1055040450" sldId="2147483675"/>
          </pc:sldLayoutMkLst>
        </pc:sldLayoutChg>
        <pc:sldLayoutChg chg="add replId">
          <pc:chgData name="sanjay sharma" userId="30685956fd60324c" providerId="Windows Live" clId="Web-{0420F2F2-2EB6-4850-97C5-E24D5DA466C7}" dt="2021-02-07T04:18:19.039" v="0"/>
          <pc:sldLayoutMkLst>
            <pc:docMk/>
            <pc:sldMasterMk cId="1069140325" sldId="2147483673"/>
            <pc:sldLayoutMk cId="4245167343" sldId="2147483676"/>
          </pc:sldLayoutMkLst>
        </pc:sldLayoutChg>
        <pc:sldLayoutChg chg="add replId">
          <pc:chgData name="sanjay sharma" userId="30685956fd60324c" providerId="Windows Live" clId="Web-{0420F2F2-2EB6-4850-97C5-E24D5DA466C7}" dt="2021-02-07T04:18:19.039" v="0"/>
          <pc:sldLayoutMkLst>
            <pc:docMk/>
            <pc:sldMasterMk cId="1069140325" sldId="2147483673"/>
            <pc:sldLayoutMk cId="562976189" sldId="2147483677"/>
          </pc:sldLayoutMkLst>
        </pc:sldLayoutChg>
        <pc:sldLayoutChg chg="add replId">
          <pc:chgData name="sanjay sharma" userId="30685956fd60324c" providerId="Windows Live" clId="Web-{0420F2F2-2EB6-4850-97C5-E24D5DA466C7}" dt="2021-02-07T04:18:19.039" v="0"/>
          <pc:sldLayoutMkLst>
            <pc:docMk/>
            <pc:sldMasterMk cId="1069140325" sldId="2147483673"/>
            <pc:sldLayoutMk cId="1618040317"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F566C-807E-478D-88C5-98D22075BEEE}" type="datetimeFigureOut">
              <a:rPr lang="en-US"/>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217DB-270B-4F6D-B8A4-1053BF078162}" type="slidenum">
              <a:rPr lang="en-US"/>
              <a:t>‹#›</a:t>
            </a:fld>
            <a:endParaRPr lang="en-US"/>
          </a:p>
        </p:txBody>
      </p:sp>
    </p:spTree>
    <p:extLst>
      <p:ext uri="{BB962C8B-B14F-4D97-AF65-F5344CB8AC3E}">
        <p14:creationId xmlns:p14="http://schemas.microsoft.com/office/powerpoint/2010/main" val="86877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pensource.zalando.com/restful-api-guidelines/#api-firs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ec.openapis.org/oas/v3.0.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restcase.com/rest-api-error-codes-101/"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baeldung.com/rest-api-error-handling-best-practic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restcase.com/rest-api-error-codes-10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oreilly.com/library/view/distributed-systems-observability/9781492033431/ch04.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oreilly.com/library/view/distributed-systems-observability/9781492033431/ch04.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https://opensource.zalando.com/restful-api-guidelines/#api-first</a:t>
            </a:r>
            <a:endParaRPr lang="en-US"/>
          </a:p>
          <a:p>
            <a:endParaRPr lang="en-US" dirty="0"/>
          </a:p>
        </p:txBody>
      </p:sp>
      <p:sp>
        <p:nvSpPr>
          <p:cNvPr id="4" name="Slide Number Placeholder 3"/>
          <p:cNvSpPr>
            <a:spLocks noGrp="1"/>
          </p:cNvSpPr>
          <p:nvPr>
            <p:ph type="sldNum" sz="quarter" idx="5"/>
          </p:nvPr>
        </p:nvSpPr>
        <p:spPr/>
        <p:txBody>
          <a:bodyPr/>
          <a:lstStyle/>
          <a:p>
            <a:fld id="{035217DB-270B-4F6D-B8A4-1053BF078162}" type="slidenum">
              <a:rPr lang="en-US"/>
              <a:t>‹#›</a:t>
            </a:fld>
            <a:endParaRPr lang="en-US"/>
          </a:p>
        </p:txBody>
      </p:sp>
    </p:spTree>
    <p:extLst>
      <p:ext uri="{BB962C8B-B14F-4D97-AF65-F5344CB8AC3E}">
        <p14:creationId xmlns:p14="http://schemas.microsoft.com/office/powerpoint/2010/main" val="423192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Uniform interface</a:t>
            </a:r>
            <a:endParaRPr lang="en-US" dirty="0"/>
          </a:p>
          <a:p>
            <a:r>
              <a:rPr lang="en-US" dirty="0"/>
              <a:t>As the constraint name itself applies, you MUST decide APIs interface for resources inside the system which are exposed to API consumers and follow religiously. A resource in the system should have only one logical URI, and that should provide a way to fetch related or additional data. It’s always better to </a:t>
            </a:r>
            <a:r>
              <a:rPr lang="en-US" b="1" dirty="0"/>
              <a:t>synonymize a resource with a web page</a:t>
            </a:r>
            <a:r>
              <a:rPr lang="en-US" dirty="0"/>
              <a:t>.</a:t>
            </a:r>
            <a:endParaRPr lang="en-US" dirty="0">
              <a:cs typeface="Calibri"/>
            </a:endParaRPr>
          </a:p>
          <a:p>
            <a:r>
              <a:rPr lang="en-US" dirty="0"/>
              <a:t>Any single resource should not be too large and contain each and everything in its representation. Whenever relevant, a resource should contain </a:t>
            </a:r>
            <a:r>
              <a:rPr lang="en-US" b="1" dirty="0"/>
              <a:t>links (HATEOAS) pointing to relative URIs</a:t>
            </a:r>
            <a:r>
              <a:rPr lang="en-US" dirty="0"/>
              <a:t> to fetch related information.</a:t>
            </a:r>
            <a:endParaRPr lang="en-US" dirty="0">
              <a:cs typeface="Calibri"/>
            </a:endParaRPr>
          </a:p>
          <a:p>
            <a:r>
              <a:rPr lang="en-US" dirty="0"/>
              <a:t>Also, the resource representations across the system should follow specific guidelines such as naming conventions, link formats, or data format (XML or/and JSON).</a:t>
            </a:r>
            <a:endParaRPr lang="en-US" dirty="0">
              <a:cs typeface="Calibri"/>
            </a:endParaRPr>
          </a:p>
          <a:p>
            <a:r>
              <a:rPr lang="en-US" dirty="0"/>
              <a:t>All resources should be accessible through a common approach such as HTTP GET and similarly modified using a consistent approach.</a:t>
            </a:r>
            <a:endParaRPr lang="en-US" dirty="0">
              <a:cs typeface="Calibri"/>
            </a:endParaRPr>
          </a:p>
          <a:p>
            <a:r>
              <a:rPr lang="en-US" i="1" dirty="0"/>
              <a:t>Once a developer becomes familiar with one of your APIs, he should be able to follow a similar approach for other APIs.</a:t>
            </a:r>
            <a:endParaRPr lang="en-US" dirty="0"/>
          </a:p>
          <a:p>
            <a:r>
              <a:rPr lang="en-US" b="1" dirty="0"/>
              <a:t>Client–server</a:t>
            </a:r>
            <a:endParaRPr lang="en-US" dirty="0"/>
          </a:p>
          <a:p>
            <a:r>
              <a:rPr lang="en-US" dirty="0"/>
              <a:t>This constraint essentially means that client application and server application MUST be able to evolve separately without any dependency on each other. A client should know only resource URIs, and that’s all. Today, this is standard practice in web development, so nothing fancy is required from your side. Keep it simple.</a:t>
            </a:r>
            <a:endParaRPr lang="en-US" dirty="0">
              <a:cs typeface="Calibri"/>
            </a:endParaRPr>
          </a:p>
          <a:p>
            <a:r>
              <a:rPr lang="en-US" i="1" dirty="0"/>
              <a:t>Servers and clients may also be replaced and developed independently, as long as the interface between them is not altered.</a:t>
            </a:r>
            <a:endParaRPr lang="en-US" dirty="0"/>
          </a:p>
          <a:p>
            <a:r>
              <a:rPr lang="en-US" b="1" dirty="0"/>
              <a:t>Stateless</a:t>
            </a:r>
            <a:endParaRPr lang="en-US" dirty="0"/>
          </a:p>
          <a:p>
            <a:r>
              <a:rPr lang="en-US" dirty="0"/>
              <a:t>Roy fielding got inspiration from HTTP, so it reflects in this constraint. Make all client-server interactions stateless. The server will not store anything about the latest HTTP request the client made. It will treat every request as new. No session, no history.</a:t>
            </a:r>
            <a:endParaRPr lang="en-US" dirty="0">
              <a:cs typeface="Calibri"/>
            </a:endParaRPr>
          </a:p>
          <a:p>
            <a:r>
              <a:rPr lang="en-US" dirty="0"/>
              <a:t>If the client application needs to be a stateful application for the end-user, where user logs in once and do other authorized operations after that, then each request from the client should contain all the information necessary to service the request – including authentication and authorization details.</a:t>
            </a:r>
            <a:endParaRPr lang="en-US" dirty="0">
              <a:cs typeface="Calibri"/>
            </a:endParaRPr>
          </a:p>
          <a:p>
            <a:r>
              <a:rPr lang="en-US" i="1" dirty="0"/>
              <a:t>No client context shall be stored on the server between requests. The client is responsible for managing the state of the application.</a:t>
            </a:r>
            <a:endParaRPr lang="en-US" dirty="0"/>
          </a:p>
          <a:p>
            <a:r>
              <a:rPr lang="en-US" b="1" dirty="0"/>
              <a:t>Cacheable</a:t>
            </a:r>
            <a:endParaRPr lang="en-US" dirty="0"/>
          </a:p>
          <a:p>
            <a:r>
              <a:rPr lang="en-US" dirty="0"/>
              <a:t>In today’s world, the caching of data and responses is of utmost importance wherever they are applicable/possible. The webpage you are reading here is also a cached version of the HTML page. Caching brings performance improvement for the client-side and better scope for scalability for a server because the load has reduced.</a:t>
            </a:r>
            <a:endParaRPr lang="en-US" dirty="0">
              <a:cs typeface="Calibri"/>
            </a:endParaRPr>
          </a:p>
          <a:p>
            <a:r>
              <a:rPr lang="en-US" dirty="0"/>
              <a:t>In REST, caching shall be applied to resources when applicable, and then these resources MUST declare themselves cacheable. Caching can be implemented on the server or client-side.</a:t>
            </a:r>
            <a:endParaRPr lang="en-US" dirty="0">
              <a:cs typeface="Calibri"/>
            </a:endParaRPr>
          </a:p>
          <a:p>
            <a:r>
              <a:rPr lang="en-US" i="1" dirty="0"/>
              <a:t>Well-managed caching partially or completely eliminates some client-server interactions, further improving scalability and performance.</a:t>
            </a:r>
            <a:endParaRPr lang="en-US" dirty="0"/>
          </a:p>
          <a:p>
            <a:r>
              <a:rPr lang="en-US" b="1" dirty="0"/>
              <a:t>Layered system</a:t>
            </a:r>
            <a:endParaRPr lang="en-US" dirty="0"/>
          </a:p>
          <a:p>
            <a:r>
              <a:rPr lang="en-US" dirty="0"/>
              <a:t>REST allows you to use a layered system architecture where you deploy the APIs on server A, and store data on server B and authenticate requests in Server C, for example. A client cannot ordinarily tell whether it is connected directly to the end server or an intermediary along the way.</a:t>
            </a:r>
            <a:endParaRPr lang="en-US" dirty="0">
              <a:cs typeface="Calibri"/>
            </a:endParaRPr>
          </a:p>
          <a:p>
            <a:r>
              <a:rPr lang="en-US" b="1" dirty="0"/>
              <a:t>Code on demand (optional)</a:t>
            </a:r>
            <a:endParaRPr lang="en-US" dirty="0"/>
          </a:p>
          <a:p>
            <a:r>
              <a:rPr lang="en-US" dirty="0"/>
              <a:t>Well, this constraint is optional. Most of the time, you will be sending the static representations of resources in the form of XML or JSON. But when you need to, you are free to return executable code to support a part of your application, e.g., clients may call your API to get a UI widget rendering code. It is permitted.</a:t>
            </a:r>
            <a:endParaRPr lang="en-US" dirty="0">
              <a:cs typeface="Calibri"/>
            </a:endParaRPr>
          </a:p>
          <a:p>
            <a:r>
              <a:rPr lang="en-US" i="1" dirty="0"/>
              <a:t>All the above constraints help you build a truly RESTful API, and you should follow them. Still, at times, you may find yourself violating one or two constraints. Do not worry; you are still making a RESTful API – but not “truly RESTful.”</a:t>
            </a:r>
            <a:endParaRPr lang="en-US" dirty="0"/>
          </a:p>
          <a:p>
            <a:r>
              <a:rPr lang="en-US" dirty="0"/>
              <a:t>Notice that all the above constraints are most closely related to WWW (the web). Using RESTful APIs, you can do the same thing with your web services what you do to web pages.</a:t>
            </a:r>
            <a:endParaRPr lang="en-US"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35217DB-270B-4F6D-B8A4-1053BF078162}" type="slidenum">
              <a:rPr lang="en-US"/>
              <a:t>3</a:t>
            </a:fld>
            <a:endParaRPr lang="en-US"/>
          </a:p>
        </p:txBody>
      </p:sp>
    </p:spTree>
    <p:extLst>
      <p:ext uri="{BB962C8B-B14F-4D97-AF65-F5344CB8AC3E}">
        <p14:creationId xmlns:p14="http://schemas.microsoft.com/office/powerpoint/2010/main" val="266237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http://spec.openapis.org/oas/v3.0.3</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35217DB-270B-4F6D-B8A4-1053BF078162}" type="slidenum">
              <a:rPr lang="en-US"/>
              <a:t>4</a:t>
            </a:fld>
            <a:endParaRPr lang="en-US"/>
          </a:p>
        </p:txBody>
      </p:sp>
    </p:spTree>
    <p:extLst>
      <p:ext uri="{BB962C8B-B14F-4D97-AF65-F5344CB8AC3E}">
        <p14:creationId xmlns:p14="http://schemas.microsoft.com/office/powerpoint/2010/main" val="271996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//JSON Object</a:t>
            </a:r>
          </a:p>
          <a:p>
            <a:r>
              <a:rPr lang="en-US" dirty="0"/>
              <a:t> </a:t>
            </a:r>
            <a:endParaRPr lang="en-US" dirty="0">
              <a:cs typeface="Calibri"/>
            </a:endParaRPr>
          </a:p>
          <a:p>
            <a:r>
              <a:rPr lang="en-US" dirty="0"/>
              <a:t>{  </a:t>
            </a:r>
          </a:p>
          <a:p>
            <a:r>
              <a:rPr lang="en-US" dirty="0"/>
              <a:t>    "employee": {  </a:t>
            </a:r>
            <a:endParaRPr lang="en-US" dirty="0">
              <a:cs typeface="Calibri"/>
            </a:endParaRPr>
          </a:p>
          <a:p>
            <a:r>
              <a:rPr lang="en-US" dirty="0"/>
              <a:t>        "id": 1,</a:t>
            </a:r>
            <a:endParaRPr lang="en-US" dirty="0">
              <a:cs typeface="Calibri"/>
            </a:endParaRPr>
          </a:p>
          <a:p>
            <a:r>
              <a:rPr lang="en-US" dirty="0"/>
              <a:t>        "name": "Admin",   </a:t>
            </a:r>
            <a:endParaRPr lang="en-US" dirty="0">
              <a:cs typeface="Calibri"/>
            </a:endParaRPr>
          </a:p>
          <a:p>
            <a:r>
              <a:rPr lang="en-US" dirty="0"/>
              <a:t>        "location": "USA"</a:t>
            </a:r>
            <a:endParaRPr lang="en-US" dirty="0">
              <a:cs typeface="Calibri"/>
            </a:endParaRPr>
          </a:p>
          <a:p>
            <a:r>
              <a:rPr lang="en-US" dirty="0"/>
              <a:t>    }  </a:t>
            </a:r>
            <a:endParaRPr lang="en-US" dirty="0">
              <a:cs typeface="Calibri"/>
            </a:endParaRPr>
          </a:p>
          <a:p>
            <a:r>
              <a:rPr lang="en-US" dirty="0"/>
              <a:t>}</a:t>
            </a:r>
            <a:endParaRPr lang="en-US" dirty="0">
              <a:cs typeface="Calibri"/>
            </a:endParaRPr>
          </a:p>
          <a:p>
            <a:r>
              <a:rPr lang="en-US" dirty="0"/>
              <a:t> </a:t>
            </a:r>
            <a:endParaRPr lang="en-US" dirty="0">
              <a:cs typeface="Calibri"/>
            </a:endParaRPr>
          </a:p>
          <a:p>
            <a:r>
              <a:rPr lang="en-US" dirty="0"/>
              <a:t>//JSON Array</a:t>
            </a:r>
            <a:endParaRPr lang="en-US" dirty="0">
              <a:cs typeface="Calibri"/>
            </a:endParaRPr>
          </a:p>
          <a:p>
            <a:r>
              <a:rPr lang="en-US" dirty="0"/>
              <a:t> </a:t>
            </a:r>
            <a:endParaRPr lang="en-US" dirty="0">
              <a:cs typeface="Calibri"/>
            </a:endParaRPr>
          </a:p>
          <a:p>
            <a:r>
              <a:rPr lang="en-US" dirty="0"/>
              <a:t>{  </a:t>
            </a:r>
            <a:endParaRPr lang="en-US" dirty="0">
              <a:cs typeface="Calibri"/>
            </a:endParaRPr>
          </a:p>
          <a:p>
            <a:r>
              <a:rPr lang="en-US" dirty="0"/>
              <a:t>"employees": [</a:t>
            </a:r>
            <a:endParaRPr lang="en-US" dirty="0">
              <a:cs typeface="Calibri"/>
            </a:endParaRPr>
          </a:p>
          <a:p>
            <a:r>
              <a:rPr lang="en-US" dirty="0"/>
              <a:t>         {  </a:t>
            </a:r>
            <a:endParaRPr lang="en-US" dirty="0">
              <a:cs typeface="Calibri"/>
            </a:endParaRPr>
          </a:p>
          <a:p>
            <a:r>
              <a:rPr lang="en-US" dirty="0"/>
              <a:t>            "id": 1,</a:t>
            </a:r>
            <a:endParaRPr lang="en-US" dirty="0">
              <a:cs typeface="Calibri"/>
            </a:endParaRPr>
          </a:p>
          <a:p>
            <a:r>
              <a:rPr lang="en-US" dirty="0"/>
              <a:t>            "name": "Admin",   </a:t>
            </a:r>
            <a:endParaRPr lang="en-US" dirty="0">
              <a:cs typeface="Calibri"/>
            </a:endParaRPr>
          </a:p>
          <a:p>
            <a:r>
              <a:rPr lang="en-US" dirty="0"/>
              <a:t>            "location": "India"</a:t>
            </a:r>
            <a:endParaRPr lang="en-US" dirty="0">
              <a:cs typeface="Calibri"/>
            </a:endParaRPr>
          </a:p>
          <a:p>
            <a:r>
              <a:rPr lang="en-US" dirty="0"/>
              <a:t>         },</a:t>
            </a:r>
            <a:endParaRPr lang="en-US" dirty="0">
              <a:cs typeface="Calibri"/>
            </a:endParaRPr>
          </a:p>
          <a:p>
            <a:r>
              <a:rPr lang="en-US" dirty="0"/>
              <a:t>         {  </a:t>
            </a:r>
            <a:endParaRPr lang="en-US" dirty="0">
              <a:cs typeface="Calibri"/>
            </a:endParaRPr>
          </a:p>
          <a:p>
            <a:r>
              <a:rPr lang="en-US" dirty="0"/>
              <a:t>            "id": 2,</a:t>
            </a:r>
            <a:endParaRPr lang="en-US" dirty="0">
              <a:cs typeface="Calibri"/>
            </a:endParaRPr>
          </a:p>
          <a:p>
            <a:r>
              <a:rPr lang="en-US" dirty="0"/>
              <a:t>            "name": "Author",   </a:t>
            </a:r>
            <a:endParaRPr lang="en-US" dirty="0">
              <a:cs typeface="Calibri"/>
            </a:endParaRPr>
          </a:p>
          <a:p>
            <a:r>
              <a:rPr lang="en-US" dirty="0"/>
              <a:t>            "location": "USA"</a:t>
            </a:r>
            <a:endParaRPr lang="en-US" dirty="0">
              <a:cs typeface="Calibri"/>
            </a:endParaRPr>
          </a:p>
          <a:p>
            <a:r>
              <a:rPr lang="en-US" dirty="0"/>
              <a:t>         },</a:t>
            </a:r>
            <a:endParaRPr lang="en-US" dirty="0">
              <a:cs typeface="Calibri"/>
            </a:endParaRPr>
          </a:p>
          <a:p>
            <a:r>
              <a:rPr lang="en-US" dirty="0"/>
              <a:t>         {  </a:t>
            </a:r>
            <a:endParaRPr lang="en-US" dirty="0">
              <a:cs typeface="Calibri"/>
            </a:endParaRPr>
          </a:p>
          <a:p>
            <a:r>
              <a:rPr lang="en-US" dirty="0"/>
              <a:t>            "id": 3,</a:t>
            </a:r>
            <a:endParaRPr lang="en-US" dirty="0">
              <a:cs typeface="Calibri"/>
            </a:endParaRPr>
          </a:p>
          <a:p>
            <a:r>
              <a:rPr lang="en-US" dirty="0"/>
              <a:t>            "name": "Visitor",   </a:t>
            </a:r>
            <a:endParaRPr lang="en-US" dirty="0">
              <a:cs typeface="Calibri"/>
            </a:endParaRPr>
          </a:p>
          <a:p>
            <a:r>
              <a:rPr lang="en-US" dirty="0"/>
              <a:t>            "location": "USA"</a:t>
            </a:r>
            <a:endParaRPr lang="en-US" dirty="0">
              <a:cs typeface="Calibri"/>
            </a:endParaRPr>
          </a:p>
          <a:p>
            <a:r>
              <a:rPr lang="en-US" dirty="0"/>
              <a:t>         }</a:t>
            </a:r>
            <a:endParaRPr lang="en-US" dirty="0">
              <a:cs typeface="Calibri"/>
            </a:endParaRPr>
          </a:p>
          <a:p>
            <a:r>
              <a:rPr lang="en-US" dirty="0"/>
              <a:t>    ]  </a:t>
            </a:r>
            <a:endParaRPr lang="en-US" dirty="0">
              <a:cs typeface="Calibri"/>
            </a:endParaRPr>
          </a:p>
          <a:p>
            <a:r>
              <a:rPr lang="en-US" dirty="0"/>
              <a:t>}</a:t>
            </a:r>
            <a:endParaRPr lang="en-US"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035217DB-270B-4F6D-B8A4-1053BF078162}" type="slidenum">
              <a:rPr lang="en-US"/>
              <a:t>5</a:t>
            </a:fld>
            <a:endParaRPr lang="en-US"/>
          </a:p>
        </p:txBody>
      </p:sp>
    </p:spTree>
    <p:extLst>
      <p:ext uri="{BB962C8B-B14F-4D97-AF65-F5344CB8AC3E}">
        <p14:creationId xmlns:p14="http://schemas.microsoft.com/office/powerpoint/2010/main" val="141419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REST API Error Handling Best Practices (restcase.com)</a:t>
            </a:r>
          </a:p>
          <a:p>
            <a:r>
              <a:rPr lang="en-US" dirty="0">
                <a:hlinkClick r:id="rId4"/>
              </a:rPr>
              <a:t>Best Practices for REST API Error Handling | Baeldung</a:t>
            </a:r>
            <a:endParaRPr lang="en-US"/>
          </a:p>
        </p:txBody>
      </p:sp>
      <p:sp>
        <p:nvSpPr>
          <p:cNvPr id="4" name="Slide Number Placeholder 3"/>
          <p:cNvSpPr>
            <a:spLocks noGrp="1"/>
          </p:cNvSpPr>
          <p:nvPr>
            <p:ph type="sldNum" sz="quarter" idx="5"/>
          </p:nvPr>
        </p:nvSpPr>
        <p:spPr/>
        <p:txBody>
          <a:bodyPr/>
          <a:lstStyle/>
          <a:p>
            <a:fld id="{035217DB-270B-4F6D-B8A4-1053BF078162}" type="slidenum">
              <a:rPr lang="en-US"/>
              <a:t>11</a:t>
            </a:fld>
            <a:endParaRPr lang="en-US"/>
          </a:p>
        </p:txBody>
      </p:sp>
    </p:spTree>
    <p:extLst>
      <p:ext uri="{BB962C8B-B14F-4D97-AF65-F5344CB8AC3E}">
        <p14:creationId xmlns:p14="http://schemas.microsoft.com/office/powerpoint/2010/main" val="2744362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REST API Error Handling Best Practices (restcase.com)</a:t>
            </a:r>
          </a:p>
          <a:p>
            <a:endParaRPr lang="en-US" dirty="0">
              <a:cs typeface="Calibri"/>
            </a:endParaRPr>
          </a:p>
        </p:txBody>
      </p:sp>
      <p:sp>
        <p:nvSpPr>
          <p:cNvPr id="4" name="Slide Number Placeholder 3"/>
          <p:cNvSpPr>
            <a:spLocks noGrp="1"/>
          </p:cNvSpPr>
          <p:nvPr>
            <p:ph type="sldNum" sz="quarter" idx="5"/>
          </p:nvPr>
        </p:nvSpPr>
        <p:spPr/>
        <p:txBody>
          <a:bodyPr/>
          <a:lstStyle/>
          <a:p>
            <a:fld id="{035217DB-270B-4F6D-B8A4-1053BF078162}" type="slidenum">
              <a:rPr lang="en-US"/>
              <a:t>13</a:t>
            </a:fld>
            <a:endParaRPr lang="en-US"/>
          </a:p>
        </p:txBody>
      </p:sp>
    </p:spTree>
    <p:extLst>
      <p:ext uri="{BB962C8B-B14F-4D97-AF65-F5344CB8AC3E}">
        <p14:creationId xmlns:p14="http://schemas.microsoft.com/office/powerpoint/2010/main" val="207819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https://www.oreilly.com/library/view/distributed-systems-observability/9781492033431/ch04.html</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35217DB-270B-4F6D-B8A4-1053BF078162}" type="slidenum">
              <a:rPr lang="en-US"/>
              <a:t>14</a:t>
            </a:fld>
            <a:endParaRPr lang="en-US"/>
          </a:p>
        </p:txBody>
      </p:sp>
    </p:spTree>
    <p:extLst>
      <p:ext uri="{BB962C8B-B14F-4D97-AF65-F5344CB8AC3E}">
        <p14:creationId xmlns:p14="http://schemas.microsoft.com/office/powerpoint/2010/main" val="3050292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https://www.oreilly.com/library/view/distributed-systems-observability/9781492033431/ch04.html</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35217DB-270B-4F6D-B8A4-1053BF078162}" type="slidenum">
              <a:rPr lang="en-US"/>
              <a:t>15</a:t>
            </a:fld>
            <a:endParaRPr lang="en-US"/>
          </a:p>
        </p:txBody>
      </p:sp>
    </p:spTree>
    <p:extLst>
      <p:ext uri="{BB962C8B-B14F-4D97-AF65-F5344CB8AC3E}">
        <p14:creationId xmlns:p14="http://schemas.microsoft.com/office/powerpoint/2010/main" val="110493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194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504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731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052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80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06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2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804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29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6297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516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91403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8" r:id="rId6"/>
    <p:sldLayoutId id="2147483662" r:id="rId7"/>
    <p:sldLayoutId id="2147483677" r:id="rId8"/>
    <p:sldLayoutId id="2147483676" r:id="rId9"/>
    <p:sldLayoutId id="2147483675" r:id="rId10"/>
    <p:sldLayoutId id="2147483674"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83771" y="1066800"/>
            <a:ext cx="5727760" cy="4724400"/>
          </a:xfrm>
        </p:spPr>
        <p:txBody>
          <a:bodyPr anchor="ctr">
            <a:normAutofit/>
          </a:bodyPr>
          <a:lstStyle/>
          <a:p>
            <a:pPr algn="r"/>
            <a:r>
              <a:rPr lang="en-US" sz="6600" dirty="0">
                <a:solidFill>
                  <a:srgbClr val="FFFFFF"/>
                </a:solidFill>
              </a:rPr>
              <a:t>Open API</a:t>
            </a:r>
            <a:endParaRPr lang="en-US" sz="6600" dirty="0">
              <a:solidFill>
                <a:srgbClr val="FFFFFF">
                  <a:alpha val="90000"/>
                </a:srgbClr>
              </a:solidFill>
            </a:endParaRPr>
          </a:p>
        </p:txBody>
      </p:sp>
      <p:sp>
        <p:nvSpPr>
          <p:cNvPr id="3" name="Subtitle 2"/>
          <p:cNvSpPr>
            <a:spLocks noGrp="1"/>
          </p:cNvSpPr>
          <p:nvPr>
            <p:ph type="subTitle" idx="1"/>
          </p:nvPr>
        </p:nvSpPr>
        <p:spPr>
          <a:xfrm>
            <a:off x="7534655" y="1066800"/>
            <a:ext cx="3405015" cy="4724400"/>
          </a:xfrm>
          <a:ln w="57150">
            <a:noFill/>
          </a:ln>
        </p:spPr>
        <p:txBody>
          <a:bodyPr anchor="ctr">
            <a:normAutofit/>
          </a:bodyPr>
          <a:lstStyle/>
          <a:p>
            <a:r>
              <a:rPr lang="en-US" sz="2800" dirty="0">
                <a:solidFill>
                  <a:srgbClr val="FFFFFF"/>
                </a:solidFill>
              </a:rPr>
              <a:t>Everything you need to know to create your own openApi</a:t>
            </a:r>
          </a:p>
        </p:txBody>
      </p:sp>
      <p:sp>
        <p:nvSpPr>
          <p:cNvPr id="10" name="Rectangle 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92234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CCF-60C1-48BB-8E85-94C082D27332}"/>
              </a:ext>
            </a:extLst>
          </p:cNvPr>
          <p:cNvSpPr>
            <a:spLocks noGrp="1"/>
          </p:cNvSpPr>
          <p:nvPr>
            <p:ph type="title"/>
          </p:nvPr>
        </p:nvSpPr>
        <p:spPr/>
        <p:txBody>
          <a:bodyPr/>
          <a:lstStyle/>
          <a:p>
            <a:r>
              <a:rPr lang="en-US" b="1">
                <a:ea typeface="+mj-lt"/>
                <a:cs typeface="+mj-lt"/>
              </a:rPr>
              <a:t>Granularity</a:t>
            </a:r>
            <a:endParaRPr lang="en-US"/>
          </a:p>
        </p:txBody>
      </p:sp>
      <p:sp>
        <p:nvSpPr>
          <p:cNvPr id="3" name="Content Placeholder 2">
            <a:extLst>
              <a:ext uri="{FF2B5EF4-FFF2-40B4-BE49-F238E27FC236}">
                <a16:creationId xmlns:a16="http://schemas.microsoft.com/office/drawing/2014/main" id="{202CED8F-D36A-434C-8102-F350FA7029D7}"/>
              </a:ext>
            </a:extLst>
          </p:cNvPr>
          <p:cNvSpPr>
            <a:spLocks noGrp="1"/>
          </p:cNvSpPr>
          <p:nvPr>
            <p:ph idx="1"/>
          </p:nvPr>
        </p:nvSpPr>
        <p:spPr/>
        <p:txBody>
          <a:bodyPr>
            <a:normAutofit fontScale="92500" lnSpcReduction="10000"/>
          </a:bodyPr>
          <a:lstStyle/>
          <a:p>
            <a:pPr marL="305435" indent="-305435">
              <a:lnSpc>
                <a:spcPct val="100000"/>
              </a:lnSpc>
              <a:spcBef>
                <a:spcPts val="0"/>
              </a:spcBef>
              <a:spcAft>
                <a:spcPts val="0"/>
              </a:spcAft>
            </a:pPr>
            <a:r>
              <a:rPr lang="en-US">
                <a:solidFill>
                  <a:srgbClr val="444444"/>
                </a:solidFill>
                <a:latin typeface="Calibri"/>
                <a:cs typeface="Calibri"/>
              </a:rPr>
              <a:t>Maintain a balance between the a</a:t>
            </a:r>
            <a:r>
              <a:rPr lang="en-US" b="1">
                <a:solidFill>
                  <a:srgbClr val="444444"/>
                </a:solidFill>
                <a:latin typeface="Calibri"/>
                <a:cs typeface="Calibri"/>
              </a:rPr>
              <a:t>mount of response data</a:t>
            </a:r>
            <a:r>
              <a:rPr lang="en-US">
                <a:solidFill>
                  <a:srgbClr val="444444"/>
                </a:solidFill>
                <a:latin typeface="Calibri"/>
                <a:cs typeface="Calibri"/>
              </a:rPr>
              <a:t> and </a:t>
            </a:r>
            <a:r>
              <a:rPr lang="en-US" b="1">
                <a:solidFill>
                  <a:srgbClr val="444444"/>
                </a:solidFill>
                <a:latin typeface="Calibri"/>
                <a:cs typeface="Calibri"/>
              </a:rPr>
              <a:t>the number of resources</a:t>
            </a:r>
            <a:r>
              <a:rPr lang="en-US">
                <a:solidFill>
                  <a:srgbClr val="444444"/>
                </a:solidFill>
                <a:latin typeface="Calibri"/>
                <a:cs typeface="Calibri"/>
              </a:rPr>
              <a:t> required to provide that data. It will help decide the granularity. </a:t>
            </a:r>
            <a:endParaRPr lang="en-US" dirty="0">
              <a:ea typeface="+mn-lt"/>
              <a:cs typeface="+mn-lt"/>
            </a:endParaRPr>
          </a:p>
          <a:p>
            <a:pPr marL="285750" indent="-285750">
              <a:lnSpc>
                <a:spcPct val="100000"/>
              </a:lnSpc>
              <a:spcBef>
                <a:spcPts val="0"/>
              </a:spcBef>
              <a:spcAft>
                <a:spcPts val="0"/>
              </a:spcAft>
              <a:buFont typeface="Arial,Sans-Serif" panose="05020102010507070707" pitchFamily="18" charset="2"/>
              <a:buChar char="•"/>
            </a:pPr>
            <a:endParaRPr lang="en-US" dirty="0">
              <a:ea typeface="+mn-lt"/>
              <a:cs typeface="+mn-lt"/>
            </a:endParaRPr>
          </a:p>
          <a:p>
            <a:pPr marL="305435" indent="-305435">
              <a:lnSpc>
                <a:spcPct val="100000"/>
              </a:lnSpc>
              <a:spcBef>
                <a:spcPts val="0"/>
              </a:spcBef>
              <a:spcAft>
                <a:spcPts val="0"/>
              </a:spcAft>
            </a:pPr>
            <a:r>
              <a:rPr lang="en-US">
                <a:solidFill>
                  <a:srgbClr val="444444"/>
                </a:solidFill>
                <a:latin typeface="Calibri"/>
                <a:cs typeface="Calibri"/>
              </a:rPr>
              <a:t>The types operations , when defining the granularity, </a:t>
            </a:r>
            <a:r>
              <a:rPr lang="en-US" b="1">
                <a:solidFill>
                  <a:srgbClr val="444444"/>
                </a:solidFill>
                <a:latin typeface="Calibri"/>
                <a:cs typeface="Calibri"/>
              </a:rPr>
              <a:t>Read requests are normally coarse-grained</a:t>
            </a:r>
            <a:r>
              <a:rPr lang="en-US">
                <a:solidFill>
                  <a:srgbClr val="444444"/>
                </a:solidFill>
                <a:latin typeface="Calibri"/>
                <a:cs typeface="Calibri"/>
              </a:rPr>
              <a:t>. Returning all information as required to</a:t>
            </a:r>
            <a:r>
              <a:rPr lang="en-US" b="1">
                <a:solidFill>
                  <a:srgbClr val="444444"/>
                </a:solidFill>
                <a:latin typeface="Calibri"/>
                <a:cs typeface="Calibri"/>
              </a:rPr>
              <a:t> render the page</a:t>
            </a:r>
            <a:r>
              <a:rPr lang="en-US">
                <a:solidFill>
                  <a:srgbClr val="444444"/>
                </a:solidFill>
                <a:latin typeface="Calibri"/>
                <a:cs typeface="Calibri"/>
              </a:rPr>
              <a:t>; it won’t hurt as much as two separate API calls in some cases, On the other hand, </a:t>
            </a:r>
            <a:r>
              <a:rPr lang="en-US" b="1">
                <a:solidFill>
                  <a:srgbClr val="444444"/>
                </a:solidFill>
                <a:latin typeface="Calibri"/>
                <a:cs typeface="Calibri"/>
              </a:rPr>
              <a:t>write requests must be fine-grained.</a:t>
            </a:r>
            <a:r>
              <a:rPr lang="en-US">
                <a:solidFill>
                  <a:srgbClr val="444444"/>
                </a:solidFill>
                <a:latin typeface="Calibri"/>
                <a:cs typeface="Calibri"/>
              </a:rPr>
              <a:t> Find out everyday operations client's needs, and provide a specific API for that use case. </a:t>
            </a:r>
            <a:endParaRPr lang="en-US">
              <a:ea typeface="+mn-lt"/>
              <a:cs typeface="+mn-lt"/>
            </a:endParaRPr>
          </a:p>
          <a:p>
            <a:pPr marL="285750" indent="-285750">
              <a:lnSpc>
                <a:spcPct val="100000"/>
              </a:lnSpc>
              <a:spcBef>
                <a:spcPts val="0"/>
              </a:spcBef>
              <a:spcAft>
                <a:spcPts val="0"/>
              </a:spcAft>
              <a:buFont typeface="Arial,Sans-Serif" panose="05020102010507070707" pitchFamily="18" charset="2"/>
              <a:buChar char="•"/>
            </a:pPr>
            <a:endParaRPr lang="en-US" dirty="0">
              <a:ea typeface="+mn-lt"/>
              <a:cs typeface="+mn-lt"/>
            </a:endParaRPr>
          </a:p>
          <a:p>
            <a:pPr marL="0" indent="0">
              <a:lnSpc>
                <a:spcPct val="100000"/>
              </a:lnSpc>
              <a:spcBef>
                <a:spcPts val="0"/>
              </a:spcBef>
              <a:spcAft>
                <a:spcPts val="0"/>
              </a:spcAft>
              <a:buNone/>
            </a:pPr>
            <a:r>
              <a:rPr lang="en-US" i="1">
                <a:solidFill>
                  <a:srgbClr val="444444"/>
                </a:solidFill>
                <a:latin typeface="Calibri"/>
                <a:cs typeface="Calibri"/>
              </a:rPr>
              <a:t>" There are patterns, especially the </a:t>
            </a:r>
            <a:r>
              <a:rPr lang="en-US" b="1" i="1">
                <a:solidFill>
                  <a:srgbClr val="444444"/>
                </a:solidFill>
                <a:latin typeface="Calibri"/>
                <a:cs typeface="Calibri"/>
              </a:rPr>
              <a:t>API Gateway</a:t>
            </a:r>
            <a:r>
              <a:rPr lang="en-US" i="1">
                <a:solidFill>
                  <a:srgbClr val="444444"/>
                </a:solidFill>
                <a:latin typeface="Calibri"/>
                <a:cs typeface="Calibri"/>
              </a:rPr>
              <a:t>, that bring a better orchestration with those numerous APIs. Orchestrating the APIs with optimized endpoints, request collapsing, and much more helps in addressing the granularity challenges. "</a:t>
            </a:r>
            <a:endParaRPr lang="en-US" dirty="0">
              <a:ea typeface="+mn-lt"/>
              <a:cs typeface="+mn-lt"/>
            </a:endParaRPr>
          </a:p>
          <a:p>
            <a:pPr marL="305435" indent="-305435"/>
            <a:endParaRPr lang="en-US" dirty="0"/>
          </a:p>
        </p:txBody>
      </p:sp>
      <p:sp>
        <p:nvSpPr>
          <p:cNvPr id="4" name="Text Placeholder 3">
            <a:extLst>
              <a:ext uri="{FF2B5EF4-FFF2-40B4-BE49-F238E27FC236}">
                <a16:creationId xmlns:a16="http://schemas.microsoft.com/office/drawing/2014/main" id="{BB69AC99-CAA5-4756-9A75-95E7D613E117}"/>
              </a:ext>
            </a:extLst>
          </p:cNvPr>
          <p:cNvSpPr>
            <a:spLocks noGrp="1"/>
          </p:cNvSpPr>
          <p:nvPr>
            <p:ph type="body" sz="half" idx="2"/>
          </p:nvPr>
        </p:nvSpPr>
        <p:spPr/>
        <p:txBody>
          <a:bodyPr/>
          <a:lstStyle/>
          <a:p>
            <a:r>
              <a:rPr lang="en-US" cap="all" dirty="0">
                <a:ea typeface="+mn-lt"/>
                <a:cs typeface="+mn-lt"/>
              </a:rPr>
              <a:t>the goal is to minimize calls across the network </a:t>
            </a:r>
          </a:p>
          <a:p>
            <a:endParaRPr lang="en-US" cap="all" dirty="0"/>
          </a:p>
          <a:p>
            <a:endParaRPr lang="en-US" cap="all" dirty="0"/>
          </a:p>
          <a:p>
            <a:endParaRPr lang="en-US" cap="all" dirty="0"/>
          </a:p>
          <a:p>
            <a:r>
              <a:rPr lang="en-US" cap="all" dirty="0"/>
              <a:t>Normally </a:t>
            </a:r>
            <a:r>
              <a:rPr lang="en-US" b="1" cap="all" dirty="0"/>
              <a:t>services </a:t>
            </a:r>
            <a:r>
              <a:rPr lang="en-US" cap="all" dirty="0"/>
              <a:t>are Coarse and </a:t>
            </a:r>
            <a:r>
              <a:rPr lang="en-US" b="1" cap="all" dirty="0"/>
              <a:t>APIS </a:t>
            </a:r>
            <a:r>
              <a:rPr lang="en-US" cap="all" dirty="0"/>
              <a:t>are fine grain</a:t>
            </a:r>
            <a:endParaRPr lang="en-US"/>
          </a:p>
        </p:txBody>
      </p:sp>
    </p:spTree>
    <p:extLst>
      <p:ext uri="{BB962C8B-B14F-4D97-AF65-F5344CB8AC3E}">
        <p14:creationId xmlns:p14="http://schemas.microsoft.com/office/powerpoint/2010/main" val="299493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CCF-60C1-48BB-8E85-94C082D27332}"/>
              </a:ext>
            </a:extLst>
          </p:cNvPr>
          <p:cNvSpPr>
            <a:spLocks noGrp="1"/>
          </p:cNvSpPr>
          <p:nvPr>
            <p:ph type="title"/>
          </p:nvPr>
        </p:nvSpPr>
        <p:spPr/>
        <p:txBody>
          <a:bodyPr/>
          <a:lstStyle/>
          <a:p>
            <a:r>
              <a:rPr lang="en-US"/>
              <a:t>Error</a:t>
            </a:r>
            <a:br>
              <a:rPr lang="en-US" dirty="0"/>
            </a:br>
            <a:r>
              <a:rPr lang="en-US"/>
              <a:t>Handling</a:t>
            </a:r>
          </a:p>
          <a:p>
            <a:endParaRPr lang="en-US" dirty="0"/>
          </a:p>
        </p:txBody>
      </p:sp>
      <p:sp>
        <p:nvSpPr>
          <p:cNvPr id="3" name="Content Placeholder 2">
            <a:extLst>
              <a:ext uri="{FF2B5EF4-FFF2-40B4-BE49-F238E27FC236}">
                <a16:creationId xmlns:a16="http://schemas.microsoft.com/office/drawing/2014/main" id="{202CED8F-D36A-434C-8102-F350FA7029D7}"/>
              </a:ext>
            </a:extLst>
          </p:cNvPr>
          <p:cNvSpPr>
            <a:spLocks noGrp="1"/>
          </p:cNvSpPr>
          <p:nvPr>
            <p:ph idx="1"/>
          </p:nvPr>
        </p:nvSpPr>
        <p:spPr/>
        <p:txBody>
          <a:bodyPr vert="horz" lIns="91440" tIns="45720" rIns="91440" bIns="45720" rtlCol="0" anchor="ctr">
            <a:noAutofit/>
          </a:bodyPr>
          <a:lstStyle/>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sz="1600" dirty="0">
              <a:ea typeface="+mn-lt"/>
              <a:cs typeface="+mn-lt"/>
            </a:endParaRPr>
          </a:p>
          <a:p>
            <a:pPr marL="305435" indent="-305435"/>
            <a:r>
              <a:rPr lang="en-US" sz="1600" dirty="0">
                <a:ea typeface="+mn-lt"/>
                <a:cs typeface="+mn-lt"/>
              </a:rPr>
              <a:t>First of all: </a:t>
            </a:r>
            <a:r>
              <a:rPr lang="en-US" sz="1600" b="1" dirty="0">
                <a:ea typeface="+mn-lt"/>
                <a:cs typeface="+mn-lt"/>
              </a:rPr>
              <a:t>Use HTTP status codes!</a:t>
            </a:r>
            <a:r>
              <a:rPr lang="en-US" sz="1600" dirty="0">
                <a:ea typeface="+mn-lt"/>
                <a:cs typeface="+mn-lt"/>
              </a:rPr>
              <a:t> but don't overuse them, use a small subset and map well.</a:t>
            </a:r>
            <a:endParaRPr lang="en-US" sz="1600" dirty="0"/>
          </a:p>
          <a:p>
            <a:pPr marL="629920" lvl="1" indent="-305435"/>
            <a:r>
              <a:rPr lang="en-US" sz="1400" b="1" dirty="0">
                <a:highlight>
                  <a:srgbClr val="FFFF00"/>
                </a:highlight>
                <a:ea typeface="+mn-lt"/>
                <a:cs typeface="+mn-lt"/>
              </a:rPr>
              <a:t>Recommendation</a:t>
            </a:r>
            <a:r>
              <a:rPr lang="en-US" sz="1400" dirty="0">
                <a:highlight>
                  <a:srgbClr val="FFFF00"/>
                </a:highlight>
                <a:ea typeface="+mn-lt"/>
                <a:cs typeface="+mn-lt"/>
              </a:rPr>
              <a:t>: 200 , 201, 304, 400. 401, 403, 404, 409 , 410 , 500</a:t>
            </a:r>
          </a:p>
          <a:p>
            <a:pPr marL="305435" indent="-305435"/>
            <a:r>
              <a:rPr lang="en-US" sz="1600" dirty="0"/>
              <a:t>Second, </a:t>
            </a:r>
            <a:r>
              <a:rPr lang="en-US" sz="1600" b="1" dirty="0"/>
              <a:t>Standardized Response Bodies, </a:t>
            </a:r>
            <a:r>
              <a:rPr lang="en-US" sz="1600" dirty="0"/>
              <a:t>follow </a:t>
            </a:r>
            <a:r>
              <a:rPr lang="en-US" sz="1600" b="1" dirty="0"/>
              <a:t>RFC-7807</a:t>
            </a:r>
            <a:r>
              <a:rPr lang="en-US" sz="1600" dirty="0"/>
              <a:t> to provide detailed messages</a:t>
            </a:r>
          </a:p>
          <a:p>
            <a:pPr marL="629920" lvl="1" indent="-305435"/>
            <a:r>
              <a:rPr lang="en-US" sz="1400" i="1" dirty="0">
                <a:ea typeface="+mn-lt"/>
                <a:cs typeface="+mn-lt"/>
              </a:rPr>
              <a:t>type</a:t>
            </a:r>
            <a:r>
              <a:rPr lang="en-US" sz="1400" dirty="0">
                <a:ea typeface="+mn-lt"/>
                <a:cs typeface="+mn-lt"/>
              </a:rPr>
              <a:t> — A URI identifier that categorizes the error</a:t>
            </a:r>
            <a:endParaRPr lang="en-US" sz="1400" dirty="0"/>
          </a:p>
          <a:p>
            <a:pPr marL="629920" lvl="1" indent="-305435"/>
            <a:r>
              <a:rPr lang="en-US" sz="1400" i="1" dirty="0">
                <a:ea typeface="+mn-lt"/>
                <a:cs typeface="+mn-lt"/>
              </a:rPr>
              <a:t>title</a:t>
            </a:r>
            <a:r>
              <a:rPr lang="en-US" sz="1400" dirty="0">
                <a:ea typeface="+mn-lt"/>
                <a:cs typeface="+mn-lt"/>
              </a:rPr>
              <a:t> — A brief, human-readable message about the error</a:t>
            </a:r>
            <a:endParaRPr lang="en-US" sz="1400" dirty="0"/>
          </a:p>
          <a:p>
            <a:pPr marL="629920" lvl="1" indent="-305435"/>
            <a:r>
              <a:rPr lang="en-US" sz="1400" i="1" dirty="0">
                <a:ea typeface="+mn-lt"/>
                <a:cs typeface="+mn-lt"/>
              </a:rPr>
              <a:t>status</a:t>
            </a:r>
            <a:r>
              <a:rPr lang="en-US" sz="1400" dirty="0">
                <a:ea typeface="+mn-lt"/>
                <a:cs typeface="+mn-lt"/>
              </a:rPr>
              <a:t> — The HTTP response code (optional)</a:t>
            </a:r>
            <a:endParaRPr lang="en-US" sz="1400" dirty="0"/>
          </a:p>
          <a:p>
            <a:pPr marL="629920" lvl="1" indent="-305435"/>
            <a:r>
              <a:rPr lang="en-US" sz="1400" i="1" dirty="0">
                <a:ea typeface="+mn-lt"/>
                <a:cs typeface="+mn-lt"/>
              </a:rPr>
              <a:t>detail</a:t>
            </a:r>
            <a:r>
              <a:rPr lang="en-US" sz="1400" dirty="0">
                <a:ea typeface="+mn-lt"/>
                <a:cs typeface="+mn-lt"/>
              </a:rPr>
              <a:t> — A human-readable explanation of the error</a:t>
            </a:r>
            <a:endParaRPr lang="en-US" sz="1400" dirty="0"/>
          </a:p>
          <a:p>
            <a:pPr marL="629920" lvl="1" indent="-305435"/>
            <a:r>
              <a:rPr lang="en-US" sz="1400" i="1" dirty="0">
                <a:ea typeface="+mn-lt"/>
                <a:cs typeface="+mn-lt"/>
              </a:rPr>
              <a:t>instance</a:t>
            </a:r>
            <a:r>
              <a:rPr lang="en-US" sz="1400" dirty="0">
                <a:ea typeface="+mn-lt"/>
                <a:cs typeface="+mn-lt"/>
              </a:rPr>
              <a:t> — A URI that identifies the specific occurrence of the error</a:t>
            </a:r>
            <a:endParaRPr lang="en-US" sz="1400" dirty="0"/>
          </a:p>
          <a:p>
            <a:pPr marL="305435" indent="-305435"/>
            <a:r>
              <a:rPr lang="en-US" sz="1600" dirty="0"/>
              <a:t>At Last , handling exception in </a:t>
            </a:r>
            <a:r>
              <a:rPr lang="en-US" sz="1600" b="1" dirty="0"/>
              <a:t>uniform manner</a:t>
            </a:r>
          </a:p>
          <a:p>
            <a:pPr marL="629920" lvl="1" indent="-305435"/>
            <a:r>
              <a:rPr lang="en-US" sz="1400" dirty="0"/>
              <a:t>Server should have repository for all custom messages and all errors should be translated into custom messages</a:t>
            </a:r>
          </a:p>
          <a:p>
            <a:pPr marL="0" indent="0">
              <a:buNone/>
            </a:pPr>
            <a:endParaRPr lang="en-US" dirty="0"/>
          </a:p>
          <a:p>
            <a:pPr marL="629920" lvl="1" indent="-305435"/>
            <a:endParaRPr lang="en-US" dirty="0"/>
          </a:p>
          <a:p>
            <a:pPr marL="629920" lvl="1" indent="-305435"/>
            <a:endParaRPr lang="en-US" dirty="0"/>
          </a:p>
          <a:p>
            <a:pPr marL="629920" lvl="1" indent="-305435"/>
            <a:endParaRPr lang="en-US" dirty="0"/>
          </a:p>
          <a:p>
            <a:pPr marL="305435" indent="-305435"/>
            <a:endParaRPr lang="en-US" dirty="0"/>
          </a:p>
        </p:txBody>
      </p:sp>
      <p:sp>
        <p:nvSpPr>
          <p:cNvPr id="4" name="Text Placeholder 3">
            <a:extLst>
              <a:ext uri="{FF2B5EF4-FFF2-40B4-BE49-F238E27FC236}">
                <a16:creationId xmlns:a16="http://schemas.microsoft.com/office/drawing/2014/main" id="{BB69AC99-CAA5-4756-9A75-95E7D613E117}"/>
              </a:ext>
            </a:extLst>
          </p:cNvPr>
          <p:cNvSpPr>
            <a:spLocks noGrp="1"/>
          </p:cNvSpPr>
          <p:nvPr>
            <p:ph type="body" sz="half" idx="2"/>
          </p:nvPr>
        </p:nvSpPr>
        <p:spPr/>
        <p:txBody>
          <a:bodyPr/>
          <a:lstStyle/>
          <a:p>
            <a:r>
              <a:rPr lang="en-US" cap="all" dirty="0">
                <a:ea typeface="+mn-lt"/>
                <a:cs typeface="+mn-lt"/>
              </a:rPr>
              <a:t>clients to handle errors in </a:t>
            </a:r>
            <a:r>
              <a:rPr lang="en-US" cap="all">
                <a:ea typeface="+mn-lt"/>
                <a:cs typeface="+mn-lt"/>
              </a:rPr>
              <a:t>a consistent manner.</a:t>
            </a:r>
            <a:endParaRPr lang="en-US" dirty="0">
              <a:ea typeface="+mn-lt"/>
              <a:cs typeface="+mn-lt"/>
            </a:endParaRPr>
          </a:p>
          <a:p>
            <a:r>
              <a:rPr lang="en-US" cap="all">
                <a:ea typeface="+mn-lt"/>
                <a:cs typeface="+mn-lt"/>
              </a:rPr>
              <a:t>and </a:t>
            </a:r>
            <a:endParaRPr lang="en-US">
              <a:ea typeface="+mn-lt"/>
              <a:cs typeface="+mn-lt"/>
            </a:endParaRPr>
          </a:p>
          <a:p>
            <a:r>
              <a:rPr lang="en-US" cap="all">
                <a:ea typeface="+mn-lt"/>
                <a:cs typeface="+mn-lt"/>
              </a:rPr>
              <a:t>A SERVER TO IMPLEMENT IN SIMPLIFIED MANNER.</a:t>
            </a:r>
            <a:endParaRPr lang="en-US">
              <a:ea typeface="+mn-lt"/>
              <a:cs typeface="+mn-lt"/>
            </a:endParaRPr>
          </a:p>
        </p:txBody>
      </p:sp>
    </p:spTree>
    <p:extLst>
      <p:ext uri="{BB962C8B-B14F-4D97-AF65-F5344CB8AC3E}">
        <p14:creationId xmlns:p14="http://schemas.microsoft.com/office/powerpoint/2010/main" val="349513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70AC-84B1-4B1A-9C7D-291B981599EF}"/>
              </a:ext>
            </a:extLst>
          </p:cNvPr>
          <p:cNvSpPr>
            <a:spLocks noGrp="1"/>
          </p:cNvSpPr>
          <p:nvPr>
            <p:ph type="title"/>
          </p:nvPr>
        </p:nvSpPr>
        <p:spPr/>
        <p:txBody>
          <a:bodyPr>
            <a:normAutofit fontScale="90000"/>
          </a:bodyPr>
          <a:lstStyle/>
          <a:p>
            <a:r>
              <a:rPr lang="en-US"/>
              <a:t>FILTER , PAGE and SORT</a:t>
            </a:r>
            <a:br>
              <a:rPr lang="en-US" dirty="0"/>
            </a:br>
            <a:r>
              <a:rPr lang="en-US" b="1">
                <a:latin typeface="Franklin Gothic Book"/>
              </a:rPr>
              <a:t>Nobody wants to call an API and get a response after 2 minutes</a:t>
            </a:r>
            <a:endParaRPr lang="en-US" dirty="0"/>
          </a:p>
        </p:txBody>
      </p:sp>
      <p:sp>
        <p:nvSpPr>
          <p:cNvPr id="3" name="Text Placeholder 2">
            <a:extLst>
              <a:ext uri="{FF2B5EF4-FFF2-40B4-BE49-F238E27FC236}">
                <a16:creationId xmlns:a16="http://schemas.microsoft.com/office/drawing/2014/main" id="{659D4F12-D143-47AF-AADE-42D7A4F95CAF}"/>
              </a:ext>
            </a:extLst>
          </p:cNvPr>
          <p:cNvSpPr>
            <a:spLocks noGrp="1"/>
          </p:cNvSpPr>
          <p:nvPr>
            <p:ph type="body" idx="1"/>
          </p:nvPr>
        </p:nvSpPr>
        <p:spPr>
          <a:xfrm>
            <a:off x="1077096" y="2456510"/>
            <a:ext cx="2255627" cy="557784"/>
          </a:xfrm>
        </p:spPr>
        <p:txBody>
          <a:bodyPr/>
          <a:lstStyle/>
          <a:p>
            <a:r>
              <a:rPr lang="en-US"/>
              <a:t>FILTER</a:t>
            </a:r>
          </a:p>
        </p:txBody>
      </p:sp>
      <p:sp>
        <p:nvSpPr>
          <p:cNvPr id="4" name="Content Placeholder 3">
            <a:extLst>
              <a:ext uri="{FF2B5EF4-FFF2-40B4-BE49-F238E27FC236}">
                <a16:creationId xmlns:a16="http://schemas.microsoft.com/office/drawing/2014/main" id="{284D6100-88ED-4765-B932-F691276601F0}"/>
              </a:ext>
            </a:extLst>
          </p:cNvPr>
          <p:cNvSpPr>
            <a:spLocks noGrp="1"/>
          </p:cNvSpPr>
          <p:nvPr>
            <p:ph sz="half" idx="2"/>
          </p:nvPr>
        </p:nvSpPr>
        <p:spPr>
          <a:xfrm>
            <a:off x="4052526" y="3083290"/>
            <a:ext cx="3271623" cy="2934999"/>
          </a:xfrm>
        </p:spPr>
        <p:txBody>
          <a:bodyPr/>
          <a:lstStyle/>
          <a:p>
            <a:pPr marL="305435" indent="-305435"/>
            <a:r>
              <a:rPr lang="en-US">
                <a:ea typeface="+mn-lt"/>
                <a:cs typeface="+mn-lt"/>
              </a:rPr>
              <a:t>important feature for any API endpoint that returns a lot of data</a:t>
            </a:r>
          </a:p>
          <a:p>
            <a:pPr marL="305435" indent="-305435"/>
            <a:r>
              <a:rPr lang="en-US">
                <a:ea typeface="+mn-lt"/>
                <a:cs typeface="+mn-lt"/>
              </a:rPr>
              <a:t>add a sort or sort_by URL parameter</a:t>
            </a:r>
          </a:p>
          <a:p>
            <a:pPr marL="305435" indent="-305435"/>
            <a:r>
              <a:rPr lang="en-US">
                <a:ea typeface="+mn-lt"/>
                <a:cs typeface="+mn-lt"/>
              </a:rPr>
              <a:t>ascending or descending order</a:t>
            </a:r>
            <a:endParaRPr lang="en-US" dirty="0"/>
          </a:p>
        </p:txBody>
      </p:sp>
      <p:sp>
        <p:nvSpPr>
          <p:cNvPr id="5" name="Text Placeholder 4">
            <a:extLst>
              <a:ext uri="{FF2B5EF4-FFF2-40B4-BE49-F238E27FC236}">
                <a16:creationId xmlns:a16="http://schemas.microsoft.com/office/drawing/2014/main" id="{D2DA68B3-5B02-4292-ADA9-A73587AA0776}"/>
              </a:ext>
            </a:extLst>
          </p:cNvPr>
          <p:cNvSpPr>
            <a:spLocks noGrp="1"/>
          </p:cNvSpPr>
          <p:nvPr>
            <p:ph type="body" sz="quarter" idx="3"/>
          </p:nvPr>
        </p:nvSpPr>
        <p:spPr>
          <a:xfrm>
            <a:off x="4420325" y="2468606"/>
            <a:ext cx="2787817" cy="553373"/>
          </a:xfrm>
        </p:spPr>
        <p:txBody>
          <a:bodyPr/>
          <a:lstStyle/>
          <a:p>
            <a:r>
              <a:rPr lang="en-US"/>
              <a:t>SORT</a:t>
            </a:r>
            <a:endParaRPr lang="en-US" dirty="0"/>
          </a:p>
        </p:txBody>
      </p:sp>
      <p:sp>
        <p:nvSpPr>
          <p:cNvPr id="6" name="Content Placeholder 5">
            <a:extLst>
              <a:ext uri="{FF2B5EF4-FFF2-40B4-BE49-F238E27FC236}">
                <a16:creationId xmlns:a16="http://schemas.microsoft.com/office/drawing/2014/main" id="{3316BA30-4F39-4839-B6ED-7CC1C2C2079A}"/>
              </a:ext>
            </a:extLst>
          </p:cNvPr>
          <p:cNvSpPr>
            <a:spLocks noGrp="1"/>
          </p:cNvSpPr>
          <p:nvPr>
            <p:ph sz="quarter" idx="4"/>
          </p:nvPr>
        </p:nvSpPr>
        <p:spPr>
          <a:xfrm>
            <a:off x="7504609" y="3192147"/>
            <a:ext cx="3271628" cy="2934999"/>
          </a:xfrm>
        </p:spPr>
        <p:txBody>
          <a:bodyPr>
            <a:normAutofit/>
          </a:bodyPr>
          <a:lstStyle/>
          <a:p>
            <a:pPr marL="305435" indent="-305435"/>
            <a:r>
              <a:rPr lang="en-US">
                <a:ea typeface="+mn-lt"/>
                <a:cs typeface="+mn-lt"/>
              </a:rPr>
              <a:t>Without pagination, a simple search could return millions or even billions of hits causing extraneous network traffic</a:t>
            </a:r>
          </a:p>
          <a:p>
            <a:pPr marL="305435" indent="-305435"/>
            <a:r>
              <a:rPr lang="en-US">
                <a:ea typeface="+mn-lt"/>
                <a:cs typeface="+mn-lt"/>
              </a:rPr>
              <a:t>Paging requires an implied ordering</a:t>
            </a:r>
          </a:p>
          <a:p>
            <a:pPr marL="305435" indent="-305435"/>
            <a:r>
              <a:rPr lang="en-US">
                <a:ea typeface="+mn-lt"/>
                <a:cs typeface="+mn-lt"/>
              </a:rPr>
              <a:t>Limit,offset and page , page size</a:t>
            </a:r>
            <a:endParaRPr lang="en-US" dirty="0"/>
          </a:p>
        </p:txBody>
      </p:sp>
      <p:sp>
        <p:nvSpPr>
          <p:cNvPr id="8" name="Text Placeholder 4">
            <a:extLst>
              <a:ext uri="{FF2B5EF4-FFF2-40B4-BE49-F238E27FC236}">
                <a16:creationId xmlns:a16="http://schemas.microsoft.com/office/drawing/2014/main" id="{B2185267-498A-4EF2-BE1E-96716763C750}"/>
              </a:ext>
            </a:extLst>
          </p:cNvPr>
          <p:cNvSpPr txBox="1">
            <a:spLocks/>
          </p:cNvSpPr>
          <p:nvPr/>
        </p:nvSpPr>
        <p:spPr>
          <a:xfrm>
            <a:off x="7826343" y="2536339"/>
            <a:ext cx="2787817"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a:t>PAGE</a:t>
            </a:r>
          </a:p>
        </p:txBody>
      </p:sp>
      <p:sp>
        <p:nvSpPr>
          <p:cNvPr id="17" name="Content Placeholder 3">
            <a:extLst>
              <a:ext uri="{FF2B5EF4-FFF2-40B4-BE49-F238E27FC236}">
                <a16:creationId xmlns:a16="http://schemas.microsoft.com/office/drawing/2014/main" id="{ED8C8F1D-69C8-4E27-A7EF-282165236C75}"/>
              </a:ext>
            </a:extLst>
          </p:cNvPr>
          <p:cNvSpPr txBox="1">
            <a:spLocks/>
          </p:cNvSpPr>
          <p:nvPr/>
        </p:nvSpPr>
        <p:spPr>
          <a:xfrm>
            <a:off x="733594" y="3078452"/>
            <a:ext cx="3186956" cy="2947094"/>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1800">
                <a:ea typeface="+mn-lt"/>
                <a:cs typeface="+mn-lt"/>
              </a:rPr>
              <a:t>filters components:</a:t>
            </a:r>
          </a:p>
          <a:p>
            <a:pPr marL="629920" lvl="1" indent="-305435"/>
            <a:r>
              <a:rPr lang="en-US" sz="1200">
                <a:ea typeface="+mn-lt"/>
                <a:cs typeface="+mn-lt"/>
              </a:rPr>
              <a:t>Property, Operator and Value</a:t>
            </a:r>
          </a:p>
          <a:p>
            <a:pPr marL="305435" indent="-305435"/>
            <a:r>
              <a:rPr lang="en-US" sz="1600">
                <a:ea typeface="+mn-lt"/>
                <a:cs typeface="+mn-lt"/>
              </a:rPr>
              <a:t>List all the possible options for filtering in your API documentation and enforce strong validation on the inputs like checking if this is a valid number, valid date and etc</a:t>
            </a:r>
            <a:endParaRPr lang="en-US" sz="1600"/>
          </a:p>
          <a:p>
            <a:pPr marL="305435" indent="-305435"/>
            <a:endParaRPr lang="en-US" sz="1400" dirty="0">
              <a:ea typeface="+mn-lt"/>
              <a:cs typeface="+mn-lt"/>
            </a:endParaRPr>
          </a:p>
          <a:p>
            <a:pPr marL="629920" lvl="1" indent="-305435"/>
            <a:endParaRPr lang="en-US" dirty="0">
              <a:ea typeface="+mn-lt"/>
              <a:cs typeface="+mn-lt"/>
            </a:endParaRPr>
          </a:p>
        </p:txBody>
      </p:sp>
    </p:spTree>
    <p:extLst>
      <p:ext uri="{BB962C8B-B14F-4D97-AF65-F5344CB8AC3E}">
        <p14:creationId xmlns:p14="http://schemas.microsoft.com/office/powerpoint/2010/main" val="355657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CCF-60C1-48BB-8E85-94C082D27332}"/>
              </a:ext>
            </a:extLst>
          </p:cNvPr>
          <p:cNvSpPr>
            <a:spLocks noGrp="1"/>
          </p:cNvSpPr>
          <p:nvPr>
            <p:ph type="title"/>
          </p:nvPr>
        </p:nvSpPr>
        <p:spPr>
          <a:xfrm>
            <a:off x="767857" y="933450"/>
            <a:ext cx="3031852" cy="1540991"/>
          </a:xfrm>
        </p:spPr>
        <p:txBody>
          <a:bodyPr/>
          <a:lstStyle/>
          <a:p>
            <a:r>
              <a:rPr lang="en-US">
                <a:ea typeface="+mj-lt"/>
                <a:cs typeface="+mj-lt"/>
              </a:rPr>
              <a:t>Revision and Versioning</a:t>
            </a:r>
            <a:endParaRPr lang="en-US"/>
          </a:p>
          <a:p>
            <a:endParaRPr lang="en-US" dirty="0"/>
          </a:p>
        </p:txBody>
      </p:sp>
      <p:sp>
        <p:nvSpPr>
          <p:cNvPr id="3" name="Content Placeholder 2">
            <a:extLst>
              <a:ext uri="{FF2B5EF4-FFF2-40B4-BE49-F238E27FC236}">
                <a16:creationId xmlns:a16="http://schemas.microsoft.com/office/drawing/2014/main" id="{202CED8F-D36A-434C-8102-F350FA7029D7}"/>
              </a:ext>
            </a:extLst>
          </p:cNvPr>
          <p:cNvSpPr>
            <a:spLocks noGrp="1"/>
          </p:cNvSpPr>
          <p:nvPr>
            <p:ph idx="1"/>
          </p:nvPr>
        </p:nvSpPr>
        <p:spPr/>
        <p:txBody>
          <a:bodyPr>
            <a:normAutofit fontScale="85000" lnSpcReduction="20000"/>
          </a:bodyPr>
          <a:lstStyle/>
          <a:p>
            <a:pPr marL="305435" indent="-305435"/>
            <a:endParaRPr lang="en-US" b="1" dirty="0">
              <a:ea typeface="+mn-lt"/>
              <a:cs typeface="+mn-lt"/>
            </a:endParaRPr>
          </a:p>
          <a:p>
            <a:pPr marL="305435" indent="-305435"/>
            <a:endParaRPr lang="en-US" b="1" dirty="0">
              <a:ea typeface="+mn-lt"/>
              <a:cs typeface="+mn-lt"/>
            </a:endParaRPr>
          </a:p>
          <a:p>
            <a:pPr marL="305435" indent="-305435"/>
            <a:endParaRPr lang="en-US" b="1" dirty="0">
              <a:ea typeface="+mn-lt"/>
              <a:cs typeface="+mn-lt"/>
            </a:endParaRPr>
          </a:p>
          <a:p>
            <a:pPr marL="305435" indent="-305435"/>
            <a:r>
              <a:rPr lang="en-US" b="1" dirty="0">
                <a:ea typeface="+mn-lt"/>
                <a:cs typeface="+mn-lt"/>
              </a:rPr>
              <a:t>Versioning With DNS</a:t>
            </a:r>
            <a:endParaRPr lang="en-US" dirty="0">
              <a:ea typeface="+mn-lt"/>
              <a:cs typeface="+mn-lt"/>
            </a:endParaRPr>
          </a:p>
          <a:p>
            <a:pPr marL="629920" lvl="1" indent="-305435"/>
            <a:r>
              <a:rPr lang="en-US" sz="2000" dirty="0"/>
              <a:t>myapi-v1.fictious.com</a:t>
            </a:r>
            <a:endParaRPr lang="en-US" sz="2000" dirty="0">
              <a:ea typeface="+mn-lt"/>
              <a:cs typeface="+mn-lt"/>
            </a:endParaRPr>
          </a:p>
          <a:p>
            <a:pPr marL="305435" indent="-305435"/>
            <a:endParaRPr lang="en-US" b="1" dirty="0"/>
          </a:p>
          <a:p>
            <a:pPr marL="305435" indent="-305435"/>
            <a:r>
              <a:rPr lang="en-US" b="1" dirty="0"/>
              <a:t>Versioning With HTTP: Content Negotiation </a:t>
            </a:r>
            <a:r>
              <a:rPr lang="en-US" dirty="0"/>
              <a:t>(Industry </a:t>
            </a:r>
            <a:r>
              <a:rPr lang="en-US" dirty="0" err="1"/>
              <a:t>recommandation</a:t>
            </a:r>
            <a:r>
              <a:rPr lang="en-US" dirty="0"/>
              <a:t>)</a:t>
            </a:r>
            <a:endParaRPr lang="en-US">
              <a:ea typeface="+mn-lt"/>
              <a:cs typeface="+mn-lt"/>
            </a:endParaRPr>
          </a:p>
          <a:p>
            <a:pPr marL="629920" indent="-305435"/>
            <a:r>
              <a:rPr lang="en-US" dirty="0">
                <a:ea typeface="+mn-lt"/>
                <a:cs typeface="+mn-lt"/>
              </a:rPr>
              <a:t>Accept: application/vnd.myname.v1+json</a:t>
            </a:r>
          </a:p>
          <a:p>
            <a:pPr marL="629920" indent="-305435"/>
            <a:r>
              <a:rPr lang="en-US" dirty="0">
                <a:ea typeface="+mn-lt"/>
                <a:cs typeface="+mn-lt"/>
              </a:rPr>
              <a:t>Content-Type: application/vnd.myname.v1+json</a:t>
            </a:r>
            <a:endParaRPr lang="en-US"/>
          </a:p>
          <a:p>
            <a:pPr marL="305435" indent="-305435">
              <a:buFont typeface="Arial,Sans-Serif" panose="05020102010507070707" pitchFamily="18" charset="2"/>
              <a:buChar char="•"/>
            </a:pPr>
            <a:endParaRPr lang="en-US" b="1" dirty="0">
              <a:ea typeface="+mn-lt"/>
              <a:cs typeface="+mn-lt"/>
            </a:endParaRPr>
          </a:p>
          <a:p>
            <a:pPr marL="305435" indent="-305435">
              <a:buFont typeface="Arial,Sans-Serif" panose="05020102010507070707" pitchFamily="18" charset="2"/>
              <a:buChar char="•"/>
            </a:pPr>
            <a:r>
              <a:rPr lang="en-US" b="1" dirty="0">
                <a:highlight>
                  <a:srgbClr val="FFFF00"/>
                </a:highlight>
                <a:ea typeface="+mn-lt"/>
                <a:cs typeface="+mn-lt"/>
              </a:rPr>
              <a:t>Versioning With URL and URI</a:t>
            </a:r>
            <a:endParaRPr lang="en-US" dirty="0">
              <a:highlight>
                <a:srgbClr val="FFFF00"/>
              </a:highlight>
              <a:ea typeface="+mn-lt"/>
              <a:cs typeface="+mn-lt"/>
            </a:endParaRPr>
          </a:p>
          <a:p>
            <a:pPr marL="629920" lvl="1" indent="-305435">
              <a:buFont typeface="Arial,Sans-Serif" panose="05020102010507070707" pitchFamily="18" charset="2"/>
              <a:buChar char="•"/>
            </a:pPr>
            <a:r>
              <a:rPr lang="en-US" sz="2000" dirty="0">
                <a:ea typeface="+mn-lt"/>
                <a:cs typeface="+mn-lt"/>
                <a:hlinkClick r:id="" action="ppaction://noaction"/>
              </a:rPr>
              <a:t>https://&lt;host&gt;/my-api/{</a:t>
            </a:r>
            <a:r>
              <a:rPr lang="en-US" sz="2000" b="1" dirty="0">
                <a:ea typeface="+mn-lt"/>
                <a:cs typeface="+mn-lt"/>
                <a:hlinkClick r:id="" action="ppaction://noaction"/>
              </a:rPr>
              <a:t>versionIdentifier</a:t>
            </a:r>
            <a:r>
              <a:rPr lang="en-US" sz="2000" dirty="0">
                <a:ea typeface="+mn-lt"/>
                <a:cs typeface="+mn-lt"/>
                <a:hlinkClick r:id="" action="ppaction://noaction"/>
              </a:rPr>
              <a:t>}/members</a:t>
            </a:r>
            <a:endParaRPr lang="en-US" sz="2000"/>
          </a:p>
          <a:p>
            <a:pPr marL="305435" indent="-305435"/>
            <a:endParaRPr lang="en-US" dirty="0">
              <a:ea typeface="+mn-lt"/>
              <a:cs typeface="+mn-lt"/>
            </a:endParaRPr>
          </a:p>
          <a:p>
            <a:pPr marL="324485" lvl="1" indent="0">
              <a:buNone/>
            </a:pPr>
            <a:endParaRPr lang="en-US" b="1" dirty="0"/>
          </a:p>
          <a:p>
            <a:pPr marL="629920" lvl="1" indent="-305435"/>
            <a:endParaRPr lang="en-US" b="1" dirty="0"/>
          </a:p>
          <a:p>
            <a:pPr marL="305435" indent="-305435"/>
            <a:endParaRPr lang="en-US" b="1" dirty="0"/>
          </a:p>
          <a:p>
            <a:pPr marL="305435" indent="-305435"/>
            <a:endParaRPr lang="en-US" dirty="0"/>
          </a:p>
          <a:p>
            <a:pPr marL="305435" indent="-305435"/>
            <a:endParaRPr lang="en-US" dirty="0"/>
          </a:p>
        </p:txBody>
      </p:sp>
      <p:sp>
        <p:nvSpPr>
          <p:cNvPr id="4" name="Text Placeholder 3">
            <a:extLst>
              <a:ext uri="{FF2B5EF4-FFF2-40B4-BE49-F238E27FC236}">
                <a16:creationId xmlns:a16="http://schemas.microsoft.com/office/drawing/2014/main" id="{BB69AC99-CAA5-4756-9A75-95E7D613E117}"/>
              </a:ext>
            </a:extLst>
          </p:cNvPr>
          <p:cNvSpPr>
            <a:spLocks noGrp="1"/>
          </p:cNvSpPr>
          <p:nvPr>
            <p:ph type="body" sz="half" idx="2"/>
          </p:nvPr>
        </p:nvSpPr>
        <p:spPr/>
        <p:txBody>
          <a:bodyPr/>
          <a:lstStyle/>
          <a:p>
            <a:endParaRPr lang="en-US" b="1" dirty="0"/>
          </a:p>
          <a:p>
            <a:endParaRPr lang="en-US" cap="all" dirty="0">
              <a:ea typeface="+mn-lt"/>
              <a:cs typeface="+mn-lt"/>
            </a:endParaRPr>
          </a:p>
        </p:txBody>
      </p:sp>
      <p:sp>
        <p:nvSpPr>
          <p:cNvPr id="9" name="Text Placeholder 3">
            <a:extLst>
              <a:ext uri="{FF2B5EF4-FFF2-40B4-BE49-F238E27FC236}">
                <a16:creationId xmlns:a16="http://schemas.microsoft.com/office/drawing/2014/main" id="{F36F13CA-5A0C-4D7B-8A38-66CC850D7154}"/>
              </a:ext>
            </a:extLst>
          </p:cNvPr>
          <p:cNvSpPr txBox="1">
            <a:spLocks/>
          </p:cNvSpPr>
          <p:nvPr/>
        </p:nvSpPr>
        <p:spPr>
          <a:xfrm>
            <a:off x="763019" y="2674578"/>
            <a:ext cx="3031852" cy="3001392"/>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a:solidFill>
                  <a:srgbClr val="FFFFFF"/>
                </a:solidFill>
                <a:latin typeface="+mn-lt"/>
                <a:ea typeface="+mn-ea"/>
                <a:cs typeface="+mn-cs"/>
              </a:defRPr>
            </a:lvl1pPr>
            <a:lvl2pPr marL="4572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100" kern="1200">
                <a:solidFill>
                  <a:schemeClr val="tx1">
                    <a:lumMod val="75000"/>
                    <a:lumOff val="25000"/>
                  </a:schemeClr>
                </a:solidFill>
                <a:latin typeface="+mn-lt"/>
                <a:ea typeface="+mn-ea"/>
                <a:cs typeface="+mn-cs"/>
              </a:defRPr>
            </a:lvl2pPr>
            <a:lvl3pPr marL="9144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b="1" cap="all" dirty="0">
                <a:ea typeface="+mn-lt"/>
                <a:cs typeface="+mn-lt"/>
              </a:rPr>
              <a:t>REVISED VERSION </a:t>
            </a:r>
            <a:r>
              <a:rPr lang="en-US" cap="all" dirty="0">
                <a:ea typeface="+mn-lt"/>
                <a:cs typeface="+mn-lt"/>
              </a:rPr>
              <a:t>–  technical debts and performance </a:t>
            </a:r>
            <a:r>
              <a:rPr lang="en-US" cap="all">
                <a:ea typeface="+mn-lt"/>
                <a:cs typeface="+mn-lt"/>
              </a:rPr>
              <a:t>improvements</a:t>
            </a:r>
          </a:p>
          <a:p>
            <a:r>
              <a:rPr lang="en-US" cap="all" dirty="0">
                <a:ea typeface="+mn-lt"/>
                <a:cs typeface="+mn-lt"/>
              </a:rPr>
              <a:t>                </a:t>
            </a:r>
            <a:r>
              <a:rPr lang="en-US" sz="3200" cap="all">
                <a:ea typeface="+mn-lt"/>
                <a:cs typeface="+mn-lt"/>
              </a:rPr>
              <a:t>vs</a:t>
            </a:r>
          </a:p>
          <a:p>
            <a:r>
              <a:rPr lang="en-US" b="1" cap="all" dirty="0">
                <a:ea typeface="+mn-lt"/>
                <a:cs typeface="+mn-lt"/>
              </a:rPr>
              <a:t>New Version</a:t>
            </a:r>
            <a:r>
              <a:rPr lang="en-US" cap="all" dirty="0">
                <a:ea typeface="+mn-lt"/>
                <a:cs typeface="+mn-lt"/>
              </a:rPr>
              <a:t> – contract </a:t>
            </a:r>
            <a:r>
              <a:rPr lang="en-US" cap="all">
                <a:ea typeface="+mn-lt"/>
                <a:cs typeface="+mn-lt"/>
              </a:rPr>
              <a:t>OR\AND schema changes</a:t>
            </a:r>
            <a:endParaRPr lang="en-US" dirty="0"/>
          </a:p>
        </p:txBody>
      </p:sp>
    </p:spTree>
    <p:extLst>
      <p:ext uri="{BB962C8B-B14F-4D97-AF65-F5344CB8AC3E}">
        <p14:creationId xmlns:p14="http://schemas.microsoft.com/office/powerpoint/2010/main" val="109338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38C7-FFA7-43CD-A88A-6E753E6EF39D}"/>
              </a:ext>
            </a:extLst>
          </p:cNvPr>
          <p:cNvSpPr>
            <a:spLocks noGrp="1"/>
          </p:cNvSpPr>
          <p:nvPr>
            <p:ph type="title"/>
          </p:nvPr>
        </p:nvSpPr>
        <p:spPr/>
        <p:txBody>
          <a:bodyPr/>
          <a:lstStyle/>
          <a:p>
            <a:r>
              <a:rPr lang="en-US" dirty="0"/>
              <a:t>Observability</a:t>
            </a:r>
          </a:p>
        </p:txBody>
      </p:sp>
      <p:sp>
        <p:nvSpPr>
          <p:cNvPr id="3" name="Content Placeholder 2">
            <a:extLst>
              <a:ext uri="{FF2B5EF4-FFF2-40B4-BE49-F238E27FC236}">
                <a16:creationId xmlns:a16="http://schemas.microsoft.com/office/drawing/2014/main" id="{C3EB2765-5BD2-48BC-B534-24C337A3864A}"/>
              </a:ext>
            </a:extLst>
          </p:cNvPr>
          <p:cNvSpPr>
            <a:spLocks noGrp="1"/>
          </p:cNvSpPr>
          <p:nvPr>
            <p:ph idx="1"/>
          </p:nvPr>
        </p:nvSpPr>
        <p:spPr/>
        <p:txBody>
          <a:bodyPr>
            <a:normAutofit fontScale="92500" lnSpcReduction="10000"/>
          </a:bodyPr>
          <a:lstStyle/>
          <a:p>
            <a:pPr marL="305435" indent="-305435"/>
            <a:endParaRPr lang="en-US" dirty="0"/>
          </a:p>
          <a:p>
            <a:pPr marL="305435" indent="-305435"/>
            <a:r>
              <a:rPr lang="en-US"/>
              <a:t>Uses cases</a:t>
            </a:r>
            <a:endParaRPr lang="en-US" dirty="0"/>
          </a:p>
          <a:p>
            <a:pPr marL="629920" lvl="1" indent="-305435"/>
            <a:r>
              <a:rPr lang="en-US"/>
              <a:t>Monitor customer experience</a:t>
            </a:r>
          </a:p>
          <a:p>
            <a:pPr marL="629920" lvl="1" indent="-305435"/>
            <a:r>
              <a:rPr lang="en-US"/>
              <a:t>Troubleshoot API issues</a:t>
            </a:r>
          </a:p>
          <a:p>
            <a:pPr marL="629920" lvl="1" indent="-305435"/>
            <a:r>
              <a:rPr lang="en-US"/>
              <a:t>Detect and protect from API threats</a:t>
            </a:r>
          </a:p>
          <a:p>
            <a:pPr marL="629920" lvl="1" indent="-305435"/>
            <a:r>
              <a:rPr lang="en-US"/>
              <a:t>Understand customer API usage</a:t>
            </a:r>
            <a:endParaRPr lang="en-US" dirty="0"/>
          </a:p>
          <a:p>
            <a:pPr marL="324485" lvl="1" indent="0">
              <a:buNone/>
            </a:pPr>
            <a:endParaRPr lang="en-US" dirty="0"/>
          </a:p>
          <a:p>
            <a:pPr marL="305435" indent="-305435"/>
            <a:r>
              <a:rPr lang="en-US"/>
              <a:t>Pillars of API Observability</a:t>
            </a:r>
            <a:endParaRPr lang="en-US" dirty="0"/>
          </a:p>
          <a:p>
            <a:pPr marL="629920" lvl="1" indent="-305435"/>
            <a:r>
              <a:rPr lang="en-US"/>
              <a:t>API Metrics</a:t>
            </a:r>
          </a:p>
          <a:p>
            <a:pPr marL="629920" lvl="1" indent="-305435"/>
            <a:r>
              <a:rPr lang="en-US"/>
              <a:t>API Logs</a:t>
            </a:r>
          </a:p>
          <a:p>
            <a:pPr marL="629920" lvl="1" indent="-305435"/>
            <a:r>
              <a:rPr lang="en-US"/>
              <a:t>API Traces</a:t>
            </a:r>
          </a:p>
          <a:p>
            <a:pPr marL="305435" indent="-305435"/>
            <a:endParaRPr lang="en-US" dirty="0"/>
          </a:p>
          <a:p>
            <a:pPr marL="0" indent="0">
              <a:buNone/>
            </a:pPr>
            <a:endParaRPr lang="en-US" dirty="0"/>
          </a:p>
        </p:txBody>
      </p:sp>
      <p:sp>
        <p:nvSpPr>
          <p:cNvPr id="4" name="Text Placeholder 3">
            <a:extLst>
              <a:ext uri="{FF2B5EF4-FFF2-40B4-BE49-F238E27FC236}">
                <a16:creationId xmlns:a16="http://schemas.microsoft.com/office/drawing/2014/main" id="{B57C8A19-A4B9-4E22-8A30-6A793EF56B73}"/>
              </a:ext>
            </a:extLst>
          </p:cNvPr>
          <p:cNvSpPr>
            <a:spLocks noGrp="1"/>
          </p:cNvSpPr>
          <p:nvPr>
            <p:ph type="body" sz="half" idx="2"/>
          </p:nvPr>
        </p:nvSpPr>
        <p:spPr>
          <a:xfrm>
            <a:off x="767857" y="3291995"/>
            <a:ext cx="3031852" cy="2546051"/>
          </a:xfrm>
        </p:spPr>
        <p:txBody>
          <a:bodyPr/>
          <a:lstStyle/>
          <a:p>
            <a:r>
              <a:rPr lang="en-US" dirty="0"/>
              <a:t>"Observability"  is the ability to get </a:t>
            </a:r>
            <a:r>
              <a:rPr lang="en-US" b="1" i="1" dirty="0"/>
              <a:t>insights </a:t>
            </a:r>
            <a:r>
              <a:rPr lang="en-US" i="1" dirty="0"/>
              <a:t>into the behavior of the system with context , so you can </a:t>
            </a:r>
            <a:r>
              <a:rPr lang="en-US" b="1" i="1" dirty="0"/>
              <a:t>debug </a:t>
            </a:r>
            <a:r>
              <a:rPr lang="en-US" i="1" dirty="0"/>
              <a:t>systems with evidence.</a:t>
            </a:r>
            <a:r>
              <a:rPr lang="en-US" dirty="0"/>
              <a:t> </a:t>
            </a:r>
          </a:p>
        </p:txBody>
      </p:sp>
    </p:spTree>
    <p:extLst>
      <p:ext uri="{BB962C8B-B14F-4D97-AF65-F5344CB8AC3E}">
        <p14:creationId xmlns:p14="http://schemas.microsoft.com/office/powerpoint/2010/main" val="63894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38C7-FFA7-43CD-A88A-6E753E6EF39D}"/>
              </a:ext>
            </a:extLst>
          </p:cNvPr>
          <p:cNvSpPr>
            <a:spLocks noGrp="1"/>
          </p:cNvSpPr>
          <p:nvPr>
            <p:ph type="title"/>
          </p:nvPr>
        </p:nvSpPr>
        <p:spPr/>
        <p:txBody>
          <a:bodyPr/>
          <a:lstStyle/>
          <a:p>
            <a:r>
              <a:rPr lang="en-US"/>
              <a:t>Monitoring</a:t>
            </a:r>
            <a:endParaRPr lang="en-US" dirty="0"/>
          </a:p>
        </p:txBody>
      </p:sp>
      <p:sp>
        <p:nvSpPr>
          <p:cNvPr id="3" name="Content Placeholder 2">
            <a:extLst>
              <a:ext uri="{FF2B5EF4-FFF2-40B4-BE49-F238E27FC236}">
                <a16:creationId xmlns:a16="http://schemas.microsoft.com/office/drawing/2014/main" id="{C3EB2765-5BD2-48BC-B534-24C337A3864A}"/>
              </a:ext>
            </a:extLst>
          </p:cNvPr>
          <p:cNvSpPr>
            <a:spLocks noGrp="1"/>
          </p:cNvSpPr>
          <p:nvPr>
            <p:ph idx="1"/>
          </p:nvPr>
        </p:nvSpPr>
        <p:spPr/>
        <p:txBody>
          <a:bodyPr>
            <a:normAutofit fontScale="92500" lnSpcReduction="10000"/>
          </a:bodyPr>
          <a:lstStyle/>
          <a:p>
            <a:pPr marL="305435" indent="-305435"/>
            <a:endParaRPr lang="en-US" dirty="0"/>
          </a:p>
          <a:p>
            <a:pPr marL="305435" indent="-305435"/>
            <a:r>
              <a:rPr lang="en-US"/>
              <a:t>Uses cases</a:t>
            </a:r>
            <a:endParaRPr lang="en-US" dirty="0"/>
          </a:p>
          <a:p>
            <a:pPr marL="629920" lvl="1" indent="-305435"/>
            <a:r>
              <a:rPr lang="en-US"/>
              <a:t>Monitor customer experience</a:t>
            </a:r>
          </a:p>
          <a:p>
            <a:pPr marL="629920" lvl="1" indent="-305435"/>
            <a:r>
              <a:rPr lang="en-US"/>
              <a:t>Troubleshoot API issues</a:t>
            </a:r>
          </a:p>
          <a:p>
            <a:pPr marL="629920" lvl="1" indent="-305435"/>
            <a:r>
              <a:rPr lang="en-US"/>
              <a:t>Detect and protect from API threats</a:t>
            </a:r>
          </a:p>
          <a:p>
            <a:pPr marL="629920" lvl="1" indent="-305435"/>
            <a:r>
              <a:rPr lang="en-US"/>
              <a:t>Understand customer API usage</a:t>
            </a:r>
            <a:endParaRPr lang="en-US" dirty="0"/>
          </a:p>
          <a:p>
            <a:pPr marL="324485" lvl="1" indent="0">
              <a:buNone/>
            </a:pPr>
            <a:endParaRPr lang="en-US" dirty="0"/>
          </a:p>
          <a:p>
            <a:pPr marL="305435" indent="-305435"/>
            <a:r>
              <a:rPr lang="en-US"/>
              <a:t>Pillars of API Observability</a:t>
            </a:r>
            <a:endParaRPr lang="en-US" dirty="0"/>
          </a:p>
          <a:p>
            <a:pPr marL="629920" lvl="1" indent="-305435"/>
            <a:r>
              <a:rPr lang="en-US"/>
              <a:t>API Metrics</a:t>
            </a:r>
          </a:p>
          <a:p>
            <a:pPr marL="629920" lvl="1" indent="-305435"/>
            <a:r>
              <a:rPr lang="en-US"/>
              <a:t>API Logs</a:t>
            </a:r>
          </a:p>
          <a:p>
            <a:pPr marL="629920" lvl="1" indent="-305435"/>
            <a:r>
              <a:rPr lang="en-US"/>
              <a:t>API Traces</a:t>
            </a:r>
          </a:p>
          <a:p>
            <a:pPr marL="305435" indent="-305435"/>
            <a:endParaRPr lang="en-US" dirty="0"/>
          </a:p>
          <a:p>
            <a:pPr marL="0" indent="0">
              <a:buNone/>
            </a:pPr>
            <a:endParaRPr lang="en-US" dirty="0"/>
          </a:p>
        </p:txBody>
      </p:sp>
      <p:sp>
        <p:nvSpPr>
          <p:cNvPr id="4" name="Text Placeholder 3">
            <a:extLst>
              <a:ext uri="{FF2B5EF4-FFF2-40B4-BE49-F238E27FC236}">
                <a16:creationId xmlns:a16="http://schemas.microsoft.com/office/drawing/2014/main" id="{B57C8A19-A4B9-4E22-8A30-6A793EF56B73}"/>
              </a:ext>
            </a:extLst>
          </p:cNvPr>
          <p:cNvSpPr>
            <a:spLocks noGrp="1"/>
          </p:cNvSpPr>
          <p:nvPr>
            <p:ph type="body" sz="half" idx="2"/>
          </p:nvPr>
        </p:nvSpPr>
        <p:spPr>
          <a:xfrm>
            <a:off x="767857" y="3291995"/>
            <a:ext cx="3031852" cy="2546051"/>
          </a:xfrm>
        </p:spPr>
        <p:txBody>
          <a:bodyPr/>
          <a:lstStyle/>
          <a:p>
            <a:r>
              <a:rPr lang="en-US" dirty="0"/>
              <a:t>"Observability"  is the ability to get </a:t>
            </a:r>
            <a:r>
              <a:rPr lang="en-US" b="1" i="1" dirty="0"/>
              <a:t>insights </a:t>
            </a:r>
            <a:r>
              <a:rPr lang="en-US" i="1" dirty="0"/>
              <a:t>into the behavior of the system with context , so you can </a:t>
            </a:r>
            <a:r>
              <a:rPr lang="en-US" b="1" i="1" dirty="0"/>
              <a:t>debug </a:t>
            </a:r>
            <a:r>
              <a:rPr lang="en-US" i="1" dirty="0"/>
              <a:t>systems with evidence.</a:t>
            </a:r>
            <a:r>
              <a:rPr lang="en-US" dirty="0"/>
              <a:t> </a:t>
            </a:r>
          </a:p>
        </p:txBody>
      </p:sp>
    </p:spTree>
    <p:extLst>
      <p:ext uri="{BB962C8B-B14F-4D97-AF65-F5344CB8AC3E}">
        <p14:creationId xmlns:p14="http://schemas.microsoft.com/office/powerpoint/2010/main" val="9358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CD04-9D95-4853-92BA-ACEFE6C9F2F4}"/>
              </a:ext>
            </a:extLst>
          </p:cNvPr>
          <p:cNvSpPr>
            <a:spLocks noGrp="1"/>
          </p:cNvSpPr>
          <p:nvPr>
            <p:ph type="title"/>
          </p:nvPr>
        </p:nvSpPr>
        <p:spPr/>
        <p:txBody>
          <a:bodyPr/>
          <a:lstStyle/>
          <a:p>
            <a:r>
              <a:rPr lang="en-US" dirty="0">
                <a:ea typeface="+mj-lt"/>
                <a:cs typeface="+mj-lt"/>
              </a:rPr>
              <a:t>design DECISIONS</a:t>
            </a:r>
            <a:endParaRPr lang="en-US" dirty="0"/>
          </a:p>
        </p:txBody>
      </p:sp>
      <p:sp>
        <p:nvSpPr>
          <p:cNvPr id="3" name="Text Placeholder 2">
            <a:extLst>
              <a:ext uri="{FF2B5EF4-FFF2-40B4-BE49-F238E27FC236}">
                <a16:creationId xmlns:a16="http://schemas.microsoft.com/office/drawing/2014/main" id="{FE4411C4-ABEA-4ED0-B6E5-C005631AA30B}"/>
              </a:ext>
            </a:extLst>
          </p:cNvPr>
          <p:cNvSpPr>
            <a:spLocks noGrp="1"/>
          </p:cNvSpPr>
          <p:nvPr>
            <p:ph type="body" idx="1"/>
          </p:nvPr>
        </p:nvSpPr>
        <p:spPr/>
        <p:txBody>
          <a:bodyPr/>
          <a:lstStyle/>
          <a:p>
            <a:r>
              <a:rPr lang="en-US" dirty="0">
                <a:ea typeface="+mn-lt"/>
                <a:cs typeface="+mn-lt"/>
              </a:rPr>
              <a:t>Let's finalize</a:t>
            </a:r>
          </a:p>
        </p:txBody>
      </p:sp>
    </p:spTree>
    <p:extLst>
      <p:ext uri="{BB962C8B-B14F-4D97-AF65-F5344CB8AC3E}">
        <p14:creationId xmlns:p14="http://schemas.microsoft.com/office/powerpoint/2010/main" val="322280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2F5D-9BBF-4279-8E54-A96ADE4177AA}"/>
              </a:ext>
            </a:extLst>
          </p:cNvPr>
          <p:cNvSpPr>
            <a:spLocks noGrp="1"/>
          </p:cNvSpPr>
          <p:nvPr>
            <p:ph type="title"/>
          </p:nvPr>
        </p:nvSpPr>
        <p:spPr/>
        <p:txBody>
          <a:bodyPr>
            <a:normAutofit/>
          </a:bodyPr>
          <a:lstStyle/>
          <a:p>
            <a:r>
              <a:rPr lang="en-US" dirty="0"/>
              <a:t>URI vs scalar value</a:t>
            </a:r>
          </a:p>
        </p:txBody>
      </p:sp>
      <p:sp>
        <p:nvSpPr>
          <p:cNvPr id="3" name="Text Placeholder 2">
            <a:extLst>
              <a:ext uri="{FF2B5EF4-FFF2-40B4-BE49-F238E27FC236}">
                <a16:creationId xmlns:a16="http://schemas.microsoft.com/office/drawing/2014/main" id="{0A6283AE-5280-4232-89D1-2215E5835A7B}"/>
              </a:ext>
            </a:extLst>
          </p:cNvPr>
          <p:cNvSpPr>
            <a:spLocks noGrp="1"/>
          </p:cNvSpPr>
          <p:nvPr>
            <p:ph type="body" idx="1"/>
          </p:nvPr>
        </p:nvSpPr>
        <p:spPr/>
        <p:txBody>
          <a:bodyPr/>
          <a:lstStyle/>
          <a:p>
            <a:r>
              <a:rPr lang="en-US" b="1" dirty="0"/>
              <a:t>Option1</a:t>
            </a:r>
          </a:p>
        </p:txBody>
      </p:sp>
      <p:sp>
        <p:nvSpPr>
          <p:cNvPr id="4" name="Content Placeholder 3">
            <a:extLst>
              <a:ext uri="{FF2B5EF4-FFF2-40B4-BE49-F238E27FC236}">
                <a16:creationId xmlns:a16="http://schemas.microsoft.com/office/drawing/2014/main" id="{174609D5-CEB5-4CD6-BEF7-3DAF8E7EC6D1}"/>
              </a:ext>
            </a:extLst>
          </p:cNvPr>
          <p:cNvSpPr>
            <a:spLocks noGrp="1"/>
          </p:cNvSpPr>
          <p:nvPr>
            <p:ph sz="half" idx="2"/>
          </p:nvPr>
        </p:nvSpPr>
        <p:spPr/>
        <p:txBody>
          <a:bodyPr>
            <a:normAutofit/>
          </a:bodyPr>
          <a:lstStyle/>
          <a:p>
            <a:pPr marL="305435" indent="-305435">
              <a:buNone/>
            </a:pPr>
            <a:r>
              <a:rPr lang="en-US" dirty="0">
                <a:solidFill>
                  <a:schemeClr val="tx1"/>
                </a:solidFill>
                <a:ea typeface="+mn-lt"/>
                <a:cs typeface="+mn-lt"/>
              </a:rPr>
              <a:t>{</a:t>
            </a:r>
            <a:endParaRPr lang="en-US">
              <a:solidFill>
                <a:schemeClr val="tx1"/>
              </a:solidFill>
            </a:endParaRPr>
          </a:p>
          <a:p>
            <a:pPr marL="305435" indent="-305435">
              <a:buNone/>
            </a:pPr>
            <a:r>
              <a:rPr lang="en-US" dirty="0">
                <a:solidFill>
                  <a:schemeClr val="tx1"/>
                </a:solidFill>
                <a:ea typeface="+mn-lt"/>
                <a:cs typeface="+mn-lt"/>
              </a:rPr>
              <a:t>        "id": "123",</a:t>
            </a:r>
            <a:endParaRPr lang="en-US">
              <a:solidFill>
                <a:schemeClr val="tx1"/>
              </a:solidFill>
            </a:endParaRPr>
          </a:p>
          <a:p>
            <a:pPr marL="305435" indent="-305435">
              <a:buNone/>
            </a:pPr>
            <a:r>
              <a:rPr lang="en-US" dirty="0">
                <a:solidFill>
                  <a:schemeClr val="tx1"/>
                </a:solidFill>
                <a:ea typeface="+mn-lt"/>
                <a:cs typeface="+mn-lt"/>
              </a:rPr>
              <a:t>        "description": "string",</a:t>
            </a:r>
            <a:endParaRPr lang="en-US">
              <a:solidFill>
                <a:schemeClr val="tx1"/>
              </a:solidFill>
            </a:endParaRPr>
          </a:p>
          <a:p>
            <a:pPr marL="305435" indent="-305435">
              <a:buNone/>
            </a:pPr>
            <a:r>
              <a:rPr lang="en-US" dirty="0">
                <a:solidFill>
                  <a:schemeClr val="tx1"/>
                </a:solidFill>
                <a:ea typeface="+mn-lt"/>
                <a:cs typeface="+mn-lt"/>
              </a:rPr>
              <a:t> }</a:t>
            </a:r>
            <a:endParaRPr lang="en-US" dirty="0">
              <a:solidFill>
                <a:schemeClr val="tx1"/>
              </a:solidFill>
            </a:endParaRPr>
          </a:p>
          <a:p>
            <a:pPr marL="0" indent="0">
              <a:buNone/>
            </a:pPr>
            <a:endParaRPr lang="en-US" dirty="0"/>
          </a:p>
        </p:txBody>
      </p:sp>
      <p:sp>
        <p:nvSpPr>
          <p:cNvPr id="5" name="Text Placeholder 4">
            <a:extLst>
              <a:ext uri="{FF2B5EF4-FFF2-40B4-BE49-F238E27FC236}">
                <a16:creationId xmlns:a16="http://schemas.microsoft.com/office/drawing/2014/main" id="{D4FF2761-AC08-4514-AAF4-046F8459FBBD}"/>
              </a:ext>
            </a:extLst>
          </p:cNvPr>
          <p:cNvSpPr>
            <a:spLocks noGrp="1"/>
          </p:cNvSpPr>
          <p:nvPr>
            <p:ph type="body" sz="quarter" idx="3"/>
          </p:nvPr>
        </p:nvSpPr>
        <p:spPr/>
        <p:txBody>
          <a:bodyPr/>
          <a:lstStyle/>
          <a:p>
            <a:r>
              <a:rPr lang="en-US" b="1" dirty="0">
                <a:highlight>
                  <a:srgbClr val="FFFF00"/>
                </a:highlight>
                <a:ea typeface="+mn-lt"/>
                <a:cs typeface="+mn-lt"/>
              </a:rPr>
              <a:t>Option2</a:t>
            </a:r>
            <a:endParaRPr lang="en-US" dirty="0">
              <a:highlight>
                <a:srgbClr val="FFFF00"/>
              </a:highlight>
            </a:endParaRPr>
          </a:p>
        </p:txBody>
      </p:sp>
      <p:sp>
        <p:nvSpPr>
          <p:cNvPr id="6" name="Content Placeholder 5">
            <a:extLst>
              <a:ext uri="{FF2B5EF4-FFF2-40B4-BE49-F238E27FC236}">
                <a16:creationId xmlns:a16="http://schemas.microsoft.com/office/drawing/2014/main" id="{F4CB0D2A-8D06-4CAC-A995-FF3B7D27751C}"/>
              </a:ext>
            </a:extLst>
          </p:cNvPr>
          <p:cNvSpPr>
            <a:spLocks noGrp="1"/>
          </p:cNvSpPr>
          <p:nvPr>
            <p:ph sz="quarter" idx="4"/>
          </p:nvPr>
        </p:nvSpPr>
        <p:spPr/>
        <p:txBody>
          <a:bodyPr>
            <a:normAutofit/>
          </a:bodyPr>
          <a:lstStyle/>
          <a:p>
            <a:pPr marL="305435" indent="-305435">
              <a:buNone/>
            </a:pPr>
            <a:r>
              <a:rPr lang="en-US" dirty="0">
                <a:solidFill>
                  <a:schemeClr val="tx1"/>
                </a:solidFill>
              </a:rPr>
              <a:t>{</a:t>
            </a:r>
            <a:endParaRPr lang="en-US" dirty="0">
              <a:solidFill>
                <a:schemeClr val="tx1"/>
              </a:solidFill>
              <a:ea typeface="+mn-lt"/>
              <a:cs typeface="+mn-lt"/>
            </a:endParaRPr>
          </a:p>
          <a:p>
            <a:pPr marL="305435" indent="-305435">
              <a:buNone/>
            </a:pPr>
            <a:r>
              <a:rPr lang="en-US" dirty="0">
                <a:solidFill>
                  <a:schemeClr val="tx1"/>
                </a:solidFill>
              </a:rPr>
              <a:t>        "id": "/</a:t>
            </a:r>
            <a:r>
              <a:rPr lang="en-US" dirty="0" err="1">
                <a:solidFill>
                  <a:schemeClr val="tx1"/>
                </a:solidFill>
              </a:rPr>
              <a:t>api</a:t>
            </a:r>
            <a:r>
              <a:rPr lang="en-US" dirty="0">
                <a:solidFill>
                  <a:schemeClr val="tx1"/>
                </a:solidFill>
              </a:rPr>
              <a:t>/v1/users/&lt;</a:t>
            </a:r>
            <a:r>
              <a:rPr lang="en-US" dirty="0" err="1">
                <a:solidFill>
                  <a:schemeClr val="tx1"/>
                </a:solidFill>
              </a:rPr>
              <a:t>user_id</a:t>
            </a:r>
            <a:r>
              <a:rPr lang="en-US" dirty="0">
                <a:solidFill>
                  <a:schemeClr val="tx1"/>
                </a:solidFill>
              </a:rPr>
              <a:t>&gt;",</a:t>
            </a:r>
            <a:endParaRPr lang="en-US">
              <a:solidFill>
                <a:schemeClr val="tx1"/>
              </a:solidFill>
              <a:ea typeface="+mn-lt"/>
              <a:cs typeface="+mn-lt"/>
            </a:endParaRPr>
          </a:p>
          <a:p>
            <a:pPr marL="305435" indent="-305435">
              <a:buNone/>
            </a:pPr>
            <a:r>
              <a:rPr lang="en-US" dirty="0">
                <a:solidFill>
                  <a:schemeClr val="tx1"/>
                </a:solidFill>
              </a:rPr>
              <a:t>        "description": "string",</a:t>
            </a:r>
            <a:endParaRPr lang="en-US" dirty="0">
              <a:solidFill>
                <a:schemeClr val="tx1"/>
              </a:solidFill>
              <a:ea typeface="+mn-lt"/>
              <a:cs typeface="+mn-lt"/>
            </a:endParaRPr>
          </a:p>
          <a:p>
            <a:pPr marL="305435" indent="-305435">
              <a:buNone/>
            </a:pPr>
            <a:r>
              <a:rPr lang="en-US" dirty="0">
                <a:solidFill>
                  <a:schemeClr val="tx1"/>
                </a:solidFill>
              </a:rPr>
              <a:t> } </a:t>
            </a:r>
          </a:p>
        </p:txBody>
      </p:sp>
    </p:spTree>
    <p:extLst>
      <p:ext uri="{BB962C8B-B14F-4D97-AF65-F5344CB8AC3E}">
        <p14:creationId xmlns:p14="http://schemas.microsoft.com/office/powerpoint/2010/main" val="159291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70AC-84B1-4B1A-9C7D-291B981599EF}"/>
              </a:ext>
            </a:extLst>
          </p:cNvPr>
          <p:cNvSpPr>
            <a:spLocks noGrp="1"/>
          </p:cNvSpPr>
          <p:nvPr>
            <p:ph type="title"/>
          </p:nvPr>
        </p:nvSpPr>
        <p:spPr/>
        <p:txBody>
          <a:bodyPr>
            <a:normAutofit/>
          </a:bodyPr>
          <a:lstStyle/>
          <a:p>
            <a:r>
              <a:rPr lang="en-US" b="1" dirty="0">
                <a:latin typeface="Franklin Gothic Book"/>
              </a:rPr>
              <a:t>Relationships</a:t>
            </a:r>
          </a:p>
        </p:txBody>
      </p:sp>
      <p:sp>
        <p:nvSpPr>
          <p:cNvPr id="3" name="Text Placeholder 2">
            <a:extLst>
              <a:ext uri="{FF2B5EF4-FFF2-40B4-BE49-F238E27FC236}">
                <a16:creationId xmlns:a16="http://schemas.microsoft.com/office/drawing/2014/main" id="{659D4F12-D143-47AF-AADE-42D7A4F95CAF}"/>
              </a:ext>
            </a:extLst>
          </p:cNvPr>
          <p:cNvSpPr>
            <a:spLocks noGrp="1"/>
          </p:cNvSpPr>
          <p:nvPr>
            <p:ph type="body" idx="1"/>
          </p:nvPr>
        </p:nvSpPr>
        <p:spPr>
          <a:xfrm>
            <a:off x="1077096" y="2456510"/>
            <a:ext cx="2255627" cy="557784"/>
          </a:xfrm>
        </p:spPr>
        <p:txBody>
          <a:bodyPr/>
          <a:lstStyle/>
          <a:p>
            <a:r>
              <a:rPr lang="en-US" b="1" dirty="0">
                <a:ea typeface="+mn-lt"/>
                <a:cs typeface="+mn-lt"/>
              </a:rPr>
              <a:t>Not a good way</a:t>
            </a:r>
            <a:endParaRPr lang="en-US" b="1" dirty="0"/>
          </a:p>
        </p:txBody>
      </p:sp>
      <p:sp>
        <p:nvSpPr>
          <p:cNvPr id="4" name="Content Placeholder 3">
            <a:extLst>
              <a:ext uri="{FF2B5EF4-FFF2-40B4-BE49-F238E27FC236}">
                <a16:creationId xmlns:a16="http://schemas.microsoft.com/office/drawing/2014/main" id="{284D6100-88ED-4765-B932-F691276601F0}"/>
              </a:ext>
            </a:extLst>
          </p:cNvPr>
          <p:cNvSpPr>
            <a:spLocks noGrp="1"/>
          </p:cNvSpPr>
          <p:nvPr>
            <p:ph sz="half" idx="2"/>
          </p:nvPr>
        </p:nvSpPr>
        <p:spPr>
          <a:xfrm>
            <a:off x="4052526" y="3083290"/>
            <a:ext cx="3271623" cy="2934999"/>
          </a:xfrm>
        </p:spPr>
        <p:txBody>
          <a:bodyPr/>
          <a:lstStyle/>
          <a:p>
            <a:pPr marL="305435" indent="-305435">
              <a:buNone/>
            </a:pPr>
            <a:r>
              <a:rPr lang="en-US" sz="1600" dirty="0">
                <a:solidFill>
                  <a:schemeClr val="tx1"/>
                </a:solidFill>
              </a:rPr>
              <a:t>{</a:t>
            </a:r>
            <a:endParaRPr lang="en-US" sz="1600">
              <a:solidFill>
                <a:schemeClr val="tx1"/>
              </a:solidFill>
              <a:ea typeface="+mn-lt"/>
              <a:cs typeface="+mn-lt"/>
            </a:endParaRPr>
          </a:p>
          <a:p>
            <a:pPr marL="305435" indent="-305435">
              <a:buNone/>
            </a:pPr>
            <a:r>
              <a:rPr lang="en-US" sz="1600" dirty="0">
                <a:solidFill>
                  <a:schemeClr val="tx1"/>
                </a:solidFill>
              </a:rPr>
              <a:t>        "id": "</a:t>
            </a:r>
            <a:r>
              <a:rPr lang="en-US" sz="1600" dirty="0" err="1">
                <a:solidFill>
                  <a:schemeClr val="tx1"/>
                </a:solidFill>
              </a:rPr>
              <a:t>api</a:t>
            </a:r>
            <a:r>
              <a:rPr lang="en-US" sz="1600" dirty="0">
                <a:solidFill>
                  <a:schemeClr val="tx1"/>
                </a:solidFill>
              </a:rPr>
              <a:t>/v1/pet/123",</a:t>
            </a:r>
            <a:endParaRPr lang="en-US" sz="1600" dirty="0">
              <a:solidFill>
                <a:schemeClr val="tx1"/>
              </a:solidFill>
              <a:ea typeface="+mn-lt"/>
              <a:cs typeface="+mn-lt"/>
            </a:endParaRPr>
          </a:p>
          <a:p>
            <a:pPr marL="305435" indent="-305435">
              <a:buNone/>
            </a:pPr>
            <a:r>
              <a:rPr lang="en-US" sz="1600" dirty="0">
                <a:solidFill>
                  <a:schemeClr val="tx1"/>
                </a:solidFill>
              </a:rPr>
              <a:t>        "description": "string",</a:t>
            </a:r>
            <a:endParaRPr lang="en-US" sz="1600" dirty="0">
              <a:solidFill>
                <a:schemeClr val="tx1"/>
              </a:solidFill>
              <a:ea typeface="+mn-lt"/>
              <a:cs typeface="+mn-lt"/>
            </a:endParaRPr>
          </a:p>
          <a:p>
            <a:pPr marL="305435" indent="-305435">
              <a:buNone/>
            </a:pPr>
            <a:r>
              <a:rPr lang="en-US" sz="1600" dirty="0">
                <a:solidFill>
                  <a:schemeClr val="tx1"/>
                </a:solidFill>
              </a:rPr>
              <a:t>       "owner": "/</a:t>
            </a:r>
            <a:r>
              <a:rPr lang="en-US" sz="1600" dirty="0" err="1">
                <a:solidFill>
                  <a:schemeClr val="tx1"/>
                </a:solidFill>
              </a:rPr>
              <a:t>api</a:t>
            </a:r>
            <a:r>
              <a:rPr lang="en-US" sz="1600" dirty="0">
                <a:solidFill>
                  <a:schemeClr val="tx1"/>
                </a:solidFill>
              </a:rPr>
              <a:t>/v1/owner/_</a:t>
            </a:r>
            <a:r>
              <a:rPr lang="en-US" sz="1600" dirty="0" err="1">
                <a:solidFill>
                  <a:schemeClr val="tx1"/>
                </a:solidFill>
              </a:rPr>
              <a:t>guid</a:t>
            </a:r>
            <a:r>
              <a:rPr lang="en-US" sz="1600" dirty="0">
                <a:solidFill>
                  <a:schemeClr val="tx1"/>
                </a:solidFill>
              </a:rPr>
              <a:t>"</a:t>
            </a:r>
          </a:p>
          <a:p>
            <a:pPr marL="305435" indent="-305435">
              <a:buNone/>
            </a:pPr>
            <a:r>
              <a:rPr lang="en-US" sz="1600" dirty="0">
                <a:solidFill>
                  <a:schemeClr val="tx1"/>
                </a:solidFill>
              </a:rPr>
              <a:t> }</a:t>
            </a:r>
          </a:p>
        </p:txBody>
      </p:sp>
      <p:sp>
        <p:nvSpPr>
          <p:cNvPr id="5" name="Text Placeholder 4">
            <a:extLst>
              <a:ext uri="{FF2B5EF4-FFF2-40B4-BE49-F238E27FC236}">
                <a16:creationId xmlns:a16="http://schemas.microsoft.com/office/drawing/2014/main" id="{D2DA68B3-5B02-4292-ADA9-A73587AA0776}"/>
              </a:ext>
            </a:extLst>
          </p:cNvPr>
          <p:cNvSpPr>
            <a:spLocks noGrp="1"/>
          </p:cNvSpPr>
          <p:nvPr>
            <p:ph type="body" sz="quarter" idx="3"/>
          </p:nvPr>
        </p:nvSpPr>
        <p:spPr>
          <a:xfrm>
            <a:off x="4420325" y="2468606"/>
            <a:ext cx="2787817" cy="553373"/>
          </a:xfrm>
        </p:spPr>
        <p:txBody>
          <a:bodyPr/>
          <a:lstStyle/>
          <a:p>
            <a:r>
              <a:rPr lang="en-US" b="1" dirty="0">
                <a:ea typeface="+mn-lt"/>
                <a:cs typeface="+mn-lt"/>
              </a:rPr>
              <a:t>Collapse</a:t>
            </a:r>
            <a:endParaRPr lang="en-US" dirty="0"/>
          </a:p>
        </p:txBody>
      </p:sp>
      <p:sp>
        <p:nvSpPr>
          <p:cNvPr id="6" name="Content Placeholder 5">
            <a:extLst>
              <a:ext uri="{FF2B5EF4-FFF2-40B4-BE49-F238E27FC236}">
                <a16:creationId xmlns:a16="http://schemas.microsoft.com/office/drawing/2014/main" id="{3316BA30-4F39-4839-B6ED-7CC1C2C2079A}"/>
              </a:ext>
            </a:extLst>
          </p:cNvPr>
          <p:cNvSpPr>
            <a:spLocks noGrp="1"/>
          </p:cNvSpPr>
          <p:nvPr>
            <p:ph sz="quarter" idx="4"/>
          </p:nvPr>
        </p:nvSpPr>
        <p:spPr>
          <a:xfrm>
            <a:off x="7504609" y="3192147"/>
            <a:ext cx="3271628" cy="2934999"/>
          </a:xfrm>
        </p:spPr>
        <p:txBody>
          <a:bodyPr>
            <a:normAutofit fontScale="92500" lnSpcReduction="10000"/>
          </a:bodyPr>
          <a:lstStyle/>
          <a:p>
            <a:pPr marL="305435" indent="-305435">
              <a:buNone/>
            </a:pPr>
            <a:r>
              <a:rPr lang="en-US" dirty="0">
                <a:solidFill>
                  <a:schemeClr val="tx1"/>
                </a:solidFill>
              </a:rPr>
              <a:t>{</a:t>
            </a:r>
            <a:endParaRPr lang="en-US">
              <a:solidFill>
                <a:schemeClr val="tx1"/>
              </a:solidFill>
              <a:ea typeface="+mn-lt"/>
              <a:cs typeface="+mn-lt"/>
            </a:endParaRPr>
          </a:p>
          <a:p>
            <a:pPr marL="305435" indent="-305435">
              <a:buNone/>
            </a:pPr>
            <a:r>
              <a:rPr lang="en-US" dirty="0">
                <a:solidFill>
                  <a:schemeClr val="tx1"/>
                </a:solidFill>
              </a:rPr>
              <a:t>        "id": "123",</a:t>
            </a:r>
            <a:endParaRPr lang="en-US">
              <a:solidFill>
                <a:schemeClr val="tx1"/>
              </a:solidFill>
              <a:ea typeface="+mn-lt"/>
              <a:cs typeface="+mn-lt"/>
            </a:endParaRPr>
          </a:p>
          <a:p>
            <a:pPr marL="305435" indent="-305435">
              <a:buNone/>
            </a:pPr>
            <a:r>
              <a:rPr lang="en-US" dirty="0">
                <a:solidFill>
                  <a:schemeClr val="tx1"/>
                </a:solidFill>
              </a:rPr>
              <a:t>        "description": "string",</a:t>
            </a:r>
            <a:endParaRPr lang="en-US">
              <a:solidFill>
                <a:schemeClr val="tx1"/>
              </a:solidFill>
              <a:ea typeface="+mn-lt"/>
              <a:cs typeface="+mn-lt"/>
            </a:endParaRPr>
          </a:p>
          <a:p>
            <a:pPr marL="305435" indent="-305435">
              <a:buNone/>
            </a:pPr>
            <a:r>
              <a:rPr lang="en-US" dirty="0">
                <a:solidFill>
                  <a:schemeClr val="tx1"/>
                </a:solidFill>
              </a:rPr>
              <a:t>        "owner":</a:t>
            </a:r>
            <a:r>
              <a:rPr lang="en-US" dirty="0">
                <a:solidFill>
                  <a:schemeClr val="tx1"/>
                </a:solidFill>
                <a:highlight>
                  <a:srgbClr val="FFFF00"/>
                </a:highlight>
              </a:rPr>
              <a:t> {</a:t>
            </a:r>
          </a:p>
          <a:p>
            <a:pPr marL="305435" indent="-305435">
              <a:buNone/>
            </a:pPr>
            <a:r>
              <a:rPr lang="en-US" dirty="0">
                <a:solidFill>
                  <a:schemeClr val="tx1"/>
                </a:solidFill>
                <a:highlight>
                  <a:srgbClr val="FFFF00"/>
                </a:highlight>
              </a:rPr>
              <a:t>                          "id" : "_</a:t>
            </a:r>
            <a:r>
              <a:rPr lang="en-US" dirty="0" err="1">
                <a:solidFill>
                  <a:schemeClr val="tx1"/>
                </a:solidFill>
                <a:highlight>
                  <a:srgbClr val="FFFF00"/>
                </a:highlight>
              </a:rPr>
              <a:t>guid</a:t>
            </a:r>
            <a:r>
              <a:rPr lang="en-US" dirty="0">
                <a:solidFill>
                  <a:schemeClr val="tx1"/>
                </a:solidFill>
                <a:highlight>
                  <a:srgbClr val="FFFF00"/>
                </a:highlight>
              </a:rPr>
              <a:t>",</a:t>
            </a:r>
          </a:p>
          <a:p>
            <a:pPr marL="305435" indent="-305435">
              <a:buNone/>
            </a:pPr>
            <a:r>
              <a:rPr lang="en-US" dirty="0">
                <a:solidFill>
                  <a:schemeClr val="tx1"/>
                </a:solidFill>
                <a:highlight>
                  <a:srgbClr val="FFFF00"/>
                </a:highlight>
              </a:rPr>
              <a:t>                          "name" : "string"</a:t>
            </a:r>
          </a:p>
          <a:p>
            <a:pPr marL="305435" indent="-305435">
              <a:buNone/>
            </a:pPr>
            <a:r>
              <a:rPr lang="en-US" dirty="0">
                <a:solidFill>
                  <a:schemeClr val="tx1"/>
                </a:solidFill>
                <a:highlight>
                  <a:srgbClr val="FFFF00"/>
                </a:highlight>
              </a:rPr>
              <a:t>                      }</a:t>
            </a:r>
          </a:p>
          <a:p>
            <a:pPr marL="305435" indent="-305435">
              <a:buNone/>
            </a:pPr>
            <a:r>
              <a:rPr lang="en-US" dirty="0">
                <a:solidFill>
                  <a:schemeClr val="tx1"/>
                </a:solidFill>
              </a:rPr>
              <a:t> }</a:t>
            </a:r>
            <a:endParaRPr lang="en-US">
              <a:solidFill>
                <a:schemeClr val="tx1"/>
              </a:solidFill>
            </a:endParaRPr>
          </a:p>
        </p:txBody>
      </p:sp>
      <p:sp>
        <p:nvSpPr>
          <p:cNvPr id="8" name="Text Placeholder 4">
            <a:extLst>
              <a:ext uri="{FF2B5EF4-FFF2-40B4-BE49-F238E27FC236}">
                <a16:creationId xmlns:a16="http://schemas.microsoft.com/office/drawing/2014/main" id="{B2185267-498A-4EF2-BE1E-96716763C750}"/>
              </a:ext>
            </a:extLst>
          </p:cNvPr>
          <p:cNvSpPr txBox="1">
            <a:spLocks/>
          </p:cNvSpPr>
          <p:nvPr/>
        </p:nvSpPr>
        <p:spPr>
          <a:xfrm>
            <a:off x="7826343" y="2536339"/>
            <a:ext cx="2787817"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b="1" dirty="0">
                <a:highlight>
                  <a:srgbClr val="FFFF00"/>
                </a:highlight>
                <a:ea typeface="+mn-lt"/>
                <a:cs typeface="+mn-lt"/>
              </a:rPr>
              <a:t>Expand</a:t>
            </a:r>
            <a:endParaRPr lang="en-US" b="1" dirty="0">
              <a:highlight>
                <a:srgbClr val="FFFF00"/>
              </a:highlight>
            </a:endParaRPr>
          </a:p>
        </p:txBody>
      </p:sp>
      <p:sp>
        <p:nvSpPr>
          <p:cNvPr id="17" name="Content Placeholder 3">
            <a:extLst>
              <a:ext uri="{FF2B5EF4-FFF2-40B4-BE49-F238E27FC236}">
                <a16:creationId xmlns:a16="http://schemas.microsoft.com/office/drawing/2014/main" id="{ED8C8F1D-69C8-4E27-A7EF-282165236C75}"/>
              </a:ext>
            </a:extLst>
          </p:cNvPr>
          <p:cNvSpPr txBox="1">
            <a:spLocks/>
          </p:cNvSpPr>
          <p:nvPr/>
        </p:nvSpPr>
        <p:spPr>
          <a:xfrm>
            <a:off x="733594" y="3078452"/>
            <a:ext cx="3186956" cy="2947094"/>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US" sz="1800" dirty="0"/>
          </a:p>
          <a:p>
            <a:pPr marL="305435" indent="-305435">
              <a:buNone/>
            </a:pPr>
            <a:r>
              <a:rPr lang="en-US" sz="1400" dirty="0">
                <a:solidFill>
                  <a:schemeClr val="tx1"/>
                </a:solidFill>
                <a:ea typeface="+mn-lt"/>
                <a:cs typeface="+mn-lt"/>
              </a:rPr>
              <a:t>{</a:t>
            </a:r>
            <a:endParaRPr lang="en-US" sz="1400">
              <a:solidFill>
                <a:schemeClr val="tx1"/>
              </a:solidFill>
              <a:ea typeface="+mn-lt"/>
              <a:cs typeface="+mn-lt"/>
            </a:endParaRPr>
          </a:p>
          <a:p>
            <a:pPr marL="305435" indent="-305435">
              <a:buNone/>
            </a:pPr>
            <a:r>
              <a:rPr lang="en-US" sz="1400" dirty="0">
                <a:solidFill>
                  <a:schemeClr val="tx1"/>
                </a:solidFill>
                <a:ea typeface="+mn-lt"/>
                <a:cs typeface="+mn-lt"/>
              </a:rPr>
              <a:t>        "id": "123",</a:t>
            </a:r>
            <a:endParaRPr lang="en-US" sz="1400">
              <a:solidFill>
                <a:schemeClr val="tx1"/>
              </a:solidFill>
              <a:ea typeface="+mn-lt"/>
              <a:cs typeface="+mn-lt"/>
            </a:endParaRPr>
          </a:p>
          <a:p>
            <a:pPr marL="305435" indent="-305435">
              <a:buNone/>
            </a:pPr>
            <a:r>
              <a:rPr lang="en-US" sz="1400" dirty="0">
                <a:solidFill>
                  <a:schemeClr val="tx1"/>
                </a:solidFill>
                <a:ea typeface="+mn-lt"/>
                <a:cs typeface="+mn-lt"/>
              </a:rPr>
              <a:t>        "description": "string",</a:t>
            </a:r>
          </a:p>
          <a:p>
            <a:pPr marL="305435" indent="-305435">
              <a:buNone/>
            </a:pPr>
            <a:r>
              <a:rPr lang="en-US" sz="1400" dirty="0">
                <a:solidFill>
                  <a:schemeClr val="tx1"/>
                </a:solidFill>
                <a:ea typeface="+mn-lt"/>
                <a:cs typeface="+mn-lt"/>
              </a:rPr>
              <a:t>       "</a:t>
            </a:r>
            <a:r>
              <a:rPr lang="en-US" sz="1400" dirty="0" err="1">
                <a:solidFill>
                  <a:schemeClr val="tx1"/>
                </a:solidFill>
                <a:ea typeface="+mn-lt"/>
                <a:cs typeface="+mn-lt"/>
              </a:rPr>
              <a:t>owner_id</a:t>
            </a:r>
            <a:r>
              <a:rPr lang="en-US" sz="1400" dirty="0">
                <a:solidFill>
                  <a:schemeClr val="tx1"/>
                </a:solidFill>
                <a:ea typeface="+mn-lt"/>
                <a:cs typeface="+mn-lt"/>
              </a:rPr>
              <a:t>" : "_</a:t>
            </a:r>
            <a:r>
              <a:rPr lang="en-US" sz="1400" dirty="0" err="1">
                <a:solidFill>
                  <a:schemeClr val="tx1"/>
                </a:solidFill>
                <a:ea typeface="+mn-lt"/>
                <a:cs typeface="+mn-lt"/>
              </a:rPr>
              <a:t>guid</a:t>
            </a:r>
            <a:r>
              <a:rPr lang="en-US" sz="1400" dirty="0">
                <a:solidFill>
                  <a:schemeClr val="tx1"/>
                </a:solidFill>
                <a:ea typeface="+mn-lt"/>
                <a:cs typeface="+mn-lt"/>
              </a:rPr>
              <a:t>"</a:t>
            </a:r>
          </a:p>
          <a:p>
            <a:pPr marL="305435" indent="-305435">
              <a:buNone/>
            </a:pPr>
            <a:r>
              <a:rPr lang="en-US" sz="1400" dirty="0">
                <a:solidFill>
                  <a:schemeClr val="tx1"/>
                </a:solidFill>
                <a:ea typeface="+mn-lt"/>
                <a:cs typeface="+mn-lt"/>
              </a:rPr>
              <a:t> }</a:t>
            </a:r>
            <a:endParaRPr lang="en-US" dirty="0">
              <a:solidFill>
                <a:schemeClr val="tx1"/>
              </a:solidFill>
            </a:endParaRPr>
          </a:p>
          <a:p>
            <a:pPr marL="629920" lvl="1" indent="-305435"/>
            <a:endParaRPr lang="en-US" dirty="0">
              <a:ea typeface="+mn-lt"/>
              <a:cs typeface="+mn-lt"/>
            </a:endParaRPr>
          </a:p>
        </p:txBody>
      </p:sp>
    </p:spTree>
    <p:extLst>
      <p:ext uri="{BB962C8B-B14F-4D97-AF65-F5344CB8AC3E}">
        <p14:creationId xmlns:p14="http://schemas.microsoft.com/office/powerpoint/2010/main" val="55843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70AC-84B1-4B1A-9C7D-291B981599EF}"/>
              </a:ext>
            </a:extLst>
          </p:cNvPr>
          <p:cNvSpPr>
            <a:spLocks noGrp="1"/>
          </p:cNvSpPr>
          <p:nvPr>
            <p:ph type="title"/>
          </p:nvPr>
        </p:nvSpPr>
        <p:spPr/>
        <p:txBody>
          <a:bodyPr>
            <a:normAutofit/>
          </a:bodyPr>
          <a:lstStyle/>
          <a:p>
            <a:r>
              <a:rPr lang="en-US" b="1" dirty="0">
                <a:latin typeface="Franklin Gothic Book"/>
              </a:rPr>
              <a:t>LIST grain</a:t>
            </a:r>
          </a:p>
        </p:txBody>
      </p:sp>
      <p:sp>
        <p:nvSpPr>
          <p:cNvPr id="3" name="Text Placeholder 2">
            <a:extLst>
              <a:ext uri="{FF2B5EF4-FFF2-40B4-BE49-F238E27FC236}">
                <a16:creationId xmlns:a16="http://schemas.microsoft.com/office/drawing/2014/main" id="{659D4F12-D143-47AF-AADE-42D7A4F95CAF}"/>
              </a:ext>
            </a:extLst>
          </p:cNvPr>
          <p:cNvSpPr>
            <a:spLocks noGrp="1"/>
          </p:cNvSpPr>
          <p:nvPr>
            <p:ph type="body" idx="1"/>
          </p:nvPr>
        </p:nvSpPr>
        <p:spPr>
          <a:xfrm>
            <a:off x="668218" y="1973291"/>
            <a:ext cx="2255627" cy="557784"/>
          </a:xfrm>
        </p:spPr>
        <p:txBody>
          <a:bodyPr/>
          <a:lstStyle/>
          <a:p>
            <a:r>
              <a:rPr lang="en-US" b="1" dirty="0">
                <a:highlight>
                  <a:srgbClr val="FFFF00"/>
                </a:highlight>
              </a:rPr>
              <a:t>Fine Grain</a:t>
            </a:r>
          </a:p>
        </p:txBody>
      </p:sp>
      <p:sp>
        <p:nvSpPr>
          <p:cNvPr id="4" name="Content Placeholder 3">
            <a:extLst>
              <a:ext uri="{FF2B5EF4-FFF2-40B4-BE49-F238E27FC236}">
                <a16:creationId xmlns:a16="http://schemas.microsoft.com/office/drawing/2014/main" id="{284D6100-88ED-4765-B932-F691276601F0}"/>
              </a:ext>
            </a:extLst>
          </p:cNvPr>
          <p:cNvSpPr>
            <a:spLocks noGrp="1"/>
          </p:cNvSpPr>
          <p:nvPr>
            <p:ph sz="half" idx="2"/>
          </p:nvPr>
        </p:nvSpPr>
        <p:spPr>
          <a:xfrm>
            <a:off x="669990" y="2525729"/>
            <a:ext cx="2333063" cy="2934999"/>
          </a:xfrm>
        </p:spPr>
        <p:txBody>
          <a:bodyPr>
            <a:normAutofit/>
          </a:bodyPr>
          <a:lstStyle/>
          <a:p>
            <a:pPr marL="305435" indent="-305435">
              <a:buNone/>
            </a:pPr>
            <a:r>
              <a:rPr lang="en-US" sz="1200" b="1" dirty="0" err="1">
                <a:solidFill>
                  <a:schemeClr val="tx1"/>
                </a:solidFill>
              </a:rPr>
              <a:t>api</a:t>
            </a:r>
            <a:r>
              <a:rPr lang="en-US" sz="1200" b="1" dirty="0">
                <a:solidFill>
                  <a:schemeClr val="tx1"/>
                </a:solidFill>
              </a:rPr>
              <a:t>/v1/projects</a:t>
            </a:r>
            <a:endParaRPr lang="en-US" sz="1200" b="1">
              <a:solidFill>
                <a:schemeClr val="tx1"/>
              </a:solidFill>
              <a:ea typeface="+mn-lt"/>
              <a:cs typeface="+mn-lt"/>
            </a:endParaRPr>
          </a:p>
          <a:p>
            <a:pPr marL="305435" indent="-305435">
              <a:buNone/>
            </a:pPr>
            <a:r>
              <a:rPr lang="en-US" sz="1200" dirty="0">
                <a:solidFill>
                  <a:schemeClr val="tx1"/>
                </a:solidFill>
              </a:rPr>
              <a:t>[{</a:t>
            </a:r>
            <a:endParaRPr lang="en-US" sz="1200">
              <a:solidFill>
                <a:schemeClr val="tx1"/>
              </a:solidFill>
              <a:ea typeface="+mn-lt"/>
              <a:cs typeface="+mn-lt"/>
            </a:endParaRPr>
          </a:p>
          <a:p>
            <a:pPr marL="305435" indent="-305435">
              <a:buNone/>
            </a:pPr>
            <a:r>
              <a:rPr lang="en-US" sz="1200" dirty="0">
                <a:solidFill>
                  <a:schemeClr val="tx1"/>
                </a:solidFill>
              </a:rPr>
              <a:t>  "id": "</a:t>
            </a:r>
            <a:r>
              <a:rPr lang="en-US" sz="1200" dirty="0" err="1">
                <a:solidFill>
                  <a:schemeClr val="tx1"/>
                </a:solidFill>
              </a:rPr>
              <a:t>api</a:t>
            </a:r>
            <a:r>
              <a:rPr lang="en-US" sz="1200" dirty="0">
                <a:solidFill>
                  <a:schemeClr val="tx1"/>
                </a:solidFill>
              </a:rPr>
              <a:t>/v1/projects/_</a:t>
            </a:r>
            <a:r>
              <a:rPr lang="en-US" sz="1200" dirty="0" err="1">
                <a:solidFill>
                  <a:schemeClr val="tx1"/>
                </a:solidFill>
              </a:rPr>
              <a:t>guid</a:t>
            </a:r>
            <a:r>
              <a:rPr lang="en-US" sz="1200" dirty="0">
                <a:solidFill>
                  <a:schemeClr val="tx1"/>
                </a:solidFill>
              </a:rPr>
              <a:t>",</a:t>
            </a:r>
            <a:endParaRPr lang="en-US" sz="1200">
              <a:solidFill>
                <a:schemeClr val="tx1"/>
              </a:solidFill>
              <a:ea typeface="+mn-lt"/>
              <a:cs typeface="+mn-lt"/>
            </a:endParaRPr>
          </a:p>
          <a:p>
            <a:pPr marL="305435" indent="-305435">
              <a:buNone/>
            </a:pPr>
            <a:r>
              <a:rPr lang="en-US" sz="1200" dirty="0">
                <a:solidFill>
                  <a:schemeClr val="tx1"/>
                </a:solidFill>
              </a:rPr>
              <a:t>  "name": "string",</a:t>
            </a:r>
            <a:endParaRPr lang="en-US" sz="1200">
              <a:solidFill>
                <a:schemeClr val="tx1"/>
              </a:solidFill>
              <a:ea typeface="+mn-lt"/>
              <a:cs typeface="+mn-lt"/>
            </a:endParaRPr>
          </a:p>
          <a:p>
            <a:pPr marL="305435" indent="-305435">
              <a:buNone/>
            </a:pPr>
            <a:r>
              <a:rPr lang="en-US" sz="1200" dirty="0">
                <a:solidFill>
                  <a:schemeClr val="tx1"/>
                </a:solidFill>
              </a:rPr>
              <a:t>}//...]</a:t>
            </a:r>
            <a:endParaRPr lang="en-US" sz="1800" dirty="0">
              <a:solidFill>
                <a:schemeClr val="tx1"/>
              </a:solidFill>
              <a:ea typeface="+mn-lt"/>
              <a:cs typeface="+mn-lt"/>
            </a:endParaRPr>
          </a:p>
          <a:p>
            <a:pPr marL="305435" indent="-305435">
              <a:buNone/>
            </a:pPr>
            <a:endParaRPr lang="en-US" sz="1000" b="1" dirty="0">
              <a:solidFill>
                <a:schemeClr val="tx1"/>
              </a:solidFill>
            </a:endParaRPr>
          </a:p>
        </p:txBody>
      </p:sp>
      <p:sp>
        <p:nvSpPr>
          <p:cNvPr id="5" name="Text Placeholder 4">
            <a:extLst>
              <a:ext uri="{FF2B5EF4-FFF2-40B4-BE49-F238E27FC236}">
                <a16:creationId xmlns:a16="http://schemas.microsoft.com/office/drawing/2014/main" id="{D2DA68B3-5B02-4292-ADA9-A73587AA0776}"/>
              </a:ext>
            </a:extLst>
          </p:cNvPr>
          <p:cNvSpPr>
            <a:spLocks noGrp="1"/>
          </p:cNvSpPr>
          <p:nvPr>
            <p:ph type="body" sz="quarter" idx="3"/>
          </p:nvPr>
        </p:nvSpPr>
        <p:spPr>
          <a:xfrm>
            <a:off x="2998545" y="1966801"/>
            <a:ext cx="2880743" cy="534788"/>
          </a:xfrm>
        </p:spPr>
        <p:txBody>
          <a:bodyPr/>
          <a:lstStyle/>
          <a:p>
            <a:r>
              <a:rPr lang="en-US" b="1" dirty="0"/>
              <a:t>Collapsed Coarse Grain</a:t>
            </a:r>
          </a:p>
        </p:txBody>
      </p:sp>
      <p:sp>
        <p:nvSpPr>
          <p:cNvPr id="6" name="Content Placeholder 5">
            <a:extLst>
              <a:ext uri="{FF2B5EF4-FFF2-40B4-BE49-F238E27FC236}">
                <a16:creationId xmlns:a16="http://schemas.microsoft.com/office/drawing/2014/main" id="{3316BA30-4F39-4839-B6ED-7CC1C2C2079A}"/>
              </a:ext>
            </a:extLst>
          </p:cNvPr>
          <p:cNvSpPr>
            <a:spLocks noGrp="1"/>
          </p:cNvSpPr>
          <p:nvPr>
            <p:ph sz="quarter" idx="4"/>
          </p:nvPr>
        </p:nvSpPr>
        <p:spPr>
          <a:xfrm>
            <a:off x="3267145" y="2532366"/>
            <a:ext cx="3048604" cy="2934999"/>
          </a:xfrm>
        </p:spPr>
        <p:txBody>
          <a:bodyPr>
            <a:normAutofit/>
          </a:bodyPr>
          <a:lstStyle/>
          <a:p>
            <a:pPr marL="305435" indent="-305435">
              <a:buNone/>
            </a:pPr>
            <a:r>
              <a:rPr lang="en-US" sz="1100" b="1" dirty="0" err="1">
                <a:solidFill>
                  <a:schemeClr val="tx1"/>
                </a:solidFill>
                <a:ea typeface="+mn-lt"/>
                <a:cs typeface="+mn-lt"/>
              </a:rPr>
              <a:t>api</a:t>
            </a:r>
            <a:r>
              <a:rPr lang="en-US" sz="1100" b="1" dirty="0">
                <a:solidFill>
                  <a:schemeClr val="tx1"/>
                </a:solidFill>
                <a:ea typeface="+mn-lt"/>
                <a:cs typeface="+mn-lt"/>
              </a:rPr>
              <a:t>/v1/projects</a:t>
            </a:r>
            <a:endParaRPr lang="en-US" sz="1100" dirty="0">
              <a:solidFill>
                <a:schemeClr val="tx1"/>
              </a:solidFill>
              <a:ea typeface="+mn-lt"/>
              <a:cs typeface="+mn-lt"/>
            </a:endParaRPr>
          </a:p>
          <a:p>
            <a:pPr marL="305435" indent="-305435">
              <a:buNone/>
            </a:pPr>
            <a:r>
              <a:rPr lang="en-US" sz="1100" dirty="0">
                <a:solidFill>
                  <a:schemeClr val="tx1"/>
                </a:solidFill>
                <a:ea typeface="+mn-lt"/>
                <a:cs typeface="+mn-lt"/>
              </a:rPr>
              <a:t>[{</a:t>
            </a:r>
          </a:p>
          <a:p>
            <a:pPr marL="305435" indent="-305435">
              <a:buNone/>
            </a:pPr>
            <a:r>
              <a:rPr lang="en-US" sz="1100" dirty="0">
                <a:solidFill>
                  <a:schemeClr val="tx1"/>
                </a:solidFill>
                <a:ea typeface="+mn-lt"/>
                <a:cs typeface="+mn-lt"/>
              </a:rPr>
              <a:t>  "id": "</a:t>
            </a:r>
            <a:r>
              <a:rPr lang="en-US" sz="1100" dirty="0" err="1">
                <a:solidFill>
                  <a:schemeClr val="tx1"/>
                </a:solidFill>
                <a:ea typeface="+mn-lt"/>
                <a:cs typeface="+mn-lt"/>
              </a:rPr>
              <a:t>api</a:t>
            </a:r>
            <a:r>
              <a:rPr lang="en-US" sz="1100" dirty="0">
                <a:solidFill>
                  <a:schemeClr val="tx1"/>
                </a:solidFill>
                <a:ea typeface="+mn-lt"/>
                <a:cs typeface="+mn-lt"/>
              </a:rPr>
              <a:t>/v1/projects/_</a:t>
            </a:r>
            <a:r>
              <a:rPr lang="en-US" sz="1100" dirty="0" err="1">
                <a:solidFill>
                  <a:schemeClr val="tx1"/>
                </a:solidFill>
                <a:ea typeface="+mn-lt"/>
                <a:cs typeface="+mn-lt"/>
              </a:rPr>
              <a:t>guid</a:t>
            </a:r>
            <a:r>
              <a:rPr lang="en-US" sz="1100" dirty="0">
                <a:solidFill>
                  <a:schemeClr val="tx1"/>
                </a:solidFill>
                <a:ea typeface="+mn-lt"/>
                <a:cs typeface="+mn-lt"/>
              </a:rPr>
              <a:t>",</a:t>
            </a:r>
          </a:p>
          <a:p>
            <a:pPr marL="305435" indent="-305435">
              <a:buNone/>
            </a:pPr>
            <a:r>
              <a:rPr lang="en-US" sz="1100" dirty="0">
                <a:solidFill>
                  <a:schemeClr val="tx1"/>
                </a:solidFill>
                <a:ea typeface="+mn-lt"/>
                <a:cs typeface="+mn-lt"/>
              </a:rPr>
              <a:t>  "name": "string",</a:t>
            </a:r>
          </a:p>
          <a:p>
            <a:pPr marL="305435" indent="-305435">
              <a:buNone/>
            </a:pPr>
            <a:r>
              <a:rPr lang="en-US" sz="1100" dirty="0">
                <a:solidFill>
                  <a:schemeClr val="tx1"/>
                </a:solidFill>
                <a:ea typeface="+mn-lt"/>
                <a:cs typeface="+mn-lt"/>
              </a:rPr>
              <a:t>   "</a:t>
            </a:r>
            <a:r>
              <a:rPr lang="en-US" sz="1100" err="1">
                <a:solidFill>
                  <a:schemeClr val="tx1"/>
                </a:solidFill>
                <a:ea typeface="+mn-lt"/>
                <a:cs typeface="+mn-lt"/>
              </a:rPr>
              <a:t>promoAssets</a:t>
            </a:r>
            <a:r>
              <a:rPr lang="en-US" sz="1100" dirty="0">
                <a:solidFill>
                  <a:schemeClr val="tx1"/>
                </a:solidFill>
                <a:ea typeface="+mn-lt"/>
                <a:cs typeface="+mn-lt"/>
              </a:rPr>
              <a:t>": ["</a:t>
            </a:r>
            <a:r>
              <a:rPr lang="en-US" sz="1100" err="1">
                <a:ea typeface="+mn-lt"/>
                <a:cs typeface="+mn-lt"/>
              </a:rPr>
              <a:t>api</a:t>
            </a:r>
            <a:r>
              <a:rPr lang="en-US" sz="1100" dirty="0">
                <a:ea typeface="+mn-lt"/>
                <a:cs typeface="+mn-lt"/>
              </a:rPr>
              <a:t>/v1/</a:t>
            </a:r>
            <a:r>
              <a:rPr lang="en-US" sz="1100" err="1">
                <a:ea typeface="+mn-lt"/>
                <a:cs typeface="+mn-lt"/>
              </a:rPr>
              <a:t>promoAssets</a:t>
            </a:r>
            <a:r>
              <a:rPr lang="en-US" sz="1100" dirty="0">
                <a:ea typeface="+mn-lt"/>
                <a:cs typeface="+mn-lt"/>
              </a:rPr>
              <a:t>/_</a:t>
            </a:r>
            <a:r>
              <a:rPr lang="en-US" sz="1100" err="1">
                <a:ea typeface="+mn-lt"/>
                <a:cs typeface="+mn-lt"/>
              </a:rPr>
              <a:t>guid</a:t>
            </a:r>
            <a:r>
              <a:rPr lang="en-US" sz="1100" dirty="0">
                <a:solidFill>
                  <a:schemeClr val="tx1"/>
                </a:solidFill>
                <a:ea typeface="+mn-lt"/>
                <a:cs typeface="+mn-lt"/>
              </a:rPr>
              <a:t>", //…],</a:t>
            </a:r>
          </a:p>
          <a:p>
            <a:pPr marL="305435" indent="-305435">
              <a:buNone/>
            </a:pPr>
            <a:r>
              <a:rPr lang="en-US" sz="1100" dirty="0">
                <a:solidFill>
                  <a:schemeClr val="tx1"/>
                </a:solidFill>
                <a:ea typeface="+mn-lt"/>
                <a:cs typeface="+mn-lt"/>
              </a:rPr>
              <a:t>   "users": ["id":"</a:t>
            </a:r>
            <a:r>
              <a:rPr lang="en-US" sz="1100" err="1">
                <a:ea typeface="+mn-lt"/>
                <a:cs typeface="+mn-lt"/>
              </a:rPr>
              <a:t>api</a:t>
            </a:r>
            <a:r>
              <a:rPr lang="en-US" sz="1100" dirty="0">
                <a:ea typeface="+mn-lt"/>
                <a:cs typeface="+mn-lt"/>
              </a:rPr>
              <a:t>/v1/users/_</a:t>
            </a:r>
            <a:r>
              <a:rPr lang="en-US" sz="1100" err="1">
                <a:ea typeface="+mn-lt"/>
                <a:cs typeface="+mn-lt"/>
              </a:rPr>
              <a:t>guid</a:t>
            </a:r>
            <a:r>
              <a:rPr lang="en-US" sz="1100" dirty="0">
                <a:solidFill>
                  <a:schemeClr val="tx1"/>
                </a:solidFill>
                <a:ea typeface="+mn-lt"/>
                <a:cs typeface="+mn-lt"/>
              </a:rPr>
              <a:t>",//....]</a:t>
            </a:r>
          </a:p>
          <a:p>
            <a:pPr marL="305435" indent="-305435">
              <a:buNone/>
            </a:pPr>
            <a:r>
              <a:rPr lang="en-US" sz="1100" dirty="0">
                <a:solidFill>
                  <a:schemeClr val="tx1"/>
                </a:solidFill>
                <a:ea typeface="+mn-lt"/>
                <a:cs typeface="+mn-lt"/>
              </a:rPr>
              <a:t>},//...]</a:t>
            </a:r>
            <a:endParaRPr lang="en-US" sz="1100" dirty="0">
              <a:solidFill>
                <a:schemeClr val="tx1"/>
              </a:solidFill>
            </a:endParaRPr>
          </a:p>
        </p:txBody>
      </p:sp>
      <p:sp>
        <p:nvSpPr>
          <p:cNvPr id="8" name="Text Placeholder 4">
            <a:extLst>
              <a:ext uri="{FF2B5EF4-FFF2-40B4-BE49-F238E27FC236}">
                <a16:creationId xmlns:a16="http://schemas.microsoft.com/office/drawing/2014/main" id="{B2185267-498A-4EF2-BE1E-96716763C750}"/>
              </a:ext>
            </a:extLst>
          </p:cNvPr>
          <p:cNvSpPr txBox="1">
            <a:spLocks/>
          </p:cNvSpPr>
          <p:nvPr/>
        </p:nvSpPr>
        <p:spPr>
          <a:xfrm>
            <a:off x="6804148" y="1978777"/>
            <a:ext cx="3103768"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b="1" dirty="0">
                <a:ea typeface="+mn-lt"/>
                <a:cs typeface="+mn-lt"/>
              </a:rPr>
              <a:t>Expanded Coarse Grain</a:t>
            </a:r>
            <a:endParaRPr lang="en-US" dirty="0">
              <a:ea typeface="+mn-lt"/>
              <a:cs typeface="+mn-lt"/>
            </a:endParaRPr>
          </a:p>
        </p:txBody>
      </p:sp>
      <p:sp>
        <p:nvSpPr>
          <p:cNvPr id="17" name="Content Placeholder 3">
            <a:extLst>
              <a:ext uri="{FF2B5EF4-FFF2-40B4-BE49-F238E27FC236}">
                <a16:creationId xmlns:a16="http://schemas.microsoft.com/office/drawing/2014/main" id="{ED8C8F1D-69C8-4E27-A7EF-282165236C75}"/>
              </a:ext>
            </a:extLst>
          </p:cNvPr>
          <p:cNvSpPr txBox="1">
            <a:spLocks/>
          </p:cNvSpPr>
          <p:nvPr/>
        </p:nvSpPr>
        <p:spPr>
          <a:xfrm>
            <a:off x="6801716" y="2493013"/>
            <a:ext cx="3186956" cy="2947094"/>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None/>
            </a:pPr>
            <a:r>
              <a:rPr lang="en-US" sz="1100" b="1" dirty="0" err="1">
                <a:solidFill>
                  <a:schemeClr val="tx1"/>
                </a:solidFill>
                <a:ea typeface="+mn-lt"/>
                <a:cs typeface="+mn-lt"/>
              </a:rPr>
              <a:t>api</a:t>
            </a:r>
            <a:r>
              <a:rPr lang="en-US" sz="1100" b="1" dirty="0">
                <a:solidFill>
                  <a:schemeClr val="tx1"/>
                </a:solidFill>
                <a:ea typeface="+mn-lt"/>
                <a:cs typeface="+mn-lt"/>
              </a:rPr>
              <a:t>/v1/projects</a:t>
            </a:r>
            <a:endParaRPr lang="en-US" sz="1100" b="1">
              <a:solidFill>
                <a:schemeClr val="tx1"/>
              </a:solidFill>
            </a:endParaRPr>
          </a:p>
          <a:p>
            <a:pPr marL="305435" indent="-305435">
              <a:buNone/>
            </a:pPr>
            <a:r>
              <a:rPr lang="en-US" sz="1100" dirty="0">
                <a:solidFill>
                  <a:schemeClr val="tx1"/>
                </a:solidFill>
                <a:ea typeface="+mn-lt"/>
                <a:cs typeface="+mn-lt"/>
              </a:rPr>
              <a:t>[{</a:t>
            </a:r>
            <a:endParaRPr lang="en-US" sz="1100">
              <a:solidFill>
                <a:schemeClr val="tx1"/>
              </a:solidFill>
            </a:endParaRPr>
          </a:p>
          <a:p>
            <a:pPr marL="305435" indent="-305435">
              <a:buNone/>
            </a:pPr>
            <a:r>
              <a:rPr lang="en-US" sz="1100" dirty="0">
                <a:solidFill>
                  <a:schemeClr val="tx1"/>
                </a:solidFill>
                <a:ea typeface="+mn-lt"/>
                <a:cs typeface="+mn-lt"/>
              </a:rPr>
              <a:t>  "id": "</a:t>
            </a:r>
            <a:r>
              <a:rPr lang="en-US" sz="1100" dirty="0" err="1">
                <a:solidFill>
                  <a:schemeClr val="tx1"/>
                </a:solidFill>
                <a:ea typeface="+mn-lt"/>
                <a:cs typeface="+mn-lt"/>
              </a:rPr>
              <a:t>api</a:t>
            </a:r>
            <a:r>
              <a:rPr lang="en-US" sz="1100" dirty="0">
                <a:solidFill>
                  <a:schemeClr val="tx1"/>
                </a:solidFill>
                <a:ea typeface="+mn-lt"/>
                <a:cs typeface="+mn-lt"/>
              </a:rPr>
              <a:t>/v1/projects/_</a:t>
            </a:r>
            <a:r>
              <a:rPr lang="en-US" sz="1100" dirty="0" err="1">
                <a:solidFill>
                  <a:schemeClr val="tx1"/>
                </a:solidFill>
                <a:ea typeface="+mn-lt"/>
                <a:cs typeface="+mn-lt"/>
              </a:rPr>
              <a:t>guid</a:t>
            </a:r>
            <a:r>
              <a:rPr lang="en-US" sz="1100" dirty="0">
                <a:solidFill>
                  <a:schemeClr val="tx1"/>
                </a:solidFill>
                <a:ea typeface="+mn-lt"/>
                <a:cs typeface="+mn-lt"/>
              </a:rPr>
              <a:t>",</a:t>
            </a:r>
          </a:p>
          <a:p>
            <a:pPr marL="305435" indent="-305435">
              <a:buNone/>
            </a:pPr>
            <a:r>
              <a:rPr lang="en-US" sz="1100" dirty="0">
                <a:solidFill>
                  <a:schemeClr val="tx1"/>
                </a:solidFill>
                <a:ea typeface="+mn-lt"/>
                <a:cs typeface="+mn-lt"/>
              </a:rPr>
              <a:t>  "name": "string",</a:t>
            </a:r>
          </a:p>
          <a:p>
            <a:pPr marL="305435" indent="-305435">
              <a:buNone/>
            </a:pPr>
            <a:r>
              <a:rPr lang="en-US" sz="1100" dirty="0">
                <a:solidFill>
                  <a:schemeClr val="tx1"/>
                </a:solidFill>
                <a:ea typeface="+mn-lt"/>
                <a:cs typeface="+mn-lt"/>
              </a:rPr>
              <a:t>   "</a:t>
            </a:r>
            <a:r>
              <a:rPr lang="en-US" sz="1100" err="1">
                <a:solidFill>
                  <a:schemeClr val="tx1"/>
                </a:solidFill>
                <a:ea typeface="+mn-lt"/>
                <a:cs typeface="+mn-lt"/>
              </a:rPr>
              <a:t>promoAssets</a:t>
            </a:r>
            <a:r>
              <a:rPr lang="en-US" sz="1100" dirty="0">
                <a:solidFill>
                  <a:schemeClr val="tx1"/>
                </a:solidFill>
                <a:ea typeface="+mn-lt"/>
                <a:cs typeface="+mn-lt"/>
              </a:rPr>
              <a:t>": [{ "id":"</a:t>
            </a:r>
            <a:r>
              <a:rPr lang="en-US" sz="1100" err="1">
                <a:ea typeface="+mn-lt"/>
                <a:cs typeface="+mn-lt"/>
              </a:rPr>
              <a:t>api</a:t>
            </a:r>
            <a:r>
              <a:rPr lang="en-US" sz="1100" dirty="0">
                <a:ea typeface="+mn-lt"/>
                <a:cs typeface="+mn-lt"/>
              </a:rPr>
              <a:t>/v1/</a:t>
            </a:r>
            <a:r>
              <a:rPr lang="en-US" sz="1100" err="1">
                <a:ea typeface="+mn-lt"/>
                <a:cs typeface="+mn-lt"/>
              </a:rPr>
              <a:t>promoAssets</a:t>
            </a:r>
            <a:r>
              <a:rPr lang="en-US" sz="1100" dirty="0">
                <a:ea typeface="+mn-lt"/>
                <a:cs typeface="+mn-lt"/>
              </a:rPr>
              <a:t>/_</a:t>
            </a:r>
            <a:r>
              <a:rPr lang="en-US" sz="1100" err="1">
                <a:ea typeface="+mn-lt"/>
                <a:cs typeface="+mn-lt"/>
              </a:rPr>
              <a:t>guid</a:t>
            </a:r>
            <a:r>
              <a:rPr lang="en-US" sz="1100" dirty="0">
                <a:solidFill>
                  <a:schemeClr val="tx1"/>
                </a:solidFill>
                <a:ea typeface="+mn-lt"/>
                <a:cs typeface="+mn-lt"/>
              </a:rPr>
              <a:t>",</a:t>
            </a:r>
            <a:endParaRPr lang="en-US" sz="1100">
              <a:solidFill>
                <a:schemeClr val="tx1"/>
              </a:solidFill>
            </a:endParaRPr>
          </a:p>
          <a:p>
            <a:pPr marL="305435" indent="-305435">
              <a:buNone/>
            </a:pPr>
            <a:r>
              <a:rPr lang="en-US" sz="1100" dirty="0">
                <a:solidFill>
                  <a:schemeClr val="tx1"/>
                </a:solidFill>
                <a:ea typeface="+mn-lt"/>
                <a:cs typeface="+mn-lt"/>
              </a:rPr>
              <a:t>       "</a:t>
            </a:r>
            <a:r>
              <a:rPr lang="en-US" sz="1100" err="1">
                <a:solidFill>
                  <a:schemeClr val="tx1"/>
                </a:solidFill>
                <a:ea typeface="+mn-lt"/>
                <a:cs typeface="+mn-lt"/>
              </a:rPr>
              <a:t>name":"string</a:t>
            </a:r>
            <a:r>
              <a:rPr lang="en-US" sz="1100" dirty="0">
                <a:solidFill>
                  <a:schemeClr val="tx1"/>
                </a:solidFill>
                <a:ea typeface="+mn-lt"/>
                <a:cs typeface="+mn-lt"/>
              </a:rPr>
              <a:t>" }, //…],</a:t>
            </a:r>
            <a:endParaRPr lang="en-US" sz="1100">
              <a:solidFill>
                <a:schemeClr val="tx1"/>
              </a:solidFill>
              <a:highlight>
                <a:srgbClr val="FFFF00"/>
              </a:highlight>
              <a:ea typeface="+mn-lt"/>
              <a:cs typeface="+mn-lt"/>
            </a:endParaRPr>
          </a:p>
          <a:p>
            <a:pPr marL="305435" indent="-305435">
              <a:buNone/>
            </a:pPr>
            <a:r>
              <a:rPr lang="en-US" sz="1100" dirty="0">
                <a:solidFill>
                  <a:schemeClr val="tx1"/>
                </a:solidFill>
                <a:ea typeface="+mn-lt"/>
                <a:cs typeface="+mn-lt"/>
              </a:rPr>
              <a:t>   "users": [{ "id":"</a:t>
            </a:r>
            <a:r>
              <a:rPr lang="en-US" sz="1100" err="1">
                <a:ea typeface="+mn-lt"/>
                <a:cs typeface="+mn-lt"/>
              </a:rPr>
              <a:t>api</a:t>
            </a:r>
            <a:r>
              <a:rPr lang="en-US" sz="1100" dirty="0">
                <a:ea typeface="+mn-lt"/>
                <a:cs typeface="+mn-lt"/>
              </a:rPr>
              <a:t>/v1/users/_</a:t>
            </a:r>
            <a:r>
              <a:rPr lang="en-US" sz="1100" err="1">
                <a:ea typeface="+mn-lt"/>
                <a:cs typeface="+mn-lt"/>
              </a:rPr>
              <a:t>guid</a:t>
            </a:r>
            <a:r>
              <a:rPr lang="en-US" sz="1100" dirty="0">
                <a:solidFill>
                  <a:schemeClr val="tx1"/>
                </a:solidFill>
                <a:ea typeface="+mn-lt"/>
                <a:cs typeface="+mn-lt"/>
              </a:rPr>
              <a:t>",</a:t>
            </a:r>
          </a:p>
          <a:p>
            <a:pPr marL="305435" indent="-305435">
              <a:buNone/>
            </a:pPr>
            <a:r>
              <a:rPr lang="en-US" sz="1100" dirty="0">
                <a:solidFill>
                  <a:schemeClr val="tx1"/>
                </a:solidFill>
                <a:ea typeface="+mn-lt"/>
                <a:cs typeface="+mn-lt"/>
              </a:rPr>
              <a:t>                    "</a:t>
            </a:r>
            <a:r>
              <a:rPr lang="en-US" sz="1100" err="1">
                <a:solidFill>
                  <a:schemeClr val="tx1"/>
                </a:solidFill>
                <a:ea typeface="+mn-lt"/>
                <a:cs typeface="+mn-lt"/>
              </a:rPr>
              <a:t>name":"string</a:t>
            </a:r>
            <a:r>
              <a:rPr lang="en-US" sz="1100" dirty="0">
                <a:solidFill>
                  <a:schemeClr val="tx1"/>
                </a:solidFill>
                <a:ea typeface="+mn-lt"/>
                <a:cs typeface="+mn-lt"/>
              </a:rPr>
              <a:t>" },//....]</a:t>
            </a:r>
          </a:p>
          <a:p>
            <a:pPr marL="305435" indent="-305435">
              <a:buNone/>
            </a:pPr>
            <a:r>
              <a:rPr lang="en-US" sz="1100" dirty="0">
                <a:solidFill>
                  <a:schemeClr val="tx1"/>
                </a:solidFill>
                <a:ea typeface="+mn-lt"/>
                <a:cs typeface="+mn-lt"/>
              </a:rPr>
              <a:t>},//...]</a:t>
            </a:r>
          </a:p>
          <a:p>
            <a:pPr marL="629920" lvl="1" indent="-305435"/>
            <a:endParaRPr lang="en-US" dirty="0">
              <a:ea typeface="+mn-lt"/>
              <a:cs typeface="+mn-lt"/>
            </a:endParaRPr>
          </a:p>
        </p:txBody>
      </p:sp>
    </p:spTree>
    <p:extLst>
      <p:ext uri="{BB962C8B-B14F-4D97-AF65-F5344CB8AC3E}">
        <p14:creationId xmlns:p14="http://schemas.microsoft.com/office/powerpoint/2010/main" val="62951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15D3-FFE9-4A58-8DB3-A9C9DD5D2FD0}"/>
              </a:ext>
            </a:extLst>
          </p:cNvPr>
          <p:cNvSpPr>
            <a:spLocks noGrp="1"/>
          </p:cNvSpPr>
          <p:nvPr>
            <p:ph type="title"/>
          </p:nvPr>
        </p:nvSpPr>
        <p:spPr/>
        <p:txBody>
          <a:bodyPr/>
          <a:lstStyle/>
          <a:p>
            <a:r>
              <a:rPr lang="en-US" dirty="0"/>
              <a:t>API framework</a:t>
            </a:r>
          </a:p>
        </p:txBody>
      </p:sp>
      <p:sp>
        <p:nvSpPr>
          <p:cNvPr id="3" name="Text Placeholder 2">
            <a:extLst>
              <a:ext uri="{FF2B5EF4-FFF2-40B4-BE49-F238E27FC236}">
                <a16:creationId xmlns:a16="http://schemas.microsoft.com/office/drawing/2014/main" id="{84B289A5-A82B-4FF8-9705-ED1FBD02A957}"/>
              </a:ext>
            </a:extLst>
          </p:cNvPr>
          <p:cNvSpPr>
            <a:spLocks noGrp="1"/>
          </p:cNvSpPr>
          <p:nvPr>
            <p:ph type="body" idx="1"/>
          </p:nvPr>
        </p:nvSpPr>
        <p:spPr/>
        <p:txBody>
          <a:bodyPr/>
          <a:lstStyle/>
          <a:p>
            <a:r>
              <a:rPr lang="en-US" dirty="0"/>
              <a:t>Restful open-Api with Json</a:t>
            </a:r>
          </a:p>
        </p:txBody>
      </p:sp>
    </p:spTree>
    <p:extLst>
      <p:ext uri="{BB962C8B-B14F-4D97-AF65-F5344CB8AC3E}">
        <p14:creationId xmlns:p14="http://schemas.microsoft.com/office/powerpoint/2010/main" val="425760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70AC-84B1-4B1A-9C7D-291B981599EF}"/>
              </a:ext>
            </a:extLst>
          </p:cNvPr>
          <p:cNvSpPr>
            <a:spLocks noGrp="1"/>
          </p:cNvSpPr>
          <p:nvPr>
            <p:ph type="title"/>
          </p:nvPr>
        </p:nvSpPr>
        <p:spPr/>
        <p:txBody>
          <a:bodyPr>
            <a:normAutofit/>
          </a:bodyPr>
          <a:lstStyle/>
          <a:p>
            <a:r>
              <a:rPr lang="en-US" b="1" dirty="0">
                <a:latin typeface="Franklin Gothic Book"/>
              </a:rPr>
              <a:t>Object grain</a:t>
            </a:r>
            <a:endParaRPr lang="en-US" dirty="0"/>
          </a:p>
        </p:txBody>
      </p:sp>
      <p:sp>
        <p:nvSpPr>
          <p:cNvPr id="3" name="Text Placeholder 2">
            <a:extLst>
              <a:ext uri="{FF2B5EF4-FFF2-40B4-BE49-F238E27FC236}">
                <a16:creationId xmlns:a16="http://schemas.microsoft.com/office/drawing/2014/main" id="{659D4F12-D143-47AF-AADE-42D7A4F95CAF}"/>
              </a:ext>
            </a:extLst>
          </p:cNvPr>
          <p:cNvSpPr>
            <a:spLocks noGrp="1"/>
          </p:cNvSpPr>
          <p:nvPr>
            <p:ph type="body" idx="1"/>
          </p:nvPr>
        </p:nvSpPr>
        <p:spPr>
          <a:xfrm>
            <a:off x="668218" y="1973291"/>
            <a:ext cx="2255627" cy="557784"/>
          </a:xfrm>
        </p:spPr>
        <p:txBody>
          <a:bodyPr/>
          <a:lstStyle/>
          <a:p>
            <a:r>
              <a:rPr lang="en-US" b="1" dirty="0"/>
              <a:t>Fine Grain</a:t>
            </a:r>
          </a:p>
        </p:txBody>
      </p:sp>
      <p:sp>
        <p:nvSpPr>
          <p:cNvPr id="4" name="Content Placeholder 3">
            <a:extLst>
              <a:ext uri="{FF2B5EF4-FFF2-40B4-BE49-F238E27FC236}">
                <a16:creationId xmlns:a16="http://schemas.microsoft.com/office/drawing/2014/main" id="{284D6100-88ED-4765-B932-F691276601F0}"/>
              </a:ext>
            </a:extLst>
          </p:cNvPr>
          <p:cNvSpPr>
            <a:spLocks noGrp="1"/>
          </p:cNvSpPr>
          <p:nvPr>
            <p:ph sz="half" idx="2"/>
          </p:nvPr>
        </p:nvSpPr>
        <p:spPr>
          <a:xfrm>
            <a:off x="669990" y="2525729"/>
            <a:ext cx="3271623" cy="2934999"/>
          </a:xfrm>
        </p:spPr>
        <p:txBody>
          <a:bodyPr>
            <a:normAutofit/>
          </a:bodyPr>
          <a:lstStyle/>
          <a:p>
            <a:pPr marL="305435" indent="-305435">
              <a:buNone/>
            </a:pPr>
            <a:r>
              <a:rPr lang="en-US" sz="1000" b="1" dirty="0">
                <a:solidFill>
                  <a:schemeClr val="tx1"/>
                </a:solidFill>
              </a:rPr>
              <a:t>Api/v1/projects/</a:t>
            </a:r>
            <a:r>
              <a:rPr lang="en-US" sz="1000" b="1" dirty="0" err="1">
                <a:solidFill>
                  <a:schemeClr val="tx1"/>
                </a:solidFill>
              </a:rPr>
              <a:t>project_uid</a:t>
            </a:r>
            <a:endParaRPr lang="en-US" sz="1000" b="1" dirty="0" err="1">
              <a:solidFill>
                <a:schemeClr val="tx1"/>
              </a:solidFill>
              <a:ea typeface="+mn-lt"/>
              <a:cs typeface="+mn-lt"/>
            </a:endParaRPr>
          </a:p>
          <a:p>
            <a:pPr marL="305435" indent="-305435">
              <a:buNone/>
            </a:pPr>
            <a:r>
              <a:rPr lang="en-US" sz="1000" dirty="0">
                <a:solidFill>
                  <a:schemeClr val="tx1"/>
                </a:solidFill>
              </a:rPr>
              <a:t>{</a:t>
            </a:r>
            <a:endParaRPr lang="en-US" sz="1000" dirty="0">
              <a:solidFill>
                <a:schemeClr val="tx1"/>
              </a:solidFill>
              <a:ea typeface="+mn-lt"/>
              <a:cs typeface="+mn-lt"/>
            </a:endParaRPr>
          </a:p>
          <a:p>
            <a:pPr marL="305435" indent="-305435">
              <a:buNone/>
            </a:pPr>
            <a:r>
              <a:rPr lang="en-US" sz="1000" dirty="0">
                <a:solidFill>
                  <a:schemeClr val="tx1"/>
                </a:solidFill>
              </a:rPr>
              <a:t>  "id": "</a:t>
            </a:r>
            <a:r>
              <a:rPr lang="en-US" sz="1000" dirty="0" err="1">
                <a:solidFill>
                  <a:schemeClr val="tx1"/>
                </a:solidFill>
              </a:rPr>
              <a:t>api</a:t>
            </a:r>
            <a:r>
              <a:rPr lang="en-US" sz="1000" dirty="0">
                <a:solidFill>
                  <a:schemeClr val="tx1"/>
                </a:solidFill>
              </a:rPr>
              <a:t>/v1/projects/_</a:t>
            </a:r>
            <a:r>
              <a:rPr lang="en-US" sz="1000" dirty="0" err="1">
                <a:solidFill>
                  <a:schemeClr val="tx1"/>
                </a:solidFill>
              </a:rPr>
              <a:t>uid</a:t>
            </a:r>
            <a:r>
              <a:rPr lang="en-US" sz="1000" dirty="0">
                <a:solidFill>
                  <a:schemeClr val="tx1"/>
                </a:solidFill>
              </a:rPr>
              <a:t>",</a:t>
            </a:r>
            <a:endParaRPr lang="en-US" sz="1000" dirty="0">
              <a:solidFill>
                <a:schemeClr val="tx1"/>
              </a:solidFill>
              <a:ea typeface="+mn-lt"/>
              <a:cs typeface="+mn-lt"/>
            </a:endParaRPr>
          </a:p>
          <a:p>
            <a:pPr marL="305435" indent="-305435">
              <a:buNone/>
            </a:pPr>
            <a:r>
              <a:rPr lang="en-US" sz="1000" dirty="0">
                <a:solidFill>
                  <a:schemeClr val="tx1"/>
                </a:solidFill>
              </a:rPr>
              <a:t>  "name": "string",</a:t>
            </a:r>
            <a:endParaRPr lang="en-US" sz="1000" dirty="0">
              <a:solidFill>
                <a:schemeClr val="tx1"/>
              </a:solidFill>
              <a:ea typeface="+mn-lt"/>
              <a:cs typeface="+mn-lt"/>
            </a:endParaRPr>
          </a:p>
          <a:p>
            <a:pPr marL="305435" indent="-305435">
              <a:buNone/>
            </a:pPr>
            <a:r>
              <a:rPr lang="en-US" sz="1000" dirty="0">
                <a:solidFill>
                  <a:schemeClr val="tx1"/>
                </a:solidFill>
              </a:rPr>
              <a:t>}</a:t>
            </a:r>
            <a:endParaRPr lang="en-US" sz="1000" dirty="0">
              <a:solidFill>
                <a:schemeClr val="tx1"/>
              </a:solidFill>
              <a:ea typeface="+mn-lt"/>
              <a:cs typeface="+mn-lt"/>
            </a:endParaRPr>
          </a:p>
          <a:p>
            <a:pPr marL="305435" indent="-305435">
              <a:buNone/>
            </a:pPr>
            <a:endParaRPr lang="en-US" sz="1000" b="1" dirty="0">
              <a:solidFill>
                <a:schemeClr val="tx1"/>
              </a:solidFill>
            </a:endParaRPr>
          </a:p>
        </p:txBody>
      </p:sp>
      <p:sp>
        <p:nvSpPr>
          <p:cNvPr id="5" name="Text Placeholder 4">
            <a:extLst>
              <a:ext uri="{FF2B5EF4-FFF2-40B4-BE49-F238E27FC236}">
                <a16:creationId xmlns:a16="http://schemas.microsoft.com/office/drawing/2014/main" id="{D2DA68B3-5B02-4292-ADA9-A73587AA0776}"/>
              </a:ext>
            </a:extLst>
          </p:cNvPr>
          <p:cNvSpPr>
            <a:spLocks noGrp="1"/>
          </p:cNvSpPr>
          <p:nvPr>
            <p:ph type="body" sz="quarter" idx="3"/>
          </p:nvPr>
        </p:nvSpPr>
        <p:spPr>
          <a:xfrm>
            <a:off x="2998545" y="1966801"/>
            <a:ext cx="2880743" cy="534788"/>
          </a:xfrm>
        </p:spPr>
        <p:txBody>
          <a:bodyPr/>
          <a:lstStyle/>
          <a:p>
            <a:r>
              <a:rPr lang="en-US" b="1" dirty="0"/>
              <a:t>Collapsed Coarse Grain</a:t>
            </a:r>
          </a:p>
        </p:txBody>
      </p:sp>
      <p:sp>
        <p:nvSpPr>
          <p:cNvPr id="6" name="Content Placeholder 5">
            <a:extLst>
              <a:ext uri="{FF2B5EF4-FFF2-40B4-BE49-F238E27FC236}">
                <a16:creationId xmlns:a16="http://schemas.microsoft.com/office/drawing/2014/main" id="{3316BA30-4F39-4839-B6ED-7CC1C2C2079A}"/>
              </a:ext>
            </a:extLst>
          </p:cNvPr>
          <p:cNvSpPr>
            <a:spLocks noGrp="1"/>
          </p:cNvSpPr>
          <p:nvPr>
            <p:ph sz="quarter" idx="4"/>
          </p:nvPr>
        </p:nvSpPr>
        <p:spPr>
          <a:xfrm>
            <a:off x="3044121" y="2532366"/>
            <a:ext cx="3271628" cy="2934999"/>
          </a:xfrm>
        </p:spPr>
        <p:txBody>
          <a:bodyPr>
            <a:normAutofit/>
          </a:bodyPr>
          <a:lstStyle/>
          <a:p>
            <a:pPr marL="305435" indent="-305435">
              <a:buNone/>
            </a:pPr>
            <a:r>
              <a:rPr lang="en-US" sz="1000" b="1" dirty="0" err="1">
                <a:solidFill>
                  <a:schemeClr val="tx1"/>
                </a:solidFill>
                <a:ea typeface="+mn-lt"/>
                <a:cs typeface="+mn-lt"/>
              </a:rPr>
              <a:t>api</a:t>
            </a:r>
            <a:r>
              <a:rPr lang="en-US" sz="1000" b="1" dirty="0">
                <a:solidFill>
                  <a:schemeClr val="tx1"/>
                </a:solidFill>
                <a:ea typeface="+mn-lt"/>
                <a:cs typeface="+mn-lt"/>
              </a:rPr>
              <a:t>/v1/projects/</a:t>
            </a:r>
            <a:r>
              <a:rPr lang="en-US" sz="1000" b="1" dirty="0" err="1">
                <a:solidFill>
                  <a:schemeClr val="tx1"/>
                </a:solidFill>
                <a:ea typeface="+mn-lt"/>
                <a:cs typeface="+mn-lt"/>
              </a:rPr>
              <a:t>project_uid</a:t>
            </a:r>
            <a:endParaRPr lang="en-US" sz="1000" dirty="0" err="1">
              <a:solidFill>
                <a:schemeClr val="tx1"/>
              </a:solidFill>
              <a:ea typeface="+mn-lt"/>
              <a:cs typeface="+mn-lt"/>
            </a:endParaRPr>
          </a:p>
          <a:p>
            <a:pPr marL="305435" indent="-305435">
              <a:buNone/>
            </a:pPr>
            <a:r>
              <a:rPr lang="en-US" sz="1000" dirty="0">
                <a:solidFill>
                  <a:schemeClr val="tx1"/>
                </a:solidFill>
                <a:ea typeface="+mn-lt"/>
                <a:cs typeface="+mn-lt"/>
              </a:rPr>
              <a:t>{</a:t>
            </a:r>
          </a:p>
          <a:p>
            <a:pPr marL="305435" indent="-305435">
              <a:buNone/>
            </a:pPr>
            <a:r>
              <a:rPr lang="en-US" sz="1000" dirty="0">
                <a:solidFill>
                  <a:schemeClr val="tx1"/>
                </a:solidFill>
                <a:ea typeface="+mn-lt"/>
                <a:cs typeface="+mn-lt"/>
              </a:rPr>
              <a:t>  "id": "</a:t>
            </a:r>
            <a:r>
              <a:rPr lang="en-US" sz="1000" dirty="0" err="1">
                <a:solidFill>
                  <a:schemeClr val="tx1"/>
                </a:solidFill>
                <a:ea typeface="+mn-lt"/>
                <a:cs typeface="+mn-lt"/>
              </a:rPr>
              <a:t>api</a:t>
            </a:r>
            <a:r>
              <a:rPr lang="en-US" sz="1000" dirty="0">
                <a:solidFill>
                  <a:schemeClr val="tx1"/>
                </a:solidFill>
                <a:ea typeface="+mn-lt"/>
                <a:cs typeface="+mn-lt"/>
              </a:rPr>
              <a:t>/v1/projects/_</a:t>
            </a:r>
            <a:r>
              <a:rPr lang="en-US" sz="1000" dirty="0" err="1">
                <a:solidFill>
                  <a:schemeClr val="tx1"/>
                </a:solidFill>
                <a:ea typeface="+mn-lt"/>
                <a:cs typeface="+mn-lt"/>
              </a:rPr>
              <a:t>uid</a:t>
            </a:r>
            <a:r>
              <a:rPr lang="en-US" sz="1000" dirty="0">
                <a:solidFill>
                  <a:schemeClr val="tx1"/>
                </a:solidFill>
                <a:ea typeface="+mn-lt"/>
                <a:cs typeface="+mn-lt"/>
              </a:rPr>
              <a:t>",</a:t>
            </a:r>
          </a:p>
          <a:p>
            <a:pPr marL="305435" indent="-305435">
              <a:buNone/>
            </a:pPr>
            <a:r>
              <a:rPr lang="en-US" sz="1000" dirty="0">
                <a:solidFill>
                  <a:schemeClr val="tx1"/>
                </a:solidFill>
                <a:ea typeface="+mn-lt"/>
                <a:cs typeface="+mn-lt"/>
              </a:rPr>
              <a:t>  "name": "string",</a:t>
            </a:r>
          </a:p>
          <a:p>
            <a:pPr marL="305435" indent="-305435">
              <a:buNone/>
            </a:pPr>
            <a:r>
              <a:rPr lang="en-US" sz="1000" dirty="0">
                <a:solidFill>
                  <a:schemeClr val="tx1"/>
                </a:solidFill>
                <a:ea typeface="+mn-lt"/>
                <a:cs typeface="+mn-lt"/>
              </a:rPr>
              <a:t>   "</a:t>
            </a:r>
            <a:r>
              <a:rPr lang="en-US" sz="1000" b="1" dirty="0" err="1">
                <a:solidFill>
                  <a:schemeClr val="tx1"/>
                </a:solidFill>
                <a:ea typeface="+mn-lt"/>
                <a:cs typeface="+mn-lt"/>
              </a:rPr>
              <a:t>promoAssets</a:t>
            </a:r>
            <a:r>
              <a:rPr lang="en-US" sz="1000" dirty="0">
                <a:solidFill>
                  <a:schemeClr val="tx1"/>
                </a:solidFill>
                <a:ea typeface="+mn-lt"/>
                <a:cs typeface="+mn-lt"/>
              </a:rPr>
              <a:t>": ["</a:t>
            </a:r>
            <a:r>
              <a:rPr lang="en-US" sz="1000" dirty="0" err="1">
                <a:ea typeface="+mn-lt"/>
                <a:cs typeface="+mn-lt"/>
              </a:rPr>
              <a:t>api</a:t>
            </a:r>
            <a:r>
              <a:rPr lang="en-US" sz="1000" dirty="0">
                <a:ea typeface="+mn-lt"/>
                <a:cs typeface="+mn-lt"/>
              </a:rPr>
              <a:t>/v1/</a:t>
            </a:r>
            <a:r>
              <a:rPr lang="en-US" sz="1000" dirty="0" err="1">
                <a:ea typeface="+mn-lt"/>
                <a:cs typeface="+mn-lt"/>
              </a:rPr>
              <a:t>promoAssets</a:t>
            </a:r>
            <a:r>
              <a:rPr lang="en-US" sz="1000" dirty="0">
                <a:ea typeface="+mn-lt"/>
                <a:cs typeface="+mn-lt"/>
              </a:rPr>
              <a:t>/_</a:t>
            </a:r>
            <a:r>
              <a:rPr lang="en-US" sz="1000" dirty="0" err="1">
                <a:ea typeface="+mn-lt"/>
                <a:cs typeface="+mn-lt"/>
              </a:rPr>
              <a:t>uid</a:t>
            </a:r>
            <a:r>
              <a:rPr lang="en-US" sz="1000" dirty="0">
                <a:solidFill>
                  <a:schemeClr val="tx1"/>
                </a:solidFill>
                <a:ea typeface="+mn-lt"/>
                <a:cs typeface="+mn-lt"/>
              </a:rPr>
              <a:t>", //…],</a:t>
            </a:r>
          </a:p>
          <a:p>
            <a:pPr marL="305435" indent="-305435">
              <a:buNone/>
            </a:pPr>
            <a:r>
              <a:rPr lang="en-US" sz="1000" dirty="0">
                <a:solidFill>
                  <a:schemeClr val="tx1"/>
                </a:solidFill>
                <a:ea typeface="+mn-lt"/>
                <a:cs typeface="+mn-lt"/>
              </a:rPr>
              <a:t>   "</a:t>
            </a:r>
            <a:r>
              <a:rPr lang="en-US" sz="1000" b="1" dirty="0">
                <a:solidFill>
                  <a:schemeClr val="tx1"/>
                </a:solidFill>
                <a:ea typeface="+mn-lt"/>
                <a:cs typeface="+mn-lt"/>
              </a:rPr>
              <a:t>users</a:t>
            </a:r>
            <a:r>
              <a:rPr lang="en-US" sz="1000" dirty="0">
                <a:solidFill>
                  <a:schemeClr val="tx1"/>
                </a:solidFill>
                <a:ea typeface="+mn-lt"/>
                <a:cs typeface="+mn-lt"/>
              </a:rPr>
              <a:t>": ["id":"</a:t>
            </a:r>
            <a:r>
              <a:rPr lang="en-US" sz="1000" dirty="0" err="1">
                <a:ea typeface="+mn-lt"/>
                <a:cs typeface="+mn-lt"/>
              </a:rPr>
              <a:t>api</a:t>
            </a:r>
            <a:r>
              <a:rPr lang="en-US" sz="1000" dirty="0">
                <a:ea typeface="+mn-lt"/>
                <a:cs typeface="+mn-lt"/>
              </a:rPr>
              <a:t>/v1/users/_</a:t>
            </a:r>
            <a:r>
              <a:rPr lang="en-US" sz="1000" dirty="0" err="1">
                <a:ea typeface="+mn-lt"/>
                <a:cs typeface="+mn-lt"/>
              </a:rPr>
              <a:t>uid</a:t>
            </a:r>
            <a:r>
              <a:rPr lang="en-US" sz="1000" dirty="0">
                <a:solidFill>
                  <a:schemeClr val="tx1"/>
                </a:solidFill>
                <a:ea typeface="+mn-lt"/>
                <a:cs typeface="+mn-lt"/>
              </a:rPr>
              <a:t>",//....]</a:t>
            </a:r>
          </a:p>
          <a:p>
            <a:pPr marL="305435" indent="-305435">
              <a:buNone/>
            </a:pPr>
            <a:r>
              <a:rPr lang="en-US" sz="1000" dirty="0">
                <a:solidFill>
                  <a:schemeClr val="tx1"/>
                </a:solidFill>
                <a:ea typeface="+mn-lt"/>
                <a:cs typeface="+mn-lt"/>
              </a:rPr>
              <a:t>}</a:t>
            </a:r>
            <a:endParaRPr lang="en-US" dirty="0">
              <a:solidFill>
                <a:schemeClr val="tx1"/>
              </a:solidFill>
            </a:endParaRPr>
          </a:p>
        </p:txBody>
      </p:sp>
      <p:sp>
        <p:nvSpPr>
          <p:cNvPr id="8" name="Text Placeholder 4">
            <a:extLst>
              <a:ext uri="{FF2B5EF4-FFF2-40B4-BE49-F238E27FC236}">
                <a16:creationId xmlns:a16="http://schemas.microsoft.com/office/drawing/2014/main" id="{B2185267-498A-4EF2-BE1E-96716763C750}"/>
              </a:ext>
            </a:extLst>
          </p:cNvPr>
          <p:cNvSpPr txBox="1">
            <a:spLocks/>
          </p:cNvSpPr>
          <p:nvPr/>
        </p:nvSpPr>
        <p:spPr>
          <a:xfrm>
            <a:off x="6804148" y="1978777"/>
            <a:ext cx="3103768"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b="1" dirty="0">
                <a:highlight>
                  <a:srgbClr val="FFFF00"/>
                </a:highlight>
                <a:ea typeface="+mn-lt"/>
                <a:cs typeface="+mn-lt"/>
              </a:rPr>
              <a:t>Expanded Coarse Grain</a:t>
            </a:r>
            <a:endParaRPr lang="en-US" dirty="0">
              <a:highlight>
                <a:srgbClr val="FFFF00"/>
              </a:highlight>
              <a:ea typeface="+mn-lt"/>
              <a:cs typeface="+mn-lt"/>
            </a:endParaRPr>
          </a:p>
        </p:txBody>
      </p:sp>
      <p:sp>
        <p:nvSpPr>
          <p:cNvPr id="17" name="Content Placeholder 3">
            <a:extLst>
              <a:ext uri="{FF2B5EF4-FFF2-40B4-BE49-F238E27FC236}">
                <a16:creationId xmlns:a16="http://schemas.microsoft.com/office/drawing/2014/main" id="{ED8C8F1D-69C8-4E27-A7EF-282165236C75}"/>
              </a:ext>
            </a:extLst>
          </p:cNvPr>
          <p:cNvSpPr txBox="1">
            <a:spLocks/>
          </p:cNvSpPr>
          <p:nvPr/>
        </p:nvSpPr>
        <p:spPr>
          <a:xfrm>
            <a:off x="6801716" y="2493013"/>
            <a:ext cx="3186956" cy="2947094"/>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None/>
            </a:pPr>
            <a:r>
              <a:rPr lang="en-US" sz="1000" b="1" dirty="0" err="1">
                <a:solidFill>
                  <a:schemeClr val="tx1"/>
                </a:solidFill>
                <a:ea typeface="+mn-lt"/>
                <a:cs typeface="+mn-lt"/>
              </a:rPr>
              <a:t>api</a:t>
            </a:r>
            <a:r>
              <a:rPr lang="en-US" sz="1000" b="1" dirty="0">
                <a:solidFill>
                  <a:schemeClr val="tx1"/>
                </a:solidFill>
                <a:ea typeface="+mn-lt"/>
                <a:cs typeface="+mn-lt"/>
              </a:rPr>
              <a:t>/v1/projects/</a:t>
            </a:r>
            <a:r>
              <a:rPr lang="en-US" sz="1000" b="1" dirty="0" err="1">
                <a:solidFill>
                  <a:schemeClr val="tx1"/>
                </a:solidFill>
                <a:ea typeface="+mn-lt"/>
                <a:cs typeface="+mn-lt"/>
              </a:rPr>
              <a:t>project_uid</a:t>
            </a:r>
            <a:endParaRPr lang="en-US" sz="1000" b="1" dirty="0">
              <a:solidFill>
                <a:schemeClr val="tx1"/>
              </a:solidFill>
              <a:ea typeface="+mn-lt"/>
              <a:cs typeface="+mn-lt"/>
            </a:endParaRPr>
          </a:p>
          <a:p>
            <a:pPr marL="305435" indent="-305435">
              <a:buNone/>
            </a:pPr>
            <a:r>
              <a:rPr lang="en-US" sz="1000" dirty="0">
                <a:solidFill>
                  <a:schemeClr val="tx1"/>
                </a:solidFill>
                <a:ea typeface="+mn-lt"/>
                <a:cs typeface="+mn-lt"/>
              </a:rPr>
              <a:t>{</a:t>
            </a:r>
            <a:endParaRPr lang="en-US" sz="1000" dirty="0">
              <a:solidFill>
                <a:schemeClr val="tx1"/>
              </a:solidFill>
            </a:endParaRPr>
          </a:p>
          <a:p>
            <a:pPr marL="305435" indent="-305435">
              <a:buNone/>
            </a:pPr>
            <a:r>
              <a:rPr lang="en-US" sz="1000" dirty="0">
                <a:solidFill>
                  <a:schemeClr val="tx1"/>
                </a:solidFill>
                <a:ea typeface="+mn-lt"/>
                <a:cs typeface="+mn-lt"/>
              </a:rPr>
              <a:t>  "id": "</a:t>
            </a:r>
            <a:r>
              <a:rPr lang="en-US" sz="1000" dirty="0" err="1">
                <a:solidFill>
                  <a:schemeClr val="tx1"/>
                </a:solidFill>
                <a:ea typeface="+mn-lt"/>
                <a:cs typeface="+mn-lt"/>
              </a:rPr>
              <a:t>api</a:t>
            </a:r>
            <a:r>
              <a:rPr lang="en-US" sz="1000" dirty="0">
                <a:solidFill>
                  <a:schemeClr val="tx1"/>
                </a:solidFill>
                <a:ea typeface="+mn-lt"/>
                <a:cs typeface="+mn-lt"/>
              </a:rPr>
              <a:t>/v1/projects/_</a:t>
            </a:r>
            <a:r>
              <a:rPr lang="en-US" sz="1000" dirty="0" err="1">
                <a:solidFill>
                  <a:schemeClr val="tx1"/>
                </a:solidFill>
                <a:ea typeface="+mn-lt"/>
                <a:cs typeface="+mn-lt"/>
              </a:rPr>
              <a:t>guid</a:t>
            </a:r>
            <a:r>
              <a:rPr lang="en-US" sz="1000" dirty="0">
                <a:solidFill>
                  <a:schemeClr val="tx1"/>
                </a:solidFill>
                <a:ea typeface="+mn-lt"/>
                <a:cs typeface="+mn-lt"/>
              </a:rPr>
              <a:t>",</a:t>
            </a:r>
          </a:p>
          <a:p>
            <a:pPr marL="305435" indent="-305435">
              <a:buNone/>
            </a:pPr>
            <a:r>
              <a:rPr lang="en-US" sz="1000" dirty="0">
                <a:solidFill>
                  <a:schemeClr val="tx1"/>
                </a:solidFill>
                <a:ea typeface="+mn-lt"/>
                <a:cs typeface="+mn-lt"/>
              </a:rPr>
              <a:t>  "name": "string",</a:t>
            </a:r>
          </a:p>
          <a:p>
            <a:pPr marL="305435" indent="-305435">
              <a:buNone/>
            </a:pPr>
            <a:r>
              <a:rPr lang="en-US" sz="1000" dirty="0">
                <a:solidFill>
                  <a:schemeClr val="tx1"/>
                </a:solidFill>
                <a:ea typeface="+mn-lt"/>
                <a:cs typeface="+mn-lt"/>
              </a:rPr>
              <a:t>   "</a:t>
            </a:r>
            <a:r>
              <a:rPr lang="en-US" sz="1000" b="1" dirty="0" err="1">
                <a:solidFill>
                  <a:schemeClr val="tx1"/>
                </a:solidFill>
                <a:ea typeface="+mn-lt"/>
                <a:cs typeface="+mn-lt"/>
              </a:rPr>
              <a:t>promoAssets</a:t>
            </a:r>
            <a:r>
              <a:rPr lang="en-US" sz="1000" dirty="0">
                <a:solidFill>
                  <a:schemeClr val="tx1"/>
                </a:solidFill>
                <a:ea typeface="+mn-lt"/>
                <a:cs typeface="+mn-lt"/>
              </a:rPr>
              <a:t>": [{ "id":"</a:t>
            </a:r>
            <a:r>
              <a:rPr lang="en-US" sz="1000" dirty="0" err="1">
                <a:ea typeface="+mn-lt"/>
                <a:cs typeface="+mn-lt"/>
              </a:rPr>
              <a:t>api</a:t>
            </a:r>
            <a:r>
              <a:rPr lang="en-US" sz="1000" dirty="0">
                <a:ea typeface="+mn-lt"/>
                <a:cs typeface="+mn-lt"/>
              </a:rPr>
              <a:t>/v1/</a:t>
            </a:r>
            <a:r>
              <a:rPr lang="en-US" sz="1000" dirty="0" err="1">
                <a:ea typeface="+mn-lt"/>
                <a:cs typeface="+mn-lt"/>
              </a:rPr>
              <a:t>promoAssets</a:t>
            </a:r>
            <a:r>
              <a:rPr lang="en-US" sz="1000" dirty="0">
                <a:ea typeface="+mn-lt"/>
                <a:cs typeface="+mn-lt"/>
              </a:rPr>
              <a:t>/_</a:t>
            </a:r>
            <a:r>
              <a:rPr lang="en-US" sz="1000" dirty="0" err="1">
                <a:ea typeface="+mn-lt"/>
                <a:cs typeface="+mn-lt"/>
              </a:rPr>
              <a:t>uid</a:t>
            </a:r>
            <a:r>
              <a:rPr lang="en-US" sz="1000" dirty="0">
                <a:solidFill>
                  <a:schemeClr val="tx1"/>
                </a:solidFill>
                <a:ea typeface="+mn-lt"/>
                <a:cs typeface="+mn-lt"/>
              </a:rPr>
              <a:t>",</a:t>
            </a:r>
            <a:endParaRPr lang="en-US" sz="1000" dirty="0">
              <a:solidFill>
                <a:schemeClr val="tx1"/>
              </a:solidFill>
            </a:endParaRPr>
          </a:p>
          <a:p>
            <a:pPr marL="305435" indent="-305435">
              <a:buNone/>
            </a:pPr>
            <a:r>
              <a:rPr lang="en-US" sz="1000" dirty="0">
                <a:solidFill>
                  <a:schemeClr val="tx1"/>
                </a:solidFill>
                <a:ea typeface="+mn-lt"/>
                <a:cs typeface="+mn-lt"/>
              </a:rPr>
              <a:t>       "</a:t>
            </a:r>
            <a:r>
              <a:rPr lang="en-US" sz="1000" dirty="0" err="1">
                <a:solidFill>
                  <a:schemeClr val="tx1"/>
                </a:solidFill>
                <a:ea typeface="+mn-lt"/>
                <a:cs typeface="+mn-lt"/>
              </a:rPr>
              <a:t>name":"string</a:t>
            </a:r>
            <a:r>
              <a:rPr lang="en-US" sz="1000" dirty="0">
                <a:solidFill>
                  <a:schemeClr val="tx1"/>
                </a:solidFill>
                <a:ea typeface="+mn-lt"/>
                <a:cs typeface="+mn-lt"/>
              </a:rPr>
              <a:t>" }, //…],</a:t>
            </a:r>
            <a:endParaRPr lang="en-US" sz="1000" dirty="0">
              <a:solidFill>
                <a:schemeClr val="tx1"/>
              </a:solidFill>
              <a:highlight>
                <a:srgbClr val="FFFF00"/>
              </a:highlight>
              <a:ea typeface="+mn-lt"/>
              <a:cs typeface="+mn-lt"/>
            </a:endParaRPr>
          </a:p>
          <a:p>
            <a:pPr marL="305435" indent="-305435">
              <a:buNone/>
            </a:pPr>
            <a:r>
              <a:rPr lang="en-US" sz="1000" dirty="0">
                <a:solidFill>
                  <a:schemeClr val="tx1"/>
                </a:solidFill>
                <a:ea typeface="+mn-lt"/>
                <a:cs typeface="+mn-lt"/>
              </a:rPr>
              <a:t>   "</a:t>
            </a:r>
            <a:r>
              <a:rPr lang="en-US" sz="1000" b="1" dirty="0">
                <a:solidFill>
                  <a:schemeClr val="tx1"/>
                </a:solidFill>
                <a:ea typeface="+mn-lt"/>
                <a:cs typeface="+mn-lt"/>
              </a:rPr>
              <a:t>users</a:t>
            </a:r>
            <a:r>
              <a:rPr lang="en-US" sz="1000" dirty="0">
                <a:solidFill>
                  <a:schemeClr val="tx1"/>
                </a:solidFill>
                <a:ea typeface="+mn-lt"/>
                <a:cs typeface="+mn-lt"/>
              </a:rPr>
              <a:t>": [{ "id":"</a:t>
            </a:r>
            <a:r>
              <a:rPr lang="en-US" sz="1000" dirty="0" err="1">
                <a:ea typeface="+mn-lt"/>
                <a:cs typeface="+mn-lt"/>
              </a:rPr>
              <a:t>api</a:t>
            </a:r>
            <a:r>
              <a:rPr lang="en-US" sz="1000" dirty="0">
                <a:ea typeface="+mn-lt"/>
                <a:cs typeface="+mn-lt"/>
              </a:rPr>
              <a:t>/v1/users/_</a:t>
            </a:r>
            <a:r>
              <a:rPr lang="en-US" sz="1000" dirty="0" err="1">
                <a:ea typeface="+mn-lt"/>
                <a:cs typeface="+mn-lt"/>
              </a:rPr>
              <a:t>uid</a:t>
            </a:r>
            <a:r>
              <a:rPr lang="en-US" sz="1000" dirty="0">
                <a:solidFill>
                  <a:schemeClr val="tx1"/>
                </a:solidFill>
                <a:ea typeface="+mn-lt"/>
                <a:cs typeface="+mn-lt"/>
              </a:rPr>
              <a:t>",</a:t>
            </a:r>
          </a:p>
          <a:p>
            <a:pPr marL="305435" indent="-305435">
              <a:buNone/>
            </a:pPr>
            <a:r>
              <a:rPr lang="en-US" sz="1000" dirty="0">
                <a:solidFill>
                  <a:schemeClr val="tx1"/>
                </a:solidFill>
                <a:ea typeface="+mn-lt"/>
                <a:cs typeface="+mn-lt"/>
              </a:rPr>
              <a:t>                    "</a:t>
            </a:r>
            <a:r>
              <a:rPr lang="en-US" sz="1000" dirty="0" err="1">
                <a:solidFill>
                  <a:schemeClr val="tx1"/>
                </a:solidFill>
                <a:ea typeface="+mn-lt"/>
                <a:cs typeface="+mn-lt"/>
              </a:rPr>
              <a:t>name":"string</a:t>
            </a:r>
            <a:r>
              <a:rPr lang="en-US" sz="1000" dirty="0">
                <a:solidFill>
                  <a:schemeClr val="tx1"/>
                </a:solidFill>
                <a:ea typeface="+mn-lt"/>
                <a:cs typeface="+mn-lt"/>
              </a:rPr>
              <a:t>" },//....]</a:t>
            </a:r>
          </a:p>
          <a:p>
            <a:pPr marL="305435" indent="-305435">
              <a:buNone/>
            </a:pPr>
            <a:r>
              <a:rPr lang="en-US" sz="1000" dirty="0">
                <a:solidFill>
                  <a:schemeClr val="tx1"/>
                </a:solidFill>
                <a:ea typeface="+mn-lt"/>
                <a:cs typeface="+mn-lt"/>
              </a:rPr>
              <a:t>}</a:t>
            </a:r>
          </a:p>
          <a:p>
            <a:pPr marL="629920" lvl="1" indent="-305435"/>
            <a:endParaRPr lang="en-US" dirty="0">
              <a:ea typeface="+mn-lt"/>
              <a:cs typeface="+mn-lt"/>
            </a:endParaRPr>
          </a:p>
        </p:txBody>
      </p:sp>
    </p:spTree>
    <p:extLst>
      <p:ext uri="{BB962C8B-B14F-4D97-AF65-F5344CB8AC3E}">
        <p14:creationId xmlns:p14="http://schemas.microsoft.com/office/powerpoint/2010/main" val="331677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70AC-84B1-4B1A-9C7D-291B981599EF}"/>
              </a:ext>
            </a:extLst>
          </p:cNvPr>
          <p:cNvSpPr>
            <a:spLocks noGrp="1"/>
          </p:cNvSpPr>
          <p:nvPr>
            <p:ph type="title"/>
          </p:nvPr>
        </p:nvSpPr>
        <p:spPr/>
        <p:txBody>
          <a:bodyPr>
            <a:normAutofit/>
          </a:bodyPr>
          <a:lstStyle/>
          <a:p>
            <a:r>
              <a:rPr lang="en-US" b="1" dirty="0">
                <a:latin typeface="Franklin Gothic Book"/>
              </a:rPr>
              <a:t>Resource nesting</a:t>
            </a:r>
          </a:p>
        </p:txBody>
      </p:sp>
      <p:sp>
        <p:nvSpPr>
          <p:cNvPr id="3" name="Text Placeholder 2">
            <a:extLst>
              <a:ext uri="{FF2B5EF4-FFF2-40B4-BE49-F238E27FC236}">
                <a16:creationId xmlns:a16="http://schemas.microsoft.com/office/drawing/2014/main" id="{659D4F12-D143-47AF-AADE-42D7A4F95CAF}"/>
              </a:ext>
            </a:extLst>
          </p:cNvPr>
          <p:cNvSpPr>
            <a:spLocks noGrp="1"/>
          </p:cNvSpPr>
          <p:nvPr>
            <p:ph type="body" idx="1"/>
          </p:nvPr>
        </p:nvSpPr>
        <p:spPr>
          <a:xfrm>
            <a:off x="1077096" y="1815315"/>
            <a:ext cx="2255627" cy="557784"/>
          </a:xfrm>
        </p:spPr>
        <p:txBody>
          <a:bodyPr/>
          <a:lstStyle/>
          <a:p>
            <a:r>
              <a:rPr lang="en-US" b="1" dirty="0"/>
              <a:t>Option1</a:t>
            </a:r>
          </a:p>
        </p:txBody>
      </p:sp>
      <p:sp>
        <p:nvSpPr>
          <p:cNvPr id="4" name="Content Placeholder 3">
            <a:extLst>
              <a:ext uri="{FF2B5EF4-FFF2-40B4-BE49-F238E27FC236}">
                <a16:creationId xmlns:a16="http://schemas.microsoft.com/office/drawing/2014/main" id="{284D6100-88ED-4765-B932-F691276601F0}"/>
              </a:ext>
            </a:extLst>
          </p:cNvPr>
          <p:cNvSpPr>
            <a:spLocks noGrp="1"/>
          </p:cNvSpPr>
          <p:nvPr>
            <p:ph sz="half" idx="2"/>
          </p:nvPr>
        </p:nvSpPr>
        <p:spPr>
          <a:xfrm>
            <a:off x="4061819" y="2488558"/>
            <a:ext cx="3271623" cy="2934999"/>
          </a:xfrm>
        </p:spPr>
        <p:txBody>
          <a:bodyPr>
            <a:normAutofit/>
          </a:bodyPr>
          <a:lstStyle/>
          <a:p>
            <a:pPr marL="305435" indent="-305435">
              <a:buNone/>
            </a:pPr>
            <a:r>
              <a:rPr lang="en-US" sz="1100" b="1" dirty="0" err="1">
                <a:solidFill>
                  <a:schemeClr val="tx1"/>
                </a:solidFill>
              </a:rPr>
              <a:t>api</a:t>
            </a:r>
            <a:r>
              <a:rPr lang="en-US" sz="1100" b="1" dirty="0">
                <a:solidFill>
                  <a:schemeClr val="tx1"/>
                </a:solidFill>
              </a:rPr>
              <a:t>/v1/projects/_</a:t>
            </a:r>
            <a:r>
              <a:rPr lang="en-US" sz="1100" b="1" dirty="0" err="1">
                <a:solidFill>
                  <a:schemeClr val="tx1"/>
                </a:solidFill>
              </a:rPr>
              <a:t>guid</a:t>
            </a:r>
            <a:r>
              <a:rPr lang="en-US" sz="1100" b="1" dirty="0">
                <a:solidFill>
                  <a:schemeClr val="tx1"/>
                </a:solidFill>
              </a:rPr>
              <a:t>/</a:t>
            </a:r>
            <a:r>
              <a:rPr lang="en-US" sz="1100" b="1" dirty="0" err="1">
                <a:solidFill>
                  <a:schemeClr val="tx1"/>
                </a:solidFill>
              </a:rPr>
              <a:t>promoAssets</a:t>
            </a:r>
            <a:endParaRPr lang="en-US" sz="1100">
              <a:solidFill>
                <a:schemeClr val="tx1"/>
              </a:solidFill>
              <a:ea typeface="+mn-lt"/>
              <a:cs typeface="+mn-lt"/>
            </a:endParaRPr>
          </a:p>
          <a:p>
            <a:pPr marL="305435" indent="-305435">
              <a:buNone/>
            </a:pPr>
            <a:r>
              <a:rPr lang="en-US" sz="1100" dirty="0">
                <a:solidFill>
                  <a:schemeClr val="tx1"/>
                </a:solidFill>
              </a:rPr>
              <a:t>{</a:t>
            </a:r>
            <a:endParaRPr lang="en-US" sz="1100">
              <a:solidFill>
                <a:schemeClr val="tx1"/>
              </a:solidFill>
              <a:ea typeface="+mn-lt"/>
              <a:cs typeface="+mn-lt"/>
            </a:endParaRPr>
          </a:p>
          <a:p>
            <a:pPr marL="305435" indent="-305435">
              <a:buNone/>
            </a:pPr>
            <a:r>
              <a:rPr lang="en-US" sz="1100" dirty="0">
                <a:solidFill>
                  <a:schemeClr val="tx1"/>
                </a:solidFill>
              </a:rPr>
              <a:t>  "id": "</a:t>
            </a:r>
            <a:r>
              <a:rPr lang="en-US" sz="1100" dirty="0" err="1">
                <a:solidFill>
                  <a:schemeClr val="tx1"/>
                </a:solidFill>
              </a:rPr>
              <a:t>api</a:t>
            </a:r>
            <a:r>
              <a:rPr lang="en-US" sz="1100" dirty="0">
                <a:solidFill>
                  <a:schemeClr val="tx1"/>
                </a:solidFill>
              </a:rPr>
              <a:t>/v1/projects/_</a:t>
            </a:r>
            <a:r>
              <a:rPr lang="en-US" sz="1100" dirty="0" err="1">
                <a:solidFill>
                  <a:schemeClr val="tx1"/>
                </a:solidFill>
              </a:rPr>
              <a:t>guid</a:t>
            </a:r>
            <a:r>
              <a:rPr lang="en-US" sz="1100" dirty="0">
                <a:solidFill>
                  <a:schemeClr val="tx1"/>
                </a:solidFill>
              </a:rPr>
              <a:t>/</a:t>
            </a:r>
            <a:r>
              <a:rPr lang="en-US" sz="1100" dirty="0" err="1">
                <a:solidFill>
                  <a:schemeClr val="tx1"/>
                </a:solidFill>
              </a:rPr>
              <a:t>promo_Assets</a:t>
            </a:r>
            <a:r>
              <a:rPr lang="en-US" sz="1100" dirty="0">
                <a:solidFill>
                  <a:schemeClr val="tx1"/>
                </a:solidFill>
              </a:rPr>
              <a:t>",</a:t>
            </a:r>
            <a:endParaRPr lang="en-US" sz="1100">
              <a:solidFill>
                <a:schemeClr val="tx1"/>
              </a:solidFill>
              <a:ea typeface="+mn-lt"/>
              <a:cs typeface="+mn-lt"/>
            </a:endParaRPr>
          </a:p>
          <a:p>
            <a:pPr marL="305435" indent="-305435">
              <a:buNone/>
            </a:pPr>
            <a:r>
              <a:rPr lang="en-US" sz="1100" dirty="0">
                <a:solidFill>
                  <a:schemeClr val="tx1"/>
                </a:solidFill>
              </a:rPr>
              <a:t>  "name": "string",</a:t>
            </a:r>
            <a:endParaRPr lang="en-US" sz="1100">
              <a:solidFill>
                <a:schemeClr val="tx1"/>
              </a:solidFill>
              <a:ea typeface="+mn-lt"/>
              <a:cs typeface="+mn-lt"/>
            </a:endParaRPr>
          </a:p>
          <a:p>
            <a:pPr marL="305435" indent="-305435">
              <a:buNone/>
            </a:pPr>
            <a:r>
              <a:rPr lang="en-US" sz="1100" dirty="0">
                <a:solidFill>
                  <a:schemeClr val="tx1"/>
                </a:solidFill>
              </a:rPr>
              <a:t>   "</a:t>
            </a:r>
            <a:r>
              <a:rPr lang="en-US" sz="1100" dirty="0" err="1">
                <a:solidFill>
                  <a:schemeClr val="tx1"/>
                </a:solidFill>
              </a:rPr>
              <a:t>promoAssets</a:t>
            </a:r>
            <a:r>
              <a:rPr lang="en-US" sz="1100" dirty="0">
                <a:solidFill>
                  <a:schemeClr val="tx1"/>
                </a:solidFill>
              </a:rPr>
              <a:t>": [{         "id":"</a:t>
            </a:r>
            <a:r>
              <a:rPr lang="en-US" sz="1100" dirty="0" err="1"/>
              <a:t>api</a:t>
            </a:r>
            <a:r>
              <a:rPr lang="en-US" sz="1100" dirty="0"/>
              <a:t>/v1/</a:t>
            </a:r>
            <a:r>
              <a:rPr lang="en-US" sz="1100" dirty="0" err="1"/>
              <a:t>promoAssets</a:t>
            </a:r>
            <a:r>
              <a:rPr lang="en-US" sz="1100" dirty="0"/>
              <a:t>/_</a:t>
            </a:r>
            <a:r>
              <a:rPr lang="en-US" sz="1100" dirty="0" err="1"/>
              <a:t>guid</a:t>
            </a:r>
            <a:r>
              <a:rPr lang="en-US" sz="1100" dirty="0">
                <a:solidFill>
                  <a:schemeClr val="tx1"/>
                </a:solidFill>
              </a:rPr>
              <a:t>",</a:t>
            </a:r>
            <a:endParaRPr lang="en-US" sz="1100">
              <a:solidFill>
                <a:schemeClr val="tx1"/>
              </a:solidFill>
              <a:ea typeface="+mn-lt"/>
              <a:cs typeface="+mn-lt"/>
            </a:endParaRPr>
          </a:p>
          <a:p>
            <a:pPr marL="305435" indent="-305435">
              <a:buNone/>
            </a:pPr>
            <a:r>
              <a:rPr lang="en-US" sz="1100" dirty="0">
                <a:solidFill>
                  <a:schemeClr val="tx1"/>
                </a:solidFill>
              </a:rPr>
              <a:t>       "</a:t>
            </a:r>
            <a:r>
              <a:rPr lang="en-US" sz="1100" dirty="0" err="1">
                <a:solidFill>
                  <a:schemeClr val="tx1"/>
                </a:solidFill>
              </a:rPr>
              <a:t>name":"string</a:t>
            </a:r>
            <a:r>
              <a:rPr lang="en-US" sz="1100" dirty="0">
                <a:solidFill>
                  <a:schemeClr val="tx1"/>
                </a:solidFill>
              </a:rPr>
              <a:t>" }, //…],</a:t>
            </a:r>
            <a:endParaRPr lang="en-US" sz="1100">
              <a:solidFill>
                <a:schemeClr val="tx1"/>
              </a:solidFill>
              <a:ea typeface="+mn-lt"/>
              <a:cs typeface="+mn-lt"/>
            </a:endParaRPr>
          </a:p>
          <a:p>
            <a:pPr marL="305435" indent="-305435">
              <a:buNone/>
            </a:pPr>
            <a:r>
              <a:rPr lang="en-US" sz="1100" dirty="0">
                <a:solidFill>
                  <a:schemeClr val="tx1"/>
                </a:solidFill>
              </a:rPr>
              <a:t>   "users": [{ "id":"</a:t>
            </a:r>
            <a:r>
              <a:rPr lang="en-US" sz="1100" err="1"/>
              <a:t>api</a:t>
            </a:r>
            <a:r>
              <a:rPr lang="en-US" sz="1100" dirty="0"/>
              <a:t>/v1/users/_</a:t>
            </a:r>
            <a:r>
              <a:rPr lang="en-US" sz="1100" err="1"/>
              <a:t>guid</a:t>
            </a:r>
            <a:r>
              <a:rPr lang="en-US" sz="1100" dirty="0">
                <a:solidFill>
                  <a:schemeClr val="tx1"/>
                </a:solidFill>
              </a:rPr>
              <a:t>",</a:t>
            </a:r>
            <a:endParaRPr lang="en-US" sz="1100">
              <a:solidFill>
                <a:schemeClr val="tx1"/>
              </a:solidFill>
              <a:ea typeface="+mn-lt"/>
              <a:cs typeface="+mn-lt"/>
            </a:endParaRPr>
          </a:p>
          <a:p>
            <a:pPr marL="305435" indent="-305435">
              <a:buNone/>
            </a:pPr>
            <a:r>
              <a:rPr lang="en-US" sz="1100" dirty="0">
                <a:solidFill>
                  <a:schemeClr val="tx1"/>
                </a:solidFill>
              </a:rPr>
              <a:t>                    "</a:t>
            </a:r>
            <a:r>
              <a:rPr lang="en-US" sz="1100" dirty="0" err="1">
                <a:solidFill>
                  <a:schemeClr val="tx1"/>
                </a:solidFill>
              </a:rPr>
              <a:t>name":"string</a:t>
            </a:r>
            <a:r>
              <a:rPr lang="en-US" sz="1100" dirty="0">
                <a:solidFill>
                  <a:schemeClr val="tx1"/>
                </a:solidFill>
              </a:rPr>
              <a:t>" },//....]</a:t>
            </a:r>
            <a:endParaRPr lang="en-US" sz="1100">
              <a:solidFill>
                <a:schemeClr val="tx1"/>
              </a:solidFill>
              <a:ea typeface="+mn-lt"/>
              <a:cs typeface="+mn-lt"/>
            </a:endParaRPr>
          </a:p>
          <a:p>
            <a:pPr marL="305435" indent="-305435">
              <a:buNone/>
            </a:pPr>
            <a:r>
              <a:rPr lang="en-US" sz="1100" dirty="0">
                <a:solidFill>
                  <a:schemeClr val="tx1"/>
                </a:solidFill>
              </a:rPr>
              <a:t>}</a:t>
            </a:r>
          </a:p>
        </p:txBody>
      </p:sp>
      <p:sp>
        <p:nvSpPr>
          <p:cNvPr id="5" name="Text Placeholder 4">
            <a:extLst>
              <a:ext uri="{FF2B5EF4-FFF2-40B4-BE49-F238E27FC236}">
                <a16:creationId xmlns:a16="http://schemas.microsoft.com/office/drawing/2014/main" id="{D2DA68B3-5B02-4292-ADA9-A73587AA0776}"/>
              </a:ext>
            </a:extLst>
          </p:cNvPr>
          <p:cNvSpPr>
            <a:spLocks noGrp="1"/>
          </p:cNvSpPr>
          <p:nvPr>
            <p:ph type="body" sz="quarter" idx="3"/>
          </p:nvPr>
        </p:nvSpPr>
        <p:spPr>
          <a:xfrm>
            <a:off x="4253057" y="1827411"/>
            <a:ext cx="2787817" cy="553373"/>
          </a:xfrm>
        </p:spPr>
        <p:txBody>
          <a:bodyPr/>
          <a:lstStyle/>
          <a:p>
            <a:r>
              <a:rPr lang="en-US" b="1" dirty="0">
                <a:highlight>
                  <a:srgbClr val="FFFF00"/>
                </a:highlight>
                <a:ea typeface="+mn-lt"/>
                <a:cs typeface="+mn-lt"/>
              </a:rPr>
              <a:t>option2</a:t>
            </a:r>
            <a:endParaRPr lang="en-US">
              <a:highlight>
                <a:srgbClr val="FFFF00"/>
              </a:highlight>
            </a:endParaRPr>
          </a:p>
        </p:txBody>
      </p:sp>
      <p:sp>
        <p:nvSpPr>
          <p:cNvPr id="6" name="Content Placeholder 5">
            <a:extLst>
              <a:ext uri="{FF2B5EF4-FFF2-40B4-BE49-F238E27FC236}">
                <a16:creationId xmlns:a16="http://schemas.microsoft.com/office/drawing/2014/main" id="{3316BA30-4F39-4839-B6ED-7CC1C2C2079A}"/>
              </a:ext>
            </a:extLst>
          </p:cNvPr>
          <p:cNvSpPr>
            <a:spLocks noGrp="1"/>
          </p:cNvSpPr>
          <p:nvPr>
            <p:ph sz="quarter" idx="4"/>
          </p:nvPr>
        </p:nvSpPr>
        <p:spPr>
          <a:xfrm>
            <a:off x="7476731" y="2420854"/>
            <a:ext cx="3271628" cy="2934999"/>
          </a:xfrm>
        </p:spPr>
        <p:txBody>
          <a:bodyPr>
            <a:normAutofit/>
          </a:bodyPr>
          <a:lstStyle/>
          <a:p>
            <a:pPr marL="305435" indent="-305435">
              <a:buNone/>
            </a:pPr>
            <a:r>
              <a:rPr lang="en-US" sz="1100" b="1" dirty="0" err="1">
                <a:solidFill>
                  <a:schemeClr val="tx1"/>
                </a:solidFill>
              </a:rPr>
              <a:t>api</a:t>
            </a:r>
            <a:r>
              <a:rPr lang="en-US" sz="1100" b="1" dirty="0">
                <a:solidFill>
                  <a:schemeClr val="tx1"/>
                </a:solidFill>
              </a:rPr>
              <a:t>/v1/projects/_</a:t>
            </a:r>
            <a:r>
              <a:rPr lang="en-US" sz="1100" b="1" dirty="0" err="1">
                <a:solidFill>
                  <a:schemeClr val="tx1"/>
                </a:solidFill>
              </a:rPr>
              <a:t>guid</a:t>
            </a:r>
            <a:endParaRPr lang="en-US" sz="1100">
              <a:solidFill>
                <a:schemeClr val="tx1"/>
              </a:solidFill>
              <a:ea typeface="+mn-lt"/>
              <a:cs typeface="+mn-lt"/>
            </a:endParaRPr>
          </a:p>
          <a:p>
            <a:pPr marL="305435" indent="-305435">
              <a:buNone/>
            </a:pPr>
            <a:r>
              <a:rPr lang="en-US" sz="1100" dirty="0">
                <a:solidFill>
                  <a:schemeClr val="tx1"/>
                </a:solidFill>
              </a:rPr>
              <a:t>{</a:t>
            </a:r>
            <a:endParaRPr lang="en-US" sz="1100">
              <a:solidFill>
                <a:schemeClr val="tx1"/>
              </a:solidFill>
              <a:ea typeface="+mn-lt"/>
              <a:cs typeface="+mn-lt"/>
            </a:endParaRPr>
          </a:p>
          <a:p>
            <a:pPr marL="305435" indent="-305435">
              <a:buNone/>
            </a:pPr>
            <a:r>
              <a:rPr lang="en-US" sz="1100" dirty="0">
                <a:solidFill>
                  <a:schemeClr val="tx1"/>
                </a:solidFill>
              </a:rPr>
              <a:t>  "id": "</a:t>
            </a:r>
            <a:r>
              <a:rPr lang="en-US" sz="1100" dirty="0" err="1">
                <a:solidFill>
                  <a:schemeClr val="tx1"/>
                </a:solidFill>
              </a:rPr>
              <a:t>api</a:t>
            </a:r>
            <a:r>
              <a:rPr lang="en-US" sz="1100" dirty="0">
                <a:solidFill>
                  <a:schemeClr val="tx1"/>
                </a:solidFill>
              </a:rPr>
              <a:t>/v1/projects/_</a:t>
            </a:r>
            <a:r>
              <a:rPr lang="en-US" sz="1100" dirty="0" err="1">
                <a:solidFill>
                  <a:schemeClr val="tx1"/>
                </a:solidFill>
              </a:rPr>
              <a:t>guid</a:t>
            </a:r>
            <a:r>
              <a:rPr lang="en-US" sz="1100" dirty="0">
                <a:solidFill>
                  <a:schemeClr val="tx1"/>
                </a:solidFill>
              </a:rPr>
              <a:t>",</a:t>
            </a:r>
            <a:endParaRPr lang="en-US" sz="1100">
              <a:solidFill>
                <a:schemeClr val="tx1"/>
              </a:solidFill>
              <a:ea typeface="+mn-lt"/>
              <a:cs typeface="+mn-lt"/>
            </a:endParaRPr>
          </a:p>
          <a:p>
            <a:pPr marL="305435" indent="-305435">
              <a:buNone/>
            </a:pPr>
            <a:r>
              <a:rPr lang="en-US" sz="1100" dirty="0">
                <a:solidFill>
                  <a:schemeClr val="tx1"/>
                </a:solidFill>
              </a:rPr>
              <a:t>  "name": "string",</a:t>
            </a:r>
            <a:endParaRPr lang="en-US" sz="1100">
              <a:solidFill>
                <a:schemeClr val="tx1"/>
              </a:solidFill>
              <a:ea typeface="+mn-lt"/>
              <a:cs typeface="+mn-lt"/>
            </a:endParaRPr>
          </a:p>
          <a:p>
            <a:pPr marL="305435" indent="-305435">
              <a:buNone/>
            </a:pPr>
            <a:r>
              <a:rPr lang="en-US" sz="1100" dirty="0">
                <a:solidFill>
                  <a:schemeClr val="tx1"/>
                </a:solidFill>
              </a:rPr>
              <a:t>}</a:t>
            </a:r>
          </a:p>
        </p:txBody>
      </p:sp>
      <p:sp>
        <p:nvSpPr>
          <p:cNvPr id="8" name="Text Placeholder 4">
            <a:extLst>
              <a:ext uri="{FF2B5EF4-FFF2-40B4-BE49-F238E27FC236}">
                <a16:creationId xmlns:a16="http://schemas.microsoft.com/office/drawing/2014/main" id="{B2185267-498A-4EF2-BE1E-96716763C750}"/>
              </a:ext>
            </a:extLst>
          </p:cNvPr>
          <p:cNvSpPr txBox="1">
            <a:spLocks/>
          </p:cNvSpPr>
          <p:nvPr/>
        </p:nvSpPr>
        <p:spPr>
          <a:xfrm>
            <a:off x="7473221" y="1876558"/>
            <a:ext cx="2787817"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b="1" dirty="0">
                <a:ea typeface="+mn-lt"/>
                <a:cs typeface="+mn-lt"/>
              </a:rPr>
              <a:t>if option2 then option1</a:t>
            </a:r>
            <a:endParaRPr lang="en-US" dirty="0"/>
          </a:p>
        </p:txBody>
      </p:sp>
      <p:sp>
        <p:nvSpPr>
          <p:cNvPr id="17" name="Content Placeholder 3">
            <a:extLst>
              <a:ext uri="{FF2B5EF4-FFF2-40B4-BE49-F238E27FC236}">
                <a16:creationId xmlns:a16="http://schemas.microsoft.com/office/drawing/2014/main" id="{ED8C8F1D-69C8-4E27-A7EF-282165236C75}"/>
              </a:ext>
            </a:extLst>
          </p:cNvPr>
          <p:cNvSpPr txBox="1">
            <a:spLocks/>
          </p:cNvSpPr>
          <p:nvPr/>
        </p:nvSpPr>
        <p:spPr>
          <a:xfrm>
            <a:off x="733594" y="2372208"/>
            <a:ext cx="3186956" cy="2947094"/>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None/>
            </a:pPr>
            <a:r>
              <a:rPr lang="en-US" sz="1100" b="1" dirty="0" err="1">
                <a:solidFill>
                  <a:schemeClr val="tx1"/>
                </a:solidFill>
                <a:ea typeface="+mn-lt"/>
                <a:cs typeface="+mn-lt"/>
              </a:rPr>
              <a:t>api</a:t>
            </a:r>
            <a:r>
              <a:rPr lang="en-US" sz="1100" b="1" dirty="0">
                <a:solidFill>
                  <a:schemeClr val="tx1"/>
                </a:solidFill>
                <a:ea typeface="+mn-lt"/>
                <a:cs typeface="+mn-lt"/>
              </a:rPr>
              <a:t>/v1/projects/_</a:t>
            </a:r>
            <a:r>
              <a:rPr lang="en-US" sz="1100" b="1" dirty="0" err="1">
                <a:solidFill>
                  <a:schemeClr val="tx1"/>
                </a:solidFill>
                <a:ea typeface="+mn-lt"/>
                <a:cs typeface="+mn-lt"/>
              </a:rPr>
              <a:t>guid</a:t>
            </a:r>
            <a:endParaRPr lang="en-US" sz="1100" b="1">
              <a:solidFill>
                <a:schemeClr val="tx1"/>
              </a:solidFill>
            </a:endParaRPr>
          </a:p>
          <a:p>
            <a:pPr marL="305435" indent="-305435">
              <a:buNone/>
            </a:pPr>
            <a:r>
              <a:rPr lang="en-US" sz="1100" dirty="0">
                <a:solidFill>
                  <a:schemeClr val="tx1"/>
                </a:solidFill>
                <a:ea typeface="+mn-lt"/>
                <a:cs typeface="+mn-lt"/>
              </a:rPr>
              <a:t>{</a:t>
            </a:r>
            <a:endParaRPr lang="en-US" sz="1100">
              <a:solidFill>
                <a:schemeClr val="tx1"/>
              </a:solidFill>
            </a:endParaRPr>
          </a:p>
          <a:p>
            <a:pPr marL="305435" indent="-305435">
              <a:buNone/>
            </a:pPr>
            <a:r>
              <a:rPr lang="en-US" sz="1100" dirty="0">
                <a:solidFill>
                  <a:schemeClr val="tx1"/>
                </a:solidFill>
                <a:ea typeface="+mn-lt"/>
                <a:cs typeface="+mn-lt"/>
              </a:rPr>
              <a:t>  "id": "</a:t>
            </a:r>
            <a:r>
              <a:rPr lang="en-US" sz="1100" dirty="0" err="1">
                <a:solidFill>
                  <a:schemeClr val="tx1"/>
                </a:solidFill>
                <a:ea typeface="+mn-lt"/>
                <a:cs typeface="+mn-lt"/>
              </a:rPr>
              <a:t>api</a:t>
            </a:r>
            <a:r>
              <a:rPr lang="en-US" sz="1100" dirty="0">
                <a:solidFill>
                  <a:schemeClr val="tx1"/>
                </a:solidFill>
                <a:ea typeface="+mn-lt"/>
                <a:cs typeface="+mn-lt"/>
              </a:rPr>
              <a:t>/v1/projects/_</a:t>
            </a:r>
            <a:r>
              <a:rPr lang="en-US" sz="1100" dirty="0" err="1">
                <a:solidFill>
                  <a:schemeClr val="tx1"/>
                </a:solidFill>
                <a:ea typeface="+mn-lt"/>
                <a:cs typeface="+mn-lt"/>
              </a:rPr>
              <a:t>guid</a:t>
            </a:r>
            <a:r>
              <a:rPr lang="en-US" sz="1100" dirty="0">
                <a:solidFill>
                  <a:schemeClr val="tx1"/>
                </a:solidFill>
                <a:ea typeface="+mn-lt"/>
                <a:cs typeface="+mn-lt"/>
              </a:rPr>
              <a:t>",</a:t>
            </a:r>
          </a:p>
          <a:p>
            <a:pPr marL="305435" indent="-305435">
              <a:buNone/>
            </a:pPr>
            <a:r>
              <a:rPr lang="en-US" sz="1100" dirty="0">
                <a:solidFill>
                  <a:schemeClr val="tx1"/>
                </a:solidFill>
                <a:ea typeface="+mn-lt"/>
                <a:cs typeface="+mn-lt"/>
              </a:rPr>
              <a:t>  "name": "string",</a:t>
            </a:r>
          </a:p>
          <a:p>
            <a:pPr marL="305435" indent="-305435">
              <a:buNone/>
            </a:pPr>
            <a:r>
              <a:rPr lang="en-US" sz="1100" dirty="0">
                <a:solidFill>
                  <a:schemeClr val="tx1"/>
                </a:solidFill>
                <a:ea typeface="+mn-lt"/>
                <a:cs typeface="+mn-lt"/>
              </a:rPr>
              <a:t>   "</a:t>
            </a:r>
            <a:r>
              <a:rPr lang="en-US" sz="1100" dirty="0" err="1">
                <a:solidFill>
                  <a:schemeClr val="tx1"/>
                </a:solidFill>
                <a:ea typeface="+mn-lt"/>
                <a:cs typeface="+mn-lt"/>
              </a:rPr>
              <a:t>promoAssets</a:t>
            </a:r>
            <a:r>
              <a:rPr lang="en-US" sz="1100" dirty="0">
                <a:solidFill>
                  <a:schemeClr val="tx1"/>
                </a:solidFill>
                <a:ea typeface="+mn-lt"/>
                <a:cs typeface="+mn-lt"/>
              </a:rPr>
              <a:t>": [{         "id":"</a:t>
            </a:r>
            <a:r>
              <a:rPr lang="en-US" sz="1100" dirty="0" err="1">
                <a:ea typeface="+mn-lt"/>
                <a:cs typeface="+mn-lt"/>
              </a:rPr>
              <a:t>api</a:t>
            </a:r>
            <a:r>
              <a:rPr lang="en-US" sz="1100" dirty="0">
                <a:ea typeface="+mn-lt"/>
                <a:cs typeface="+mn-lt"/>
              </a:rPr>
              <a:t>/v1/</a:t>
            </a:r>
            <a:r>
              <a:rPr lang="en-US" sz="1100" dirty="0" err="1">
                <a:ea typeface="+mn-lt"/>
                <a:cs typeface="+mn-lt"/>
              </a:rPr>
              <a:t>promoAssets</a:t>
            </a:r>
            <a:r>
              <a:rPr lang="en-US" sz="1100" dirty="0">
                <a:ea typeface="+mn-lt"/>
                <a:cs typeface="+mn-lt"/>
              </a:rPr>
              <a:t>/_</a:t>
            </a:r>
            <a:r>
              <a:rPr lang="en-US" sz="1100" dirty="0" err="1">
                <a:ea typeface="+mn-lt"/>
                <a:cs typeface="+mn-lt"/>
              </a:rPr>
              <a:t>guid</a:t>
            </a:r>
            <a:r>
              <a:rPr lang="en-US" sz="1100" dirty="0">
                <a:solidFill>
                  <a:schemeClr val="tx1"/>
                </a:solidFill>
                <a:ea typeface="+mn-lt"/>
                <a:cs typeface="+mn-lt"/>
              </a:rPr>
              <a:t>",</a:t>
            </a:r>
            <a:endParaRPr lang="en-US" sz="1100">
              <a:solidFill>
                <a:schemeClr val="tx1"/>
              </a:solidFill>
            </a:endParaRPr>
          </a:p>
          <a:p>
            <a:pPr marL="305435" indent="-305435">
              <a:buNone/>
            </a:pPr>
            <a:r>
              <a:rPr lang="en-US" sz="1100" dirty="0">
                <a:solidFill>
                  <a:schemeClr val="tx1"/>
                </a:solidFill>
                <a:ea typeface="+mn-lt"/>
                <a:cs typeface="+mn-lt"/>
              </a:rPr>
              <a:t>       "</a:t>
            </a:r>
            <a:r>
              <a:rPr lang="en-US" sz="1100" dirty="0" err="1">
                <a:solidFill>
                  <a:schemeClr val="tx1"/>
                </a:solidFill>
                <a:ea typeface="+mn-lt"/>
                <a:cs typeface="+mn-lt"/>
              </a:rPr>
              <a:t>name":"string</a:t>
            </a:r>
            <a:r>
              <a:rPr lang="en-US" sz="1100" dirty="0">
                <a:solidFill>
                  <a:schemeClr val="tx1"/>
                </a:solidFill>
                <a:ea typeface="+mn-lt"/>
                <a:cs typeface="+mn-lt"/>
              </a:rPr>
              <a:t>" }, //…],</a:t>
            </a:r>
            <a:endParaRPr lang="en-US" sz="1100">
              <a:solidFill>
                <a:schemeClr val="tx1"/>
              </a:solidFill>
              <a:highlight>
                <a:srgbClr val="FFFF00"/>
              </a:highlight>
              <a:ea typeface="+mn-lt"/>
              <a:cs typeface="+mn-lt"/>
            </a:endParaRPr>
          </a:p>
          <a:p>
            <a:pPr marL="305435" indent="-305435">
              <a:buNone/>
            </a:pPr>
            <a:r>
              <a:rPr lang="en-US" sz="1100" dirty="0">
                <a:solidFill>
                  <a:schemeClr val="tx1"/>
                </a:solidFill>
                <a:ea typeface="+mn-lt"/>
                <a:cs typeface="+mn-lt"/>
              </a:rPr>
              <a:t>   "users": [{ "id":"</a:t>
            </a:r>
            <a:r>
              <a:rPr lang="en-US" sz="1100" err="1">
                <a:ea typeface="+mn-lt"/>
                <a:cs typeface="+mn-lt"/>
              </a:rPr>
              <a:t>api</a:t>
            </a:r>
            <a:r>
              <a:rPr lang="en-US" sz="1100" dirty="0">
                <a:ea typeface="+mn-lt"/>
                <a:cs typeface="+mn-lt"/>
              </a:rPr>
              <a:t>/v1/users/_</a:t>
            </a:r>
            <a:r>
              <a:rPr lang="en-US" sz="1100" err="1">
                <a:ea typeface="+mn-lt"/>
                <a:cs typeface="+mn-lt"/>
              </a:rPr>
              <a:t>guid</a:t>
            </a:r>
            <a:r>
              <a:rPr lang="en-US" sz="1100" dirty="0">
                <a:solidFill>
                  <a:schemeClr val="tx1"/>
                </a:solidFill>
                <a:ea typeface="+mn-lt"/>
                <a:cs typeface="+mn-lt"/>
              </a:rPr>
              <a:t>",</a:t>
            </a:r>
          </a:p>
          <a:p>
            <a:pPr marL="305435" indent="-305435">
              <a:buNone/>
            </a:pPr>
            <a:r>
              <a:rPr lang="en-US" sz="1100" dirty="0">
                <a:solidFill>
                  <a:schemeClr val="tx1"/>
                </a:solidFill>
                <a:ea typeface="+mn-lt"/>
                <a:cs typeface="+mn-lt"/>
              </a:rPr>
              <a:t>                    "</a:t>
            </a:r>
            <a:r>
              <a:rPr lang="en-US" sz="1100" err="1">
                <a:solidFill>
                  <a:schemeClr val="tx1"/>
                </a:solidFill>
                <a:ea typeface="+mn-lt"/>
                <a:cs typeface="+mn-lt"/>
              </a:rPr>
              <a:t>name":"string</a:t>
            </a:r>
            <a:r>
              <a:rPr lang="en-US" sz="1100" dirty="0">
                <a:solidFill>
                  <a:schemeClr val="tx1"/>
                </a:solidFill>
                <a:ea typeface="+mn-lt"/>
                <a:cs typeface="+mn-lt"/>
              </a:rPr>
              <a:t>" },//....]</a:t>
            </a:r>
          </a:p>
          <a:p>
            <a:pPr marL="305435" indent="-305435">
              <a:buNone/>
            </a:pPr>
            <a:r>
              <a:rPr lang="en-US" sz="1100" dirty="0">
                <a:solidFill>
                  <a:schemeClr val="tx1"/>
                </a:solidFill>
                <a:ea typeface="+mn-lt"/>
                <a:cs typeface="+mn-lt"/>
              </a:rPr>
              <a:t>}</a:t>
            </a:r>
          </a:p>
          <a:p>
            <a:pPr marL="629920" lvl="1" indent="-305435"/>
            <a:endParaRPr lang="en-US" dirty="0">
              <a:ea typeface="+mn-lt"/>
              <a:cs typeface="+mn-lt"/>
            </a:endParaRPr>
          </a:p>
        </p:txBody>
      </p:sp>
    </p:spTree>
    <p:extLst>
      <p:ext uri="{BB962C8B-B14F-4D97-AF65-F5344CB8AC3E}">
        <p14:creationId xmlns:p14="http://schemas.microsoft.com/office/powerpoint/2010/main" val="213427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9B74-2233-415A-B6C5-58B3EBE3F2C9}"/>
              </a:ext>
            </a:extLst>
          </p:cNvPr>
          <p:cNvSpPr>
            <a:spLocks noGrp="1"/>
          </p:cNvSpPr>
          <p:nvPr>
            <p:ph type="title"/>
          </p:nvPr>
        </p:nvSpPr>
        <p:spPr>
          <a:xfrm>
            <a:off x="581192" y="702156"/>
            <a:ext cx="11029616" cy="568235"/>
          </a:xfrm>
        </p:spPr>
        <p:txBody>
          <a:bodyPr/>
          <a:lstStyle/>
          <a:p>
            <a:r>
              <a:rPr lang="en-US" dirty="0"/>
              <a:t>What is Restful</a:t>
            </a:r>
          </a:p>
        </p:txBody>
      </p:sp>
      <p:sp>
        <p:nvSpPr>
          <p:cNvPr id="3" name="Subtitle 2">
            <a:extLst>
              <a:ext uri="{FF2B5EF4-FFF2-40B4-BE49-F238E27FC236}">
                <a16:creationId xmlns:a16="http://schemas.microsoft.com/office/drawing/2014/main" id="{D4AB6B75-24E5-4DDD-9A16-187F2A6AC93E}"/>
              </a:ext>
            </a:extLst>
          </p:cNvPr>
          <p:cNvSpPr>
            <a:spLocks noGrp="1"/>
          </p:cNvSpPr>
          <p:nvPr>
            <p:ph idx="1"/>
          </p:nvPr>
        </p:nvSpPr>
        <p:spPr>
          <a:xfrm>
            <a:off x="581192" y="1981636"/>
            <a:ext cx="11029615" cy="4472685"/>
          </a:xfrm>
        </p:spPr>
        <p:txBody>
          <a:bodyPr>
            <a:normAutofit fontScale="85000" lnSpcReduction="20000"/>
          </a:bodyPr>
          <a:lstStyle/>
          <a:p>
            <a:pPr marL="0" indent="0">
              <a:buNone/>
            </a:pPr>
            <a:r>
              <a:rPr lang="en-US" dirty="0">
                <a:ea typeface="+mn-lt"/>
                <a:cs typeface="+mn-lt"/>
              </a:rPr>
              <a:t>REST defines </a:t>
            </a:r>
            <a:r>
              <a:rPr lang="en-US" b="1" dirty="0">
                <a:ea typeface="+mn-lt"/>
                <a:cs typeface="+mn-lt"/>
              </a:rPr>
              <a:t>6 architectural constraints</a:t>
            </a:r>
            <a:r>
              <a:rPr lang="en-US" dirty="0">
                <a:ea typeface="+mn-lt"/>
                <a:cs typeface="+mn-lt"/>
              </a:rPr>
              <a:t> which make any web service – a true RESTful API.</a:t>
            </a:r>
            <a:endParaRPr lang="en-US" dirty="0"/>
          </a:p>
          <a:p>
            <a:pPr marL="285750" indent="-285750"/>
            <a:r>
              <a:rPr lang="en-US" dirty="0">
                <a:ea typeface="+mn-lt"/>
                <a:cs typeface="+mn-lt"/>
              </a:rPr>
              <a:t>Uniform Interface</a:t>
            </a:r>
            <a:endParaRPr lang="en-US" dirty="0"/>
          </a:p>
          <a:p>
            <a:pPr marL="610235" lvl="1" indent="-305435"/>
            <a:r>
              <a:rPr lang="en-US" i="1" dirty="0">
                <a:ea typeface="+mn-lt"/>
                <a:cs typeface="+mn-lt"/>
              </a:rPr>
              <a:t>Once a developer becomes familiar with one of your APIs, he should be able to follow a similar approach for other APIs.</a:t>
            </a:r>
            <a:endParaRPr lang="en-US" dirty="0"/>
          </a:p>
          <a:p>
            <a:pPr marL="285750" indent="-285750"/>
            <a:r>
              <a:rPr lang="en-US" dirty="0"/>
              <a:t>Client-Server</a:t>
            </a:r>
          </a:p>
          <a:p>
            <a:pPr marL="610235" lvl="1" indent="-305435"/>
            <a:r>
              <a:rPr lang="en-US" i="1" dirty="0">
                <a:ea typeface="+mn-lt"/>
                <a:cs typeface="+mn-lt"/>
              </a:rPr>
              <a:t>Servers and clients may also be replaced and developed independently, as long as the interface between them is not altered</a:t>
            </a:r>
            <a:endParaRPr lang="en-US" dirty="0"/>
          </a:p>
          <a:p>
            <a:pPr marL="285750" indent="-285750"/>
            <a:r>
              <a:rPr lang="en-US" dirty="0"/>
              <a:t>Stateless</a:t>
            </a:r>
          </a:p>
          <a:p>
            <a:pPr marL="610235" lvl="1" indent="-305435"/>
            <a:r>
              <a:rPr lang="en-US" i="1" dirty="0">
                <a:ea typeface="+mn-lt"/>
                <a:cs typeface="+mn-lt"/>
              </a:rPr>
              <a:t>No client context shall be stored on the server between requests. The client is responsible for managing the state of the application</a:t>
            </a:r>
            <a:endParaRPr lang="en-US" dirty="0"/>
          </a:p>
          <a:p>
            <a:pPr marL="285750" indent="-285750"/>
            <a:r>
              <a:rPr lang="en-US" dirty="0"/>
              <a:t>Cacheable</a:t>
            </a:r>
          </a:p>
          <a:p>
            <a:pPr marL="610235" lvl="1" indent="-305435"/>
            <a:r>
              <a:rPr lang="en-US" i="1" dirty="0">
                <a:ea typeface="+mn-lt"/>
                <a:cs typeface="+mn-lt"/>
              </a:rPr>
              <a:t>Well-managed caching partially or completely eliminates some client-server interactions, further improving scalability and performance</a:t>
            </a:r>
            <a:endParaRPr lang="en-US" dirty="0">
              <a:ea typeface="+mn-lt"/>
              <a:cs typeface="+mn-lt"/>
            </a:endParaRPr>
          </a:p>
          <a:p>
            <a:pPr marL="285750" indent="-285750"/>
            <a:r>
              <a:rPr lang="en-US" dirty="0"/>
              <a:t>Layered System</a:t>
            </a:r>
          </a:p>
          <a:p>
            <a:pPr marL="610235" lvl="1" indent="-305435"/>
            <a:r>
              <a:rPr lang="en-US" dirty="0">
                <a:ea typeface="+mn-lt"/>
                <a:cs typeface="+mn-lt"/>
              </a:rPr>
              <a:t>deploy the APIs on server A, and store data on server B and authenticate requests in Server C</a:t>
            </a:r>
            <a:endParaRPr lang="en-US" dirty="0"/>
          </a:p>
          <a:p>
            <a:pPr marL="285750" indent="-285750"/>
            <a:r>
              <a:rPr lang="en-US" dirty="0"/>
              <a:t>Code on Demand (optional)</a:t>
            </a:r>
          </a:p>
          <a:p>
            <a:pPr marL="0" indent="0">
              <a:buNone/>
            </a:pPr>
            <a:endParaRPr lang="en-US" dirty="0"/>
          </a:p>
          <a:p>
            <a:pPr marL="0" indent="0">
              <a:buNone/>
            </a:pPr>
            <a:r>
              <a:rPr lang="en-US" i="1" dirty="0">
                <a:ea typeface="+mn-lt"/>
                <a:cs typeface="+mn-lt"/>
              </a:rPr>
              <a:t>All the above constraints help you build a truly RESTful API, and you should follow them. Still, at times, you may find yourself violating one or two constraints. Do not worry; you are still making a RESTful API – but not “truly RESTful.”</a:t>
            </a:r>
            <a:endParaRPr lang="en-US" dirty="0">
              <a:ea typeface="+mn-lt"/>
              <a:cs typeface="+mn-lt"/>
            </a:endParaRPr>
          </a:p>
          <a:p>
            <a:pPr marL="285750" indent="-285750"/>
            <a:endParaRPr lang="en-US" dirty="0"/>
          </a:p>
          <a:p>
            <a:pPr marL="0" indent="0">
              <a:buNone/>
            </a:pPr>
            <a:endParaRPr lang="en-US" dirty="0"/>
          </a:p>
        </p:txBody>
      </p:sp>
    </p:spTree>
    <p:extLst>
      <p:ext uri="{BB962C8B-B14F-4D97-AF65-F5344CB8AC3E}">
        <p14:creationId xmlns:p14="http://schemas.microsoft.com/office/powerpoint/2010/main" val="33846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9B74-2233-415A-B6C5-58B3EBE3F2C9}"/>
              </a:ext>
            </a:extLst>
          </p:cNvPr>
          <p:cNvSpPr>
            <a:spLocks noGrp="1"/>
          </p:cNvSpPr>
          <p:nvPr>
            <p:ph type="title"/>
          </p:nvPr>
        </p:nvSpPr>
        <p:spPr>
          <a:xfrm>
            <a:off x="581192" y="1148470"/>
            <a:ext cx="11029616" cy="568235"/>
          </a:xfrm>
        </p:spPr>
        <p:txBody>
          <a:bodyPr/>
          <a:lstStyle/>
          <a:p>
            <a:r>
              <a:rPr lang="en-US" dirty="0"/>
              <a:t>What is OpenAPI</a:t>
            </a:r>
          </a:p>
        </p:txBody>
      </p:sp>
      <p:sp>
        <p:nvSpPr>
          <p:cNvPr id="3" name="Subtitle 2">
            <a:extLst>
              <a:ext uri="{FF2B5EF4-FFF2-40B4-BE49-F238E27FC236}">
                <a16:creationId xmlns:a16="http://schemas.microsoft.com/office/drawing/2014/main" id="{D4AB6B75-24E5-4DDD-9A16-187F2A6AC93E}"/>
              </a:ext>
            </a:extLst>
          </p:cNvPr>
          <p:cNvSpPr>
            <a:spLocks noGrp="1"/>
          </p:cNvSpPr>
          <p:nvPr>
            <p:ph idx="1"/>
          </p:nvPr>
        </p:nvSpPr>
        <p:spPr>
          <a:xfrm>
            <a:off x="581192" y="1981636"/>
            <a:ext cx="11029615" cy="4472685"/>
          </a:xfrm>
        </p:spPr>
        <p:txBody>
          <a:bodyPr>
            <a:normAutofit/>
          </a:bodyPr>
          <a:lstStyle/>
          <a:p>
            <a:pPr marL="285750" indent="-285750"/>
            <a:r>
              <a:rPr lang="en-US" sz="1800" dirty="0">
                <a:ea typeface="+mn-lt"/>
                <a:cs typeface="+mn-lt"/>
              </a:rPr>
              <a:t>The OpenAPI Specification (OAS) defines a standard, programming language-agnostic interface description for REST APIs, </a:t>
            </a:r>
            <a:endParaRPr lang="en-US" dirty="0"/>
          </a:p>
          <a:p>
            <a:pPr marL="285750" indent="-285750"/>
            <a:r>
              <a:rPr lang="en-US" sz="1800" dirty="0">
                <a:ea typeface="+mn-lt"/>
                <a:cs typeface="+mn-lt"/>
              </a:rPr>
              <a:t>Which allows both humans and computers to discover and understand the capabilities of a service without requiring access to source code, additional documentation, or inspection of network traffic.</a:t>
            </a:r>
          </a:p>
          <a:p>
            <a:pPr marL="285750" indent="-285750"/>
            <a:r>
              <a:rPr lang="en-US" sz="1800" dirty="0">
                <a:ea typeface="+mn-lt"/>
                <a:cs typeface="+mn-lt"/>
              </a:rPr>
              <a:t>When properly defined via OpenAPI, a consumer can understand and interact with the remote service with a minimal amount of implementation logic. </a:t>
            </a:r>
          </a:p>
          <a:p>
            <a:pPr marL="285750" indent="-285750"/>
            <a:r>
              <a:rPr lang="en-US" sz="1800" dirty="0">
                <a:ea typeface="+mn-lt"/>
                <a:cs typeface="+mn-lt"/>
              </a:rPr>
              <a:t>Similar to what interface descriptions have done for lower-level programming, the OpenAPI Specification removes guesswork in calling a service.</a:t>
            </a:r>
            <a:endParaRPr lang="en-US" sz="1800"/>
          </a:p>
        </p:txBody>
      </p:sp>
    </p:spTree>
    <p:extLst>
      <p:ext uri="{BB962C8B-B14F-4D97-AF65-F5344CB8AC3E}">
        <p14:creationId xmlns:p14="http://schemas.microsoft.com/office/powerpoint/2010/main" val="326177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9B74-2233-415A-B6C5-58B3EBE3F2C9}"/>
              </a:ext>
            </a:extLst>
          </p:cNvPr>
          <p:cNvSpPr>
            <a:spLocks noGrp="1"/>
          </p:cNvSpPr>
          <p:nvPr>
            <p:ph type="title"/>
          </p:nvPr>
        </p:nvSpPr>
        <p:spPr>
          <a:xfrm>
            <a:off x="581192" y="1148470"/>
            <a:ext cx="11029616" cy="568235"/>
          </a:xfrm>
        </p:spPr>
        <p:txBody>
          <a:bodyPr/>
          <a:lstStyle/>
          <a:p>
            <a:r>
              <a:rPr lang="en-US" dirty="0"/>
              <a:t>What is JSON</a:t>
            </a:r>
          </a:p>
        </p:txBody>
      </p:sp>
      <p:sp>
        <p:nvSpPr>
          <p:cNvPr id="3" name="Subtitle 2">
            <a:extLst>
              <a:ext uri="{FF2B5EF4-FFF2-40B4-BE49-F238E27FC236}">
                <a16:creationId xmlns:a16="http://schemas.microsoft.com/office/drawing/2014/main" id="{D4AB6B75-24E5-4DDD-9A16-187F2A6AC93E}"/>
              </a:ext>
            </a:extLst>
          </p:cNvPr>
          <p:cNvSpPr>
            <a:spLocks noGrp="1"/>
          </p:cNvSpPr>
          <p:nvPr>
            <p:ph idx="1"/>
          </p:nvPr>
        </p:nvSpPr>
        <p:spPr>
          <a:xfrm>
            <a:off x="581192" y="1981636"/>
            <a:ext cx="11029615" cy="4472685"/>
          </a:xfrm>
        </p:spPr>
        <p:txBody>
          <a:bodyPr>
            <a:normAutofit/>
          </a:bodyPr>
          <a:lstStyle/>
          <a:p>
            <a:pPr marL="0" indent="0">
              <a:buNone/>
            </a:pPr>
            <a:endParaRPr lang="en-US" sz="1800" dirty="0">
              <a:ea typeface="+mn-lt"/>
              <a:cs typeface="+mn-lt"/>
            </a:endParaRPr>
          </a:p>
          <a:p>
            <a:pPr marL="305435" indent="-305435"/>
            <a:r>
              <a:rPr lang="en-US" sz="1800" dirty="0">
                <a:ea typeface="+mn-lt"/>
                <a:cs typeface="+mn-lt"/>
              </a:rPr>
              <a:t>JSON (JavaScript Object Notation) is most widely used </a:t>
            </a:r>
            <a:r>
              <a:rPr lang="en-US" sz="1800" b="1" dirty="0">
                <a:ea typeface="+mn-lt"/>
                <a:cs typeface="+mn-lt"/>
              </a:rPr>
              <a:t>data format for data interchange</a:t>
            </a:r>
            <a:r>
              <a:rPr lang="en-US" sz="1800" dirty="0">
                <a:ea typeface="+mn-lt"/>
                <a:cs typeface="+mn-lt"/>
              </a:rPr>
              <a:t> on the web. This data interchange can happen between two computer applications at different geographical locations or running within the same machine.</a:t>
            </a:r>
            <a:endParaRPr lang="en-US" dirty="0">
              <a:ea typeface="+mn-lt"/>
              <a:cs typeface="+mn-lt"/>
            </a:endParaRPr>
          </a:p>
          <a:p>
            <a:pPr marL="305435" indent="-305435"/>
            <a:r>
              <a:rPr lang="en-US" sz="1800" dirty="0">
                <a:ea typeface="+mn-lt"/>
                <a:cs typeface="+mn-lt"/>
              </a:rPr>
              <a:t>The good thing is that JSON is a human-readable as well as a machine-readable format. So while applications/libraries can parse the JSON documents – humans can also look at the data and derive the meaning from it.</a:t>
            </a:r>
            <a:endParaRPr lang="en-US" dirty="0">
              <a:ea typeface="+mn-lt"/>
              <a:cs typeface="+mn-lt"/>
            </a:endParaRPr>
          </a:p>
          <a:p>
            <a:pPr marL="305435" indent="-305435"/>
            <a:r>
              <a:rPr lang="en-US" sz="1800" dirty="0">
                <a:ea typeface="+mn-lt"/>
                <a:cs typeface="+mn-lt"/>
              </a:rPr>
              <a:t>All modern programming languages (e.g., Java, JavaScript, Ruby, C#, PHP, Python, and Groovy) and application platforms provide excellent support for producing (serializing) and consuming (deserializing) JSON data.</a:t>
            </a:r>
            <a:endParaRPr lang="en-US" dirty="0">
              <a:ea typeface="+mn-lt"/>
              <a:cs typeface="+mn-lt"/>
            </a:endParaRPr>
          </a:p>
          <a:p>
            <a:pPr marL="285750" indent="-285750"/>
            <a:endParaRPr lang="en-US" sz="1800" dirty="0"/>
          </a:p>
        </p:txBody>
      </p:sp>
    </p:spTree>
    <p:extLst>
      <p:ext uri="{BB962C8B-B14F-4D97-AF65-F5344CB8AC3E}">
        <p14:creationId xmlns:p14="http://schemas.microsoft.com/office/powerpoint/2010/main" val="355506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15D3-FFE9-4A58-8DB3-A9C9DD5D2FD0}"/>
              </a:ext>
            </a:extLst>
          </p:cNvPr>
          <p:cNvSpPr>
            <a:spLocks noGrp="1"/>
          </p:cNvSpPr>
          <p:nvPr>
            <p:ph type="title"/>
          </p:nvPr>
        </p:nvSpPr>
        <p:spPr/>
        <p:txBody>
          <a:bodyPr/>
          <a:lstStyle/>
          <a:p>
            <a:r>
              <a:rPr lang="en-US" dirty="0"/>
              <a:t>API</a:t>
            </a:r>
          </a:p>
        </p:txBody>
      </p:sp>
      <p:sp>
        <p:nvSpPr>
          <p:cNvPr id="3" name="Text Placeholder 2">
            <a:extLst>
              <a:ext uri="{FF2B5EF4-FFF2-40B4-BE49-F238E27FC236}">
                <a16:creationId xmlns:a16="http://schemas.microsoft.com/office/drawing/2014/main" id="{84B289A5-A82B-4FF8-9705-ED1FBD02A957}"/>
              </a:ext>
            </a:extLst>
          </p:cNvPr>
          <p:cNvSpPr>
            <a:spLocks noGrp="1"/>
          </p:cNvSpPr>
          <p:nvPr>
            <p:ph type="body" idx="1"/>
          </p:nvPr>
        </p:nvSpPr>
        <p:spPr/>
        <p:txBody>
          <a:bodyPr/>
          <a:lstStyle/>
          <a:p>
            <a:r>
              <a:rPr lang="en-US" dirty="0"/>
              <a:t>design</a:t>
            </a:r>
          </a:p>
        </p:txBody>
      </p:sp>
    </p:spTree>
    <p:extLst>
      <p:ext uri="{BB962C8B-B14F-4D97-AF65-F5344CB8AC3E}">
        <p14:creationId xmlns:p14="http://schemas.microsoft.com/office/powerpoint/2010/main" val="52604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9B74-2233-415A-B6C5-58B3EBE3F2C9}"/>
              </a:ext>
            </a:extLst>
          </p:cNvPr>
          <p:cNvSpPr>
            <a:spLocks noGrp="1"/>
          </p:cNvSpPr>
          <p:nvPr>
            <p:ph type="title"/>
          </p:nvPr>
        </p:nvSpPr>
        <p:spPr/>
        <p:txBody>
          <a:bodyPr/>
          <a:lstStyle/>
          <a:p>
            <a:r>
              <a:rPr lang="en-US" dirty="0"/>
              <a:t>Design principles (thinking hats)</a:t>
            </a:r>
          </a:p>
        </p:txBody>
      </p:sp>
      <p:sp>
        <p:nvSpPr>
          <p:cNvPr id="3" name="Subtitle 2">
            <a:extLst>
              <a:ext uri="{FF2B5EF4-FFF2-40B4-BE49-F238E27FC236}">
                <a16:creationId xmlns:a16="http://schemas.microsoft.com/office/drawing/2014/main" id="{D4AB6B75-24E5-4DDD-9A16-187F2A6AC93E}"/>
              </a:ext>
            </a:extLst>
          </p:cNvPr>
          <p:cNvSpPr>
            <a:spLocks noGrp="1"/>
          </p:cNvSpPr>
          <p:nvPr>
            <p:ph idx="1"/>
          </p:nvPr>
        </p:nvSpPr>
        <p:spPr/>
        <p:txBody>
          <a:bodyPr vert="horz" lIns="91440" tIns="45720" rIns="91440" bIns="45720" rtlCol="0" anchor="ctr">
            <a:noAutofit/>
          </a:bodyPr>
          <a:lstStyle/>
          <a:p>
            <a:pPr marL="285750" indent="-285750"/>
            <a:r>
              <a:rPr lang="en-US" sz="2400" dirty="0"/>
              <a:t>Keep it simple (KIS)</a:t>
            </a:r>
            <a:endParaRPr lang="en-US" dirty="0"/>
          </a:p>
          <a:p>
            <a:pPr marL="285750" indent="-285750"/>
            <a:r>
              <a:rPr lang="en-US" sz="2400" dirty="0"/>
              <a:t>Be consistent</a:t>
            </a:r>
          </a:p>
          <a:p>
            <a:pPr marL="610235" lvl="1" indent="-285750"/>
            <a:r>
              <a:rPr lang="en-US" sz="2000" dirty="0"/>
              <a:t>All small or big deviation from agreed consistency should be documented </a:t>
            </a:r>
          </a:p>
          <a:p>
            <a:pPr marL="285750" indent="-285750"/>
            <a:r>
              <a:rPr lang="en-US" sz="2400" dirty="0"/>
              <a:t>DRY (Do not repeat yourself)</a:t>
            </a:r>
          </a:p>
          <a:p>
            <a:pPr marL="285750" indent="-285750"/>
            <a:r>
              <a:rPr lang="en-US" sz="2400" dirty="0"/>
              <a:t>Be Intuitive </a:t>
            </a:r>
          </a:p>
          <a:p>
            <a:pPr marL="285750" indent="-285750"/>
            <a:r>
              <a:rPr lang="en-US" sz="2400" dirty="0"/>
              <a:t>A good API is as good as it's documentation</a:t>
            </a:r>
          </a:p>
          <a:p>
            <a:pPr marL="610235" lvl="1" indent="-285750"/>
            <a:endParaRPr lang="en-US" dirty="0"/>
          </a:p>
          <a:p>
            <a:pPr marL="0" indent="0">
              <a:buNone/>
            </a:pPr>
            <a:endParaRPr lang="en-US" dirty="0"/>
          </a:p>
        </p:txBody>
      </p:sp>
    </p:spTree>
    <p:extLst>
      <p:ext uri="{BB962C8B-B14F-4D97-AF65-F5344CB8AC3E}">
        <p14:creationId xmlns:p14="http://schemas.microsoft.com/office/powerpoint/2010/main" val="204699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6084-1414-43E7-85C3-A1BB1AA5551D}"/>
              </a:ext>
            </a:extLst>
          </p:cNvPr>
          <p:cNvSpPr>
            <a:spLocks noGrp="1"/>
          </p:cNvSpPr>
          <p:nvPr>
            <p:ph type="title"/>
          </p:nvPr>
        </p:nvSpPr>
        <p:spPr/>
        <p:txBody>
          <a:bodyPr/>
          <a:lstStyle/>
          <a:p>
            <a:r>
              <a:rPr lang="en-US" dirty="0"/>
              <a:t>Design considerations</a:t>
            </a:r>
          </a:p>
        </p:txBody>
      </p:sp>
      <p:sp>
        <p:nvSpPr>
          <p:cNvPr id="3" name="Content Placeholder 2">
            <a:extLst>
              <a:ext uri="{FF2B5EF4-FFF2-40B4-BE49-F238E27FC236}">
                <a16:creationId xmlns:a16="http://schemas.microsoft.com/office/drawing/2014/main" id="{1985CAF9-DF15-4A3B-8186-A26B9246C4CF}"/>
              </a:ext>
            </a:extLst>
          </p:cNvPr>
          <p:cNvSpPr>
            <a:spLocks noGrp="1"/>
          </p:cNvSpPr>
          <p:nvPr>
            <p:ph idx="1"/>
          </p:nvPr>
        </p:nvSpPr>
        <p:spPr/>
        <p:txBody>
          <a:bodyPr>
            <a:normAutofit/>
          </a:bodyPr>
          <a:lstStyle/>
          <a:p>
            <a:pPr marL="285750" indent="-285750"/>
            <a:r>
              <a:rPr lang="en-US" dirty="0">
                <a:ea typeface="+mn-lt"/>
                <a:cs typeface="+mn-lt"/>
              </a:rPr>
              <a:t>Exception Handling</a:t>
            </a:r>
            <a:endParaRPr lang="en-US" dirty="0"/>
          </a:p>
          <a:p>
            <a:pPr marL="285750" indent="-285750"/>
            <a:r>
              <a:rPr lang="en-US" dirty="0">
                <a:ea typeface="+mn-lt"/>
                <a:cs typeface="+mn-lt"/>
              </a:rPr>
              <a:t>Filter, Pagination and Sorting</a:t>
            </a:r>
          </a:p>
          <a:p>
            <a:pPr marL="285750" indent="-285750"/>
            <a:r>
              <a:rPr lang="en-US" dirty="0">
                <a:ea typeface="+mn-lt"/>
                <a:cs typeface="+mn-lt"/>
              </a:rPr>
              <a:t>Monitoring and Observability</a:t>
            </a:r>
          </a:p>
          <a:p>
            <a:pPr marL="285750" indent="-285750"/>
            <a:r>
              <a:rPr lang="en-US" dirty="0">
                <a:ea typeface="+mn-lt"/>
                <a:cs typeface="+mn-lt"/>
              </a:rPr>
              <a:t>Batch, Composite and Bulk style API support</a:t>
            </a:r>
          </a:p>
          <a:p>
            <a:pPr marL="285750" indent="-285750"/>
            <a:r>
              <a:rPr lang="en-US" dirty="0">
                <a:ea typeface="+mn-lt"/>
                <a:cs typeface="+mn-lt"/>
              </a:rPr>
              <a:t>Single Vs Collection Response</a:t>
            </a:r>
          </a:p>
          <a:p>
            <a:pPr marL="285750" indent="-285750"/>
            <a:r>
              <a:rPr lang="en-US" dirty="0">
                <a:ea typeface="+mn-lt"/>
                <a:cs typeface="+mn-lt"/>
              </a:rPr>
              <a:t>Revision and Versioning</a:t>
            </a:r>
          </a:p>
          <a:p>
            <a:pPr marL="285750" indent="-285750"/>
            <a:r>
              <a:rPr lang="en-US" dirty="0">
                <a:ea typeface="+mn-lt"/>
                <a:cs typeface="+mn-lt"/>
              </a:rPr>
              <a:t>Sub resource nesting</a:t>
            </a:r>
          </a:p>
          <a:p>
            <a:pPr marL="285750" indent="-285750"/>
            <a:r>
              <a:rPr lang="en-US" dirty="0">
                <a:ea typeface="+mn-lt"/>
                <a:cs typeface="+mn-lt"/>
              </a:rPr>
              <a:t>Absolute vs Relative URI</a:t>
            </a:r>
          </a:p>
          <a:p>
            <a:pPr marL="285750" indent="-285750"/>
            <a:r>
              <a:rPr lang="en-US" dirty="0">
                <a:ea typeface="+mn-lt"/>
                <a:cs typeface="+mn-lt"/>
              </a:rPr>
              <a:t>GUID vs display id in paths and resource parameters</a:t>
            </a:r>
          </a:p>
          <a:p>
            <a:pPr marL="285750" indent="-285750"/>
            <a:r>
              <a:rPr lang="en-US" dirty="0">
                <a:ea typeface="+mn-lt"/>
                <a:cs typeface="+mn-lt"/>
              </a:rPr>
              <a:t>Client vs Server GUID generation responsibility </a:t>
            </a:r>
          </a:p>
        </p:txBody>
      </p:sp>
      <p:sp>
        <p:nvSpPr>
          <p:cNvPr id="4" name="Text Placeholder 3">
            <a:extLst>
              <a:ext uri="{FF2B5EF4-FFF2-40B4-BE49-F238E27FC236}">
                <a16:creationId xmlns:a16="http://schemas.microsoft.com/office/drawing/2014/main" id="{3A143392-E7AA-4F1A-A45F-6AC8B83886EB}"/>
              </a:ext>
            </a:extLst>
          </p:cNvPr>
          <p:cNvSpPr>
            <a:spLocks noGrp="1"/>
          </p:cNvSpPr>
          <p:nvPr>
            <p:ph type="body" sz="half" idx="2"/>
          </p:nvPr>
        </p:nvSpPr>
        <p:spPr/>
        <p:txBody>
          <a:bodyPr/>
          <a:lstStyle/>
          <a:p>
            <a:pPr marL="285750" indent="-285750">
              <a:buFont typeface="Arial"/>
              <a:buChar char="•"/>
            </a:pPr>
            <a:r>
              <a:rPr lang="en-US" dirty="0">
                <a:ea typeface="+mn-lt"/>
                <a:cs typeface="+mn-lt"/>
              </a:rPr>
              <a:t>Documentation</a:t>
            </a:r>
          </a:p>
          <a:p>
            <a:pPr marL="285750" indent="-285750">
              <a:buFont typeface="Arial"/>
              <a:buChar char="•"/>
            </a:pPr>
            <a:r>
              <a:rPr lang="en-US" dirty="0">
                <a:ea typeface="+mn-lt"/>
                <a:cs typeface="+mn-lt"/>
              </a:rPr>
              <a:t>Security</a:t>
            </a:r>
          </a:p>
          <a:p>
            <a:pPr marL="285750" indent="-285750">
              <a:buFont typeface="Arial"/>
              <a:buChar char="•"/>
            </a:pPr>
            <a:r>
              <a:rPr lang="en-US" dirty="0"/>
              <a:t>Granularity</a:t>
            </a:r>
          </a:p>
          <a:p>
            <a:pPr marL="285750" indent="-285750">
              <a:buFont typeface="Arial"/>
              <a:buChar char="•"/>
            </a:pPr>
            <a:r>
              <a:rPr lang="en-US" dirty="0"/>
              <a:t>Load Balancer</a:t>
            </a:r>
          </a:p>
          <a:p>
            <a:pPr marL="285750" indent="-285750">
              <a:buFont typeface="Arial"/>
              <a:buChar char="•"/>
            </a:pPr>
            <a:r>
              <a:rPr lang="en-US" dirty="0"/>
              <a:t>App Server</a:t>
            </a:r>
          </a:p>
          <a:p>
            <a:pPr marL="285750" indent="-285750">
              <a:buFont typeface="Arial"/>
              <a:buChar char="•"/>
            </a:pPr>
            <a:endParaRPr lang="en-US" dirty="0"/>
          </a:p>
        </p:txBody>
      </p:sp>
    </p:spTree>
    <p:extLst>
      <p:ext uri="{BB962C8B-B14F-4D97-AF65-F5344CB8AC3E}">
        <p14:creationId xmlns:p14="http://schemas.microsoft.com/office/powerpoint/2010/main" val="184596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CCF-60C1-48BB-8E85-94C082D27332}"/>
              </a:ext>
            </a:extLst>
          </p:cNvPr>
          <p:cNvSpPr>
            <a:spLocks noGrp="1"/>
          </p:cNvSpPr>
          <p:nvPr>
            <p:ph type="title"/>
          </p:nvPr>
        </p:nvSpPr>
        <p:spPr/>
        <p:txBody>
          <a:bodyPr/>
          <a:lstStyle/>
          <a:p>
            <a:r>
              <a:rPr lang="en-US" b="1">
                <a:ea typeface="+mj-lt"/>
                <a:cs typeface="+mj-lt"/>
              </a:rPr>
              <a:t>DOCUMENTAION</a:t>
            </a:r>
            <a:endParaRPr lang="en-US"/>
          </a:p>
        </p:txBody>
      </p:sp>
      <p:sp>
        <p:nvSpPr>
          <p:cNvPr id="3" name="Content Placeholder 2">
            <a:extLst>
              <a:ext uri="{FF2B5EF4-FFF2-40B4-BE49-F238E27FC236}">
                <a16:creationId xmlns:a16="http://schemas.microsoft.com/office/drawing/2014/main" id="{202CED8F-D36A-434C-8102-F350FA7029D7}"/>
              </a:ext>
            </a:extLst>
          </p:cNvPr>
          <p:cNvSpPr>
            <a:spLocks noGrp="1"/>
          </p:cNvSpPr>
          <p:nvPr>
            <p:ph idx="1"/>
          </p:nvPr>
        </p:nvSpPr>
        <p:spPr/>
        <p:txBody>
          <a:bodyPr>
            <a:normAutofit/>
          </a:bodyPr>
          <a:lstStyle/>
          <a:p>
            <a:pPr marL="305435" indent="-305435"/>
            <a:r>
              <a:rPr lang="en-US"/>
              <a:t>SPEC based</a:t>
            </a:r>
          </a:p>
          <a:p>
            <a:pPr marL="629920" lvl="1" indent="-305435"/>
            <a:r>
              <a:rPr lang="en-US"/>
              <a:t>Swagger UI</a:t>
            </a:r>
            <a:endParaRPr lang="en-US" dirty="0"/>
          </a:p>
          <a:p>
            <a:pPr marL="629920" lvl="1" indent="-305435"/>
            <a:r>
              <a:rPr lang="en-US"/>
              <a:t>?</a:t>
            </a:r>
            <a:endParaRPr lang="en-US" dirty="0"/>
          </a:p>
          <a:p>
            <a:pPr marL="305435" indent="-305435"/>
            <a:r>
              <a:rPr lang="en-US"/>
              <a:t>HTML or PDF based</a:t>
            </a:r>
          </a:p>
          <a:p>
            <a:pPr marL="629920" lvl="1" indent="-305435"/>
            <a:r>
              <a:rPr lang="en-US"/>
              <a:t>?</a:t>
            </a:r>
            <a:endParaRPr lang="en-US" dirty="0"/>
          </a:p>
        </p:txBody>
      </p:sp>
      <p:sp>
        <p:nvSpPr>
          <p:cNvPr id="4" name="Text Placeholder 3">
            <a:extLst>
              <a:ext uri="{FF2B5EF4-FFF2-40B4-BE49-F238E27FC236}">
                <a16:creationId xmlns:a16="http://schemas.microsoft.com/office/drawing/2014/main" id="{BB69AC99-CAA5-4756-9A75-95E7D613E117}"/>
              </a:ext>
            </a:extLst>
          </p:cNvPr>
          <p:cNvSpPr>
            <a:spLocks noGrp="1"/>
          </p:cNvSpPr>
          <p:nvPr>
            <p:ph type="body" sz="half" idx="2"/>
          </p:nvPr>
        </p:nvSpPr>
        <p:spPr/>
        <p:txBody>
          <a:bodyPr/>
          <a:lstStyle/>
          <a:p>
            <a:r>
              <a:rPr lang="en-US" cap="all">
                <a:ea typeface="+mn-lt"/>
                <a:cs typeface="+mn-lt"/>
              </a:rPr>
              <a:t>Render API Description as HTML (or maybe a PDF) so slightly less technical people can figure out how to work with the API.</a:t>
            </a:r>
            <a:endParaRPr lang="en-US"/>
          </a:p>
        </p:txBody>
      </p:sp>
    </p:spTree>
    <p:extLst>
      <p:ext uri="{BB962C8B-B14F-4D97-AF65-F5344CB8AC3E}">
        <p14:creationId xmlns:p14="http://schemas.microsoft.com/office/powerpoint/2010/main" val="100530304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Open API</vt:lpstr>
      <vt:lpstr>API framework</vt:lpstr>
      <vt:lpstr>What is Restful</vt:lpstr>
      <vt:lpstr>What is OpenAPI</vt:lpstr>
      <vt:lpstr>What is JSON</vt:lpstr>
      <vt:lpstr>API</vt:lpstr>
      <vt:lpstr>Design principles (thinking hats)</vt:lpstr>
      <vt:lpstr>Design considerations</vt:lpstr>
      <vt:lpstr>DOCUMENTAION</vt:lpstr>
      <vt:lpstr>Granularity</vt:lpstr>
      <vt:lpstr>Error Handling </vt:lpstr>
      <vt:lpstr>FILTER , PAGE and SORT Nobody wants to call an API and get a response after 2 minutes</vt:lpstr>
      <vt:lpstr>Revision and Versioning </vt:lpstr>
      <vt:lpstr>Observability</vt:lpstr>
      <vt:lpstr>Monitoring</vt:lpstr>
      <vt:lpstr>design DECISIONS</vt:lpstr>
      <vt:lpstr>URI vs scalar value</vt:lpstr>
      <vt:lpstr>Relationships</vt:lpstr>
      <vt:lpstr>LIST grain</vt:lpstr>
      <vt:lpstr>Object grain</vt:lpstr>
      <vt:lpstr>Resource nesting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1428</cp:revision>
  <dcterms:created xsi:type="dcterms:W3CDTF">2013-07-15T20:24:02Z</dcterms:created>
  <dcterms:modified xsi:type="dcterms:W3CDTF">2021-02-08T11:10:28Z</dcterms:modified>
</cp:coreProperties>
</file>