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F6F6D-8FA3-4556-9A25-899D48F9A32F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0815-6868-4D62-82E6-1FF8440B1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1335-0EC8-46A1-9EA5-133F07CE2731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AB01-6B4B-4958-898B-E21C8EE92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9800" y="2055674"/>
            <a:ext cx="45235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Access Control 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Vulnerabilities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78735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Access Control and 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Management  remediation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6670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Basic concept :  Evaluate systems that access the typical network.</a:t>
            </a:r>
          </a:p>
          <a:p>
            <a:r>
              <a:rPr lang="en-US" sz="2400" dirty="0" smtClean="0"/>
              <a:t>It finding of  any device on to the network and taking action to device. If there is any device observed  on  to the network. </a:t>
            </a:r>
            <a:r>
              <a:rPr lang="en-US" sz="2400" dirty="0"/>
              <a:t> </a:t>
            </a:r>
            <a:r>
              <a:rPr lang="en-US" sz="2400" dirty="0" smtClean="0"/>
              <a:t>It should be removed from the network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445014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Ex.  When do you pass through the door, it  would check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you 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0"/>
            <a:ext cx="60202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Network Access 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 Terminology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 Security</a:t>
            </a:r>
          </a:p>
          <a:p>
            <a:r>
              <a:rPr lang="en-US" dirty="0" smtClean="0"/>
              <a:t>It general security.  Manual enable port control on switch per port.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3200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Automated Access Control:    </a:t>
            </a:r>
            <a:r>
              <a:rPr lang="en-US" dirty="0" smtClean="0"/>
              <a:t>Automatically adjust security options </a:t>
            </a:r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4191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Profiling:  </a:t>
            </a:r>
            <a:r>
              <a:rPr lang="en-US" dirty="0" smtClean="0"/>
              <a:t> It takes decision on type  of devices connected network</a:t>
            </a:r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17267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Posture :  </a:t>
            </a:r>
            <a:r>
              <a:rPr lang="en-US" dirty="0" smtClean="0"/>
              <a:t>Correct stand you set</a:t>
            </a:r>
            <a:r>
              <a:rPr lang="en-US" b="1" dirty="0" smtClean="0"/>
              <a:t> </a:t>
            </a:r>
            <a:r>
              <a:rPr lang="en-US" dirty="0" smtClean="0"/>
              <a:t> Evaluate the endpoints  for the risk.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4478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Guest  Access Management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47786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BYOD and enterprise Mobility – Only trusted devices  get full access other would get limited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593068"/>
            <a:ext cx="6781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Secure Access across the entire network:</a:t>
            </a:r>
          </a:p>
          <a:p>
            <a:r>
              <a:rPr lang="en-US" sz="1600" dirty="0" smtClean="0"/>
              <a:t>Checking who are on my network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888468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Automation/</a:t>
            </a:r>
            <a:r>
              <a:rPr lang="en-US" dirty="0" err="1" smtClean="0"/>
              <a:t>Trustsec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334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Access control goal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139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pvc</dc:creator>
  <cp:lastModifiedBy>pvc</cp:lastModifiedBy>
  <cp:revision>31</cp:revision>
  <dcterms:created xsi:type="dcterms:W3CDTF">2018-12-14T09:51:19Z</dcterms:created>
  <dcterms:modified xsi:type="dcterms:W3CDTF">2019-03-30T06:58:22Z</dcterms:modified>
</cp:coreProperties>
</file>