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5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6" r:id="rId8"/>
    <p:sldId id="269" r:id="rId9"/>
    <p:sldId id="264" r:id="rId10"/>
    <p:sldId id="265" r:id="rId11"/>
    <p:sldId id="26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AY SHOME" initials="AS" lastIdx="2" clrIdx="0">
    <p:extLst>
      <p:ext uri="{19B8F6BF-5375-455C-9EA6-DF929625EA0E}">
        <p15:presenceInfo xmlns:p15="http://schemas.microsoft.com/office/powerpoint/2012/main" userId="7a62b3eb973a13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03T21:46:15.173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03T20:32:49.738" idx="1">
    <p:pos x="6969" y="54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508C6-F2AD-4347-8D9A-482ECD0637E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5C47428-73C5-4F70-8D3F-7767BE7A819A}">
      <dgm:prSet phldrT="[Text]" custT="1"/>
      <dgm:spPr>
        <a:solidFill>
          <a:srgbClr val="FFC000"/>
        </a:solidFill>
      </dgm:spPr>
      <dgm:t>
        <a:bodyPr/>
        <a:lstStyle/>
        <a:p>
          <a:r>
            <a:rPr lang="en-GB" sz="1400" b="1" dirty="0">
              <a:solidFill>
                <a:schemeClr val="accent1"/>
              </a:solidFill>
            </a:rPr>
            <a:t>REGION WISE % ATTRITED</a:t>
          </a:r>
          <a:endParaRPr lang="en-IN" sz="1400" dirty="0"/>
        </a:p>
      </dgm:t>
    </dgm:pt>
    <dgm:pt modelId="{8A33311C-ED00-4003-AD12-970CF32AC073}" type="parTrans" cxnId="{54A13CD3-7945-415B-A8C7-0392C00D58EA}">
      <dgm:prSet/>
      <dgm:spPr/>
      <dgm:t>
        <a:bodyPr/>
        <a:lstStyle/>
        <a:p>
          <a:endParaRPr lang="en-IN"/>
        </a:p>
      </dgm:t>
    </dgm:pt>
    <dgm:pt modelId="{A065D579-E65B-4D60-94D6-4912D4BCDF52}" type="sibTrans" cxnId="{54A13CD3-7945-415B-A8C7-0392C00D58EA}">
      <dgm:prSet/>
      <dgm:spPr/>
      <dgm:t>
        <a:bodyPr/>
        <a:lstStyle/>
        <a:p>
          <a:endParaRPr lang="en-IN"/>
        </a:p>
      </dgm:t>
    </dgm:pt>
    <dgm:pt modelId="{4010C4FB-42D8-44CD-9F81-766573B416CF}">
      <dgm:prSet phldrT="[Text]" custT="1"/>
      <dgm:spPr/>
      <dgm:t>
        <a:bodyPr/>
        <a:lstStyle/>
        <a:p>
          <a:r>
            <a:rPr lang="en-GB" sz="1600" b="1" dirty="0">
              <a:solidFill>
                <a:schemeClr val="tx1"/>
              </a:solidFill>
            </a:rPr>
            <a:t>ENGLAND HAS MORE REGION % COUNT 83.68%</a:t>
          </a:r>
          <a:endParaRPr lang="en-IN" sz="1600" dirty="0">
            <a:solidFill>
              <a:schemeClr val="tx1"/>
            </a:solidFill>
          </a:endParaRPr>
        </a:p>
      </dgm:t>
    </dgm:pt>
    <dgm:pt modelId="{3EC5ED5E-E618-4CA4-A5B4-C05A2191A8AE}" type="parTrans" cxnId="{D17C6DA8-0863-4095-A6DE-4435E125DFC1}">
      <dgm:prSet/>
      <dgm:spPr/>
      <dgm:t>
        <a:bodyPr/>
        <a:lstStyle/>
        <a:p>
          <a:endParaRPr lang="en-IN"/>
        </a:p>
      </dgm:t>
    </dgm:pt>
    <dgm:pt modelId="{E64C4733-9D25-4F6A-972E-D190C4B8B21C}" type="sibTrans" cxnId="{D17C6DA8-0863-4095-A6DE-4435E125DFC1}">
      <dgm:prSet/>
      <dgm:spPr/>
      <dgm:t>
        <a:bodyPr/>
        <a:lstStyle/>
        <a:p>
          <a:endParaRPr lang="en-IN"/>
        </a:p>
      </dgm:t>
    </dgm:pt>
    <dgm:pt modelId="{122A8F02-A775-4C3F-B155-5CB20CEBBB73}">
      <dgm:prSet phldrT="[Text]" custT="1"/>
      <dgm:spPr>
        <a:solidFill>
          <a:srgbClr val="00B050"/>
        </a:solidFill>
      </dgm:spPr>
      <dgm:t>
        <a:bodyPr/>
        <a:lstStyle/>
        <a:p>
          <a:r>
            <a:rPr lang="en-GB" sz="1400" b="1" dirty="0">
              <a:solidFill>
                <a:srgbClr val="FF0000"/>
              </a:solidFill>
            </a:rPr>
            <a:t>ATTRITED &amp;EXISTING CUSTOMERS</a:t>
          </a:r>
          <a:endParaRPr lang="en-IN" sz="1400" b="1" dirty="0">
            <a:solidFill>
              <a:srgbClr val="FF0000"/>
            </a:solidFill>
          </a:endParaRPr>
        </a:p>
      </dgm:t>
    </dgm:pt>
    <dgm:pt modelId="{CCDA829C-46C0-4B39-B6A6-409D9E1F74C1}" type="parTrans" cxnId="{2556877F-9179-400D-96EC-280844237F2C}">
      <dgm:prSet/>
      <dgm:spPr/>
      <dgm:t>
        <a:bodyPr/>
        <a:lstStyle/>
        <a:p>
          <a:endParaRPr lang="en-IN"/>
        </a:p>
      </dgm:t>
    </dgm:pt>
    <dgm:pt modelId="{5B257955-EA86-4C73-B345-A4FEBB802BC1}" type="sibTrans" cxnId="{2556877F-9179-400D-96EC-280844237F2C}">
      <dgm:prSet/>
      <dgm:spPr/>
      <dgm:t>
        <a:bodyPr/>
        <a:lstStyle/>
        <a:p>
          <a:endParaRPr lang="en-IN"/>
        </a:p>
      </dgm:t>
    </dgm:pt>
    <dgm:pt modelId="{C31F1D89-1E97-4813-A5AA-533EBB4EE366}">
      <dgm:prSet phldrT="[Text]" custT="1"/>
      <dgm:spPr/>
      <dgm:t>
        <a:bodyPr/>
        <a:lstStyle/>
        <a:p>
          <a:r>
            <a:rPr lang="en-GB" sz="1600" b="1" dirty="0">
              <a:solidFill>
                <a:schemeClr val="tx1"/>
              </a:solidFill>
            </a:rPr>
            <a:t>EXISTING CUSTOMERS &gt;ATTRITED CUSTOMERS</a:t>
          </a:r>
          <a:endParaRPr lang="en-IN" sz="1600" b="1" dirty="0">
            <a:solidFill>
              <a:schemeClr val="tx1"/>
            </a:solidFill>
          </a:endParaRPr>
        </a:p>
      </dgm:t>
    </dgm:pt>
    <dgm:pt modelId="{6818DE93-F6BE-4285-8202-49BFEC6A29AB}" type="parTrans" cxnId="{8DC3D8AE-9CBD-494D-8B97-4A8CC9FF63B9}">
      <dgm:prSet/>
      <dgm:spPr/>
      <dgm:t>
        <a:bodyPr/>
        <a:lstStyle/>
        <a:p>
          <a:endParaRPr lang="en-IN"/>
        </a:p>
      </dgm:t>
    </dgm:pt>
    <dgm:pt modelId="{55FFCAC0-E117-4C12-BBFA-0FEDDE055D3B}" type="sibTrans" cxnId="{8DC3D8AE-9CBD-494D-8B97-4A8CC9FF63B9}">
      <dgm:prSet/>
      <dgm:spPr/>
      <dgm:t>
        <a:bodyPr/>
        <a:lstStyle/>
        <a:p>
          <a:endParaRPr lang="en-IN"/>
        </a:p>
      </dgm:t>
    </dgm:pt>
    <dgm:pt modelId="{392D3868-6F99-49C9-B369-5B1531B71E2C}">
      <dgm:prSet phldrT="[Text]" custT="1"/>
      <dgm:spPr/>
      <dgm:t>
        <a:bodyPr/>
        <a:lstStyle/>
        <a:p>
          <a:r>
            <a:rPr lang="en-GB" sz="1800" b="1" dirty="0">
              <a:solidFill>
                <a:srgbClr val="7030A0"/>
              </a:solidFill>
            </a:rPr>
            <a:t>GENDER-WISE %</a:t>
          </a:r>
          <a:endParaRPr lang="en-IN" sz="1800" b="1" dirty="0">
            <a:solidFill>
              <a:srgbClr val="7030A0"/>
            </a:solidFill>
          </a:endParaRPr>
        </a:p>
      </dgm:t>
    </dgm:pt>
    <dgm:pt modelId="{2393449C-C853-4C82-B77A-20BF62DE11D2}" type="parTrans" cxnId="{4B5B7879-B13F-4699-AD56-81B533F87B4F}">
      <dgm:prSet/>
      <dgm:spPr/>
      <dgm:t>
        <a:bodyPr/>
        <a:lstStyle/>
        <a:p>
          <a:endParaRPr lang="en-IN"/>
        </a:p>
      </dgm:t>
    </dgm:pt>
    <dgm:pt modelId="{40504937-8E59-40FC-93B8-C7CF7080C916}" type="sibTrans" cxnId="{4B5B7879-B13F-4699-AD56-81B533F87B4F}">
      <dgm:prSet/>
      <dgm:spPr/>
      <dgm:t>
        <a:bodyPr/>
        <a:lstStyle/>
        <a:p>
          <a:endParaRPr lang="en-IN"/>
        </a:p>
      </dgm:t>
    </dgm:pt>
    <dgm:pt modelId="{40911DCA-1F62-4938-B690-E67167ED022F}">
      <dgm:prSet phldrT="[Text]" custT="1"/>
      <dgm:spPr/>
      <dgm:t>
        <a:bodyPr/>
        <a:lstStyle/>
        <a:p>
          <a:r>
            <a:rPr lang="en-GB" sz="1600" b="1" dirty="0"/>
            <a:t>BLUE&gt;GOLD&gt;PLATINUM&gt;SILVER</a:t>
          </a:r>
          <a:endParaRPr lang="en-IN" sz="1600" b="1" dirty="0"/>
        </a:p>
      </dgm:t>
    </dgm:pt>
    <dgm:pt modelId="{0BA3F4A3-6A03-4E32-B726-798E64960D17}" type="parTrans" cxnId="{4D1E0BF4-739D-4B01-A094-7F8169C51888}">
      <dgm:prSet/>
      <dgm:spPr/>
      <dgm:t>
        <a:bodyPr/>
        <a:lstStyle/>
        <a:p>
          <a:endParaRPr lang="en-IN"/>
        </a:p>
      </dgm:t>
    </dgm:pt>
    <dgm:pt modelId="{B654D6B4-BC9D-4F6A-AD94-BDF284F3AE89}" type="sibTrans" cxnId="{4D1E0BF4-739D-4B01-A094-7F8169C51888}">
      <dgm:prSet/>
      <dgm:spPr/>
      <dgm:t>
        <a:bodyPr/>
        <a:lstStyle/>
        <a:p>
          <a:endParaRPr lang="en-IN"/>
        </a:p>
      </dgm:t>
    </dgm:pt>
    <dgm:pt modelId="{B7A9ADEE-D5B2-44B3-9B14-649ABC219175}">
      <dgm:prSet phldrT="[Text]" custT="1"/>
      <dgm:spPr/>
      <dgm:t>
        <a:bodyPr/>
        <a:lstStyle/>
        <a:p>
          <a:r>
            <a:rPr lang="en-GB" sz="1600" b="1" dirty="0">
              <a:solidFill>
                <a:srgbClr val="C00000"/>
              </a:solidFill>
            </a:rPr>
            <a:t>ATTRITED &amp; CARD CATEGORY</a:t>
          </a:r>
          <a:endParaRPr lang="en-IN" sz="1600" b="1" dirty="0">
            <a:solidFill>
              <a:srgbClr val="C00000"/>
            </a:solidFill>
          </a:endParaRPr>
        </a:p>
      </dgm:t>
    </dgm:pt>
    <dgm:pt modelId="{AB3527C4-C29D-4D27-BBB8-937975ACCB58}" type="parTrans" cxnId="{A4942A75-1624-4263-BBC8-E6A15E6B52DC}">
      <dgm:prSet/>
      <dgm:spPr/>
      <dgm:t>
        <a:bodyPr/>
        <a:lstStyle/>
        <a:p>
          <a:endParaRPr lang="en-IN"/>
        </a:p>
      </dgm:t>
    </dgm:pt>
    <dgm:pt modelId="{53DE62E8-ED2A-4D91-A489-005291161F3F}" type="sibTrans" cxnId="{A4942A75-1624-4263-BBC8-E6A15E6B52DC}">
      <dgm:prSet/>
      <dgm:spPr/>
      <dgm:t>
        <a:bodyPr/>
        <a:lstStyle/>
        <a:p>
          <a:endParaRPr lang="en-IN"/>
        </a:p>
      </dgm:t>
    </dgm:pt>
    <dgm:pt modelId="{54D54AF2-4CA6-473A-8A56-D0FE4A1BBD3C}">
      <dgm:prSet phldrT="[Text]" custT="1"/>
      <dgm:spPr/>
      <dgm:t>
        <a:bodyPr/>
        <a:lstStyle/>
        <a:p>
          <a:r>
            <a:rPr lang="en-GB" sz="1600" b="1" dirty="0">
              <a:solidFill>
                <a:srgbClr val="002060"/>
              </a:solidFill>
            </a:rPr>
            <a:t>REGION WISE COUNT</a:t>
          </a:r>
          <a:endParaRPr lang="en-IN" sz="1600" b="1" dirty="0">
            <a:solidFill>
              <a:srgbClr val="002060"/>
            </a:solidFill>
          </a:endParaRPr>
        </a:p>
      </dgm:t>
    </dgm:pt>
    <dgm:pt modelId="{424B6AA8-8CC3-4765-A2A8-57338FC72BA6}" type="parTrans" cxnId="{038C33EA-A0E7-4D4F-AAA8-21A9B259E500}">
      <dgm:prSet/>
      <dgm:spPr/>
      <dgm:t>
        <a:bodyPr/>
        <a:lstStyle/>
        <a:p>
          <a:endParaRPr lang="en-IN"/>
        </a:p>
      </dgm:t>
    </dgm:pt>
    <dgm:pt modelId="{0C57614C-6D8B-4A1D-9242-208C4F25CFC6}" type="sibTrans" cxnId="{038C33EA-A0E7-4D4F-AAA8-21A9B259E500}">
      <dgm:prSet/>
      <dgm:spPr/>
      <dgm:t>
        <a:bodyPr/>
        <a:lstStyle/>
        <a:p>
          <a:endParaRPr lang="en-IN"/>
        </a:p>
      </dgm:t>
    </dgm:pt>
    <dgm:pt modelId="{8687C863-93A0-4228-A3C8-7B380A724A5E}">
      <dgm:prSet phldrT="[Text]"/>
      <dgm:spPr/>
      <dgm:t>
        <a:bodyPr/>
        <a:lstStyle/>
        <a:p>
          <a:endParaRPr lang="en-IN" sz="1900" dirty="0"/>
        </a:p>
      </dgm:t>
    </dgm:pt>
    <dgm:pt modelId="{0F687FEC-D343-4827-B623-C2FC4324C431}" type="parTrans" cxnId="{5001CF0C-86AB-4EC2-BAA8-799100655B8D}">
      <dgm:prSet/>
      <dgm:spPr/>
      <dgm:t>
        <a:bodyPr/>
        <a:lstStyle/>
        <a:p>
          <a:endParaRPr lang="en-IN"/>
        </a:p>
      </dgm:t>
    </dgm:pt>
    <dgm:pt modelId="{9E7769EE-0DE3-4136-B3A5-C95CE1D5C86A}" type="sibTrans" cxnId="{5001CF0C-86AB-4EC2-BAA8-799100655B8D}">
      <dgm:prSet/>
      <dgm:spPr/>
      <dgm:t>
        <a:bodyPr/>
        <a:lstStyle/>
        <a:p>
          <a:endParaRPr lang="en-IN"/>
        </a:p>
      </dgm:t>
    </dgm:pt>
    <dgm:pt modelId="{70985EE9-371C-48EE-AE01-BF50B2B29B50}">
      <dgm:prSet phldrT="[Text]"/>
      <dgm:spPr/>
      <dgm:t>
        <a:bodyPr/>
        <a:lstStyle/>
        <a:p>
          <a:endParaRPr lang="en-IN" sz="1900" dirty="0"/>
        </a:p>
      </dgm:t>
    </dgm:pt>
    <dgm:pt modelId="{D0E24768-6585-43D5-9E7F-62EC0E726843}" type="parTrans" cxnId="{F719C64D-D72C-4012-B866-6C9FD34315C7}">
      <dgm:prSet/>
      <dgm:spPr/>
      <dgm:t>
        <a:bodyPr/>
        <a:lstStyle/>
        <a:p>
          <a:endParaRPr lang="en-IN"/>
        </a:p>
      </dgm:t>
    </dgm:pt>
    <dgm:pt modelId="{C3E9ABC0-4040-41C4-A56B-4E832200666E}" type="sibTrans" cxnId="{F719C64D-D72C-4012-B866-6C9FD34315C7}">
      <dgm:prSet/>
      <dgm:spPr/>
      <dgm:t>
        <a:bodyPr/>
        <a:lstStyle/>
        <a:p>
          <a:endParaRPr lang="en-IN"/>
        </a:p>
      </dgm:t>
    </dgm:pt>
    <dgm:pt modelId="{EFB0B71F-3CF5-4C3A-8071-E8BF1B72FA97}">
      <dgm:prSet custT="1"/>
      <dgm:spPr/>
      <dgm:t>
        <a:bodyPr/>
        <a:lstStyle/>
        <a:p>
          <a:r>
            <a:rPr lang="en-GB" sz="1600" b="1" dirty="0"/>
            <a:t>MALE&gt;FEMALE</a:t>
          </a:r>
          <a:endParaRPr lang="en-IN" sz="1600" b="1" dirty="0"/>
        </a:p>
      </dgm:t>
    </dgm:pt>
    <dgm:pt modelId="{6A2A928C-652B-4B63-AD1C-5B880BB9E4A1}" type="parTrans" cxnId="{5E3028FD-FA26-4989-BBE2-9FC5F0FF6104}">
      <dgm:prSet/>
      <dgm:spPr/>
      <dgm:t>
        <a:bodyPr/>
        <a:lstStyle/>
        <a:p>
          <a:endParaRPr lang="en-IN"/>
        </a:p>
      </dgm:t>
    </dgm:pt>
    <dgm:pt modelId="{960933E9-1D18-410C-AC0F-CC86AC2F1F78}" type="sibTrans" cxnId="{5E3028FD-FA26-4989-BBE2-9FC5F0FF6104}">
      <dgm:prSet/>
      <dgm:spPr/>
      <dgm:t>
        <a:bodyPr/>
        <a:lstStyle/>
        <a:p>
          <a:endParaRPr lang="en-IN"/>
        </a:p>
      </dgm:t>
    </dgm:pt>
    <dgm:pt modelId="{1B2AE505-51DB-4F43-A553-35D1CAC8A30F}">
      <dgm:prSet custT="1"/>
      <dgm:spPr/>
      <dgm:t>
        <a:bodyPr/>
        <a:lstStyle/>
        <a:p>
          <a:r>
            <a:rPr lang="en-GB" sz="1400" b="1" dirty="0"/>
            <a:t>ENGLAND&gt;NORTHERN ISLAND&gt;SCOLTAND&gt;WALES</a:t>
          </a:r>
          <a:endParaRPr lang="en-IN" sz="1400" b="1" dirty="0"/>
        </a:p>
      </dgm:t>
    </dgm:pt>
    <dgm:pt modelId="{36655B11-18FE-4A12-8160-C6C12A2B2E71}" type="parTrans" cxnId="{DB92ADFD-B09A-4999-9075-F74FB9349106}">
      <dgm:prSet/>
      <dgm:spPr/>
      <dgm:t>
        <a:bodyPr/>
        <a:lstStyle/>
        <a:p>
          <a:endParaRPr lang="en-IN"/>
        </a:p>
      </dgm:t>
    </dgm:pt>
    <dgm:pt modelId="{53BDDC60-C7F8-4A27-8350-83266D879761}" type="sibTrans" cxnId="{DB92ADFD-B09A-4999-9075-F74FB9349106}">
      <dgm:prSet/>
      <dgm:spPr/>
      <dgm:t>
        <a:bodyPr/>
        <a:lstStyle/>
        <a:p>
          <a:endParaRPr lang="en-IN"/>
        </a:p>
      </dgm:t>
    </dgm:pt>
    <dgm:pt modelId="{D9A25F11-8C0F-4F03-A67B-74DBC615C5FB}" type="pres">
      <dgm:prSet presAssocID="{B15508C6-F2AD-4347-8D9A-482ECD0637E9}" presName="Name0" presStyleCnt="0">
        <dgm:presLayoutVars>
          <dgm:dir/>
          <dgm:animLvl val="lvl"/>
          <dgm:resizeHandles val="exact"/>
        </dgm:presLayoutVars>
      </dgm:prSet>
      <dgm:spPr/>
    </dgm:pt>
    <dgm:pt modelId="{071B7F6E-EA96-40C1-AD1D-28C5CD1730AF}" type="pres">
      <dgm:prSet presAssocID="{85C47428-73C5-4F70-8D3F-7767BE7A819A}" presName="composite" presStyleCnt="0"/>
      <dgm:spPr/>
    </dgm:pt>
    <dgm:pt modelId="{8167BF62-3715-4692-B0C6-EAF11F2319CC}" type="pres">
      <dgm:prSet presAssocID="{85C47428-73C5-4F70-8D3F-7767BE7A819A}" presName="parTx" presStyleLbl="alignNode1" presStyleIdx="0" presStyleCnt="5" custLinFactNeighborX="-23955" custLinFactNeighborY="2906">
        <dgm:presLayoutVars>
          <dgm:chMax val="0"/>
          <dgm:chPref val="0"/>
          <dgm:bulletEnabled val="1"/>
        </dgm:presLayoutVars>
      </dgm:prSet>
      <dgm:spPr/>
    </dgm:pt>
    <dgm:pt modelId="{A6C426EA-77A0-4969-87AB-FA5BC1EFBB02}" type="pres">
      <dgm:prSet presAssocID="{85C47428-73C5-4F70-8D3F-7767BE7A819A}" presName="desTx" presStyleLbl="alignAccFollowNode1" presStyleIdx="0" presStyleCnt="5">
        <dgm:presLayoutVars>
          <dgm:bulletEnabled val="1"/>
        </dgm:presLayoutVars>
      </dgm:prSet>
      <dgm:spPr/>
    </dgm:pt>
    <dgm:pt modelId="{AEEF74B9-E5E5-4681-BC59-DEBCC60DFFFC}" type="pres">
      <dgm:prSet presAssocID="{A065D579-E65B-4D60-94D6-4912D4BCDF52}" presName="space" presStyleCnt="0"/>
      <dgm:spPr/>
    </dgm:pt>
    <dgm:pt modelId="{5AA47AA1-5892-4D88-8C6E-6218E93CDEEA}" type="pres">
      <dgm:prSet presAssocID="{122A8F02-A775-4C3F-B155-5CB20CEBBB73}" presName="composite" presStyleCnt="0"/>
      <dgm:spPr/>
    </dgm:pt>
    <dgm:pt modelId="{118AC3F2-DD8C-49B5-AFFC-9F5B61A4CA20}" type="pres">
      <dgm:prSet presAssocID="{122A8F02-A775-4C3F-B155-5CB20CEBBB73}" presName="parTx" presStyleLbl="alignNode1" presStyleIdx="1" presStyleCnt="5" custLinFactNeighborX="1633">
        <dgm:presLayoutVars>
          <dgm:chMax val="0"/>
          <dgm:chPref val="0"/>
          <dgm:bulletEnabled val="1"/>
        </dgm:presLayoutVars>
      </dgm:prSet>
      <dgm:spPr/>
    </dgm:pt>
    <dgm:pt modelId="{E5747C79-9DBE-4B00-A200-30EB6EE01654}" type="pres">
      <dgm:prSet presAssocID="{122A8F02-A775-4C3F-B155-5CB20CEBBB73}" presName="desTx" presStyleLbl="alignAccFollowNode1" presStyleIdx="1" presStyleCnt="5">
        <dgm:presLayoutVars>
          <dgm:bulletEnabled val="1"/>
        </dgm:presLayoutVars>
      </dgm:prSet>
      <dgm:spPr/>
    </dgm:pt>
    <dgm:pt modelId="{A1373640-9F0D-4DF5-BA43-8EF203C841DC}" type="pres">
      <dgm:prSet presAssocID="{5B257955-EA86-4C73-B345-A4FEBB802BC1}" presName="space" presStyleCnt="0"/>
      <dgm:spPr/>
    </dgm:pt>
    <dgm:pt modelId="{241FD476-4E5F-45BA-AF47-091662F7F904}" type="pres">
      <dgm:prSet presAssocID="{392D3868-6F99-49C9-B369-5B1531B71E2C}" presName="composite" presStyleCnt="0"/>
      <dgm:spPr/>
    </dgm:pt>
    <dgm:pt modelId="{F67AAE18-F522-4443-9DA5-61E5EE31F4DB}" type="pres">
      <dgm:prSet presAssocID="{392D3868-6F99-49C9-B369-5B1531B71E2C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3A58FA28-D556-4C0E-B613-2FE1D0900268}" type="pres">
      <dgm:prSet presAssocID="{392D3868-6F99-49C9-B369-5B1531B71E2C}" presName="desTx" presStyleLbl="alignAccFollowNode1" presStyleIdx="2" presStyleCnt="5" custLinFactNeighborX="1634" custLinFactNeighborY="3310">
        <dgm:presLayoutVars>
          <dgm:bulletEnabled val="1"/>
        </dgm:presLayoutVars>
      </dgm:prSet>
      <dgm:spPr/>
    </dgm:pt>
    <dgm:pt modelId="{1EF130A7-5828-44DA-969B-CDEADDE85DC4}" type="pres">
      <dgm:prSet presAssocID="{40504937-8E59-40FC-93B8-C7CF7080C916}" presName="space" presStyleCnt="0"/>
      <dgm:spPr/>
    </dgm:pt>
    <dgm:pt modelId="{6FD21067-6C25-4BDF-AFDA-A34B4E6C74C0}" type="pres">
      <dgm:prSet presAssocID="{54D54AF2-4CA6-473A-8A56-D0FE4A1BBD3C}" presName="composite" presStyleCnt="0"/>
      <dgm:spPr/>
    </dgm:pt>
    <dgm:pt modelId="{819123A3-8DFA-4D91-AB2C-F0D9597A4508}" type="pres">
      <dgm:prSet presAssocID="{54D54AF2-4CA6-473A-8A56-D0FE4A1BBD3C}" presName="parTx" presStyleLbl="alignNode1" presStyleIdx="3" presStyleCnt="5" custLinFactNeighborX="-1633" custLinFactNeighborY="3417">
        <dgm:presLayoutVars>
          <dgm:chMax val="0"/>
          <dgm:chPref val="0"/>
          <dgm:bulletEnabled val="1"/>
        </dgm:presLayoutVars>
      </dgm:prSet>
      <dgm:spPr/>
    </dgm:pt>
    <dgm:pt modelId="{75DA0305-09DD-46A6-BD96-A3CC2B17B051}" type="pres">
      <dgm:prSet presAssocID="{54D54AF2-4CA6-473A-8A56-D0FE4A1BBD3C}" presName="desTx" presStyleLbl="alignAccFollowNode1" presStyleIdx="3" presStyleCnt="5" custScaleX="89642" custLinFactNeighborX="4112" custLinFactNeighborY="4355">
        <dgm:presLayoutVars>
          <dgm:bulletEnabled val="1"/>
        </dgm:presLayoutVars>
      </dgm:prSet>
      <dgm:spPr/>
    </dgm:pt>
    <dgm:pt modelId="{EE50C21C-A025-4F86-A4DE-9170E0DA53AD}" type="pres">
      <dgm:prSet presAssocID="{0C57614C-6D8B-4A1D-9242-208C4F25CFC6}" presName="space" presStyleCnt="0"/>
      <dgm:spPr/>
    </dgm:pt>
    <dgm:pt modelId="{227383F8-CD5A-4010-916C-DD9F6400358D}" type="pres">
      <dgm:prSet presAssocID="{B7A9ADEE-D5B2-44B3-9B14-649ABC219175}" presName="composite" presStyleCnt="0"/>
      <dgm:spPr/>
    </dgm:pt>
    <dgm:pt modelId="{6C226AED-6EA9-4443-BE1F-99420664A25B}" type="pres">
      <dgm:prSet presAssocID="{B7A9ADEE-D5B2-44B3-9B14-649ABC219175}" presName="parTx" presStyleLbl="alignNode1" presStyleIdx="4" presStyleCnt="5" custLinFactNeighborX="-828" custLinFactNeighborY="-7515">
        <dgm:presLayoutVars>
          <dgm:chMax val="0"/>
          <dgm:chPref val="0"/>
          <dgm:bulletEnabled val="1"/>
        </dgm:presLayoutVars>
      </dgm:prSet>
      <dgm:spPr/>
    </dgm:pt>
    <dgm:pt modelId="{529C3F41-D77B-45C6-BBC0-698251371D46}" type="pres">
      <dgm:prSet presAssocID="{B7A9ADEE-D5B2-44B3-9B14-649ABC219175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001CF0C-86AB-4EC2-BAA8-799100655B8D}" srcId="{85C47428-73C5-4F70-8D3F-7767BE7A819A}" destId="{8687C863-93A0-4228-A3C8-7B380A724A5E}" srcOrd="1" destOrd="0" parTransId="{0F687FEC-D343-4827-B623-C2FC4324C431}" sibTransId="{9E7769EE-0DE3-4136-B3A5-C95CE1D5C86A}"/>
    <dgm:cxn modelId="{DFB4F012-E5F6-4418-A131-179C0EA91E99}" type="presOf" srcId="{70985EE9-371C-48EE-AE01-BF50B2B29B50}" destId="{A6C426EA-77A0-4969-87AB-FA5BC1EFBB02}" srcOrd="0" destOrd="2" presId="urn:microsoft.com/office/officeart/2005/8/layout/hList1"/>
    <dgm:cxn modelId="{03659617-9683-4599-9E4D-D611FA18D009}" type="presOf" srcId="{C31F1D89-1E97-4813-A5AA-533EBB4EE366}" destId="{E5747C79-9DBE-4B00-A200-30EB6EE01654}" srcOrd="0" destOrd="0" presId="urn:microsoft.com/office/officeart/2005/8/layout/hList1"/>
    <dgm:cxn modelId="{4D466D19-E1D1-4C3A-A016-8F0A06CC6258}" type="presOf" srcId="{EFB0B71F-3CF5-4C3A-8071-E8BF1B72FA97}" destId="{3A58FA28-D556-4C0E-B613-2FE1D0900268}" srcOrd="0" destOrd="0" presId="urn:microsoft.com/office/officeart/2005/8/layout/hList1"/>
    <dgm:cxn modelId="{AB30793E-2159-4774-A769-CFBA14A545D7}" type="presOf" srcId="{122A8F02-A775-4C3F-B155-5CB20CEBBB73}" destId="{118AC3F2-DD8C-49B5-AFFC-9F5B61A4CA20}" srcOrd="0" destOrd="0" presId="urn:microsoft.com/office/officeart/2005/8/layout/hList1"/>
    <dgm:cxn modelId="{67C6BB49-C0B5-488C-B46D-66E6A8A8F5CF}" type="presOf" srcId="{B7A9ADEE-D5B2-44B3-9B14-649ABC219175}" destId="{6C226AED-6EA9-4443-BE1F-99420664A25B}" srcOrd="0" destOrd="0" presId="urn:microsoft.com/office/officeart/2005/8/layout/hList1"/>
    <dgm:cxn modelId="{CD6E314D-A1A6-45F8-9866-F8ABB3B29F72}" type="presOf" srcId="{4010C4FB-42D8-44CD-9F81-766573B416CF}" destId="{A6C426EA-77A0-4969-87AB-FA5BC1EFBB02}" srcOrd="0" destOrd="0" presId="urn:microsoft.com/office/officeart/2005/8/layout/hList1"/>
    <dgm:cxn modelId="{F719C64D-D72C-4012-B866-6C9FD34315C7}" srcId="{85C47428-73C5-4F70-8D3F-7767BE7A819A}" destId="{70985EE9-371C-48EE-AE01-BF50B2B29B50}" srcOrd="2" destOrd="0" parTransId="{D0E24768-6585-43D5-9E7F-62EC0E726843}" sibTransId="{C3E9ABC0-4040-41C4-A56B-4E832200666E}"/>
    <dgm:cxn modelId="{A4942A75-1624-4263-BBC8-E6A15E6B52DC}" srcId="{B15508C6-F2AD-4347-8D9A-482ECD0637E9}" destId="{B7A9ADEE-D5B2-44B3-9B14-649ABC219175}" srcOrd="4" destOrd="0" parTransId="{AB3527C4-C29D-4D27-BBB8-937975ACCB58}" sibTransId="{53DE62E8-ED2A-4D91-A489-005291161F3F}"/>
    <dgm:cxn modelId="{4B5B7879-B13F-4699-AD56-81B533F87B4F}" srcId="{B15508C6-F2AD-4347-8D9A-482ECD0637E9}" destId="{392D3868-6F99-49C9-B369-5B1531B71E2C}" srcOrd="2" destOrd="0" parTransId="{2393449C-C853-4C82-B77A-20BF62DE11D2}" sibTransId="{40504937-8E59-40FC-93B8-C7CF7080C916}"/>
    <dgm:cxn modelId="{2556877F-9179-400D-96EC-280844237F2C}" srcId="{B15508C6-F2AD-4347-8D9A-482ECD0637E9}" destId="{122A8F02-A775-4C3F-B155-5CB20CEBBB73}" srcOrd="1" destOrd="0" parTransId="{CCDA829C-46C0-4B39-B6A6-409D9E1F74C1}" sibTransId="{5B257955-EA86-4C73-B345-A4FEBB802BC1}"/>
    <dgm:cxn modelId="{82682884-67E4-426E-AC85-6433C60F3DCE}" type="presOf" srcId="{B15508C6-F2AD-4347-8D9A-482ECD0637E9}" destId="{D9A25F11-8C0F-4F03-A67B-74DBC615C5FB}" srcOrd="0" destOrd="0" presId="urn:microsoft.com/office/officeart/2005/8/layout/hList1"/>
    <dgm:cxn modelId="{185B368C-9285-46C5-8BDD-ACCF99FDF5B8}" type="presOf" srcId="{54D54AF2-4CA6-473A-8A56-D0FE4A1BBD3C}" destId="{819123A3-8DFA-4D91-AB2C-F0D9597A4508}" srcOrd="0" destOrd="0" presId="urn:microsoft.com/office/officeart/2005/8/layout/hList1"/>
    <dgm:cxn modelId="{D17C6DA8-0863-4095-A6DE-4435E125DFC1}" srcId="{85C47428-73C5-4F70-8D3F-7767BE7A819A}" destId="{4010C4FB-42D8-44CD-9F81-766573B416CF}" srcOrd="0" destOrd="0" parTransId="{3EC5ED5E-E618-4CA4-A5B4-C05A2191A8AE}" sibTransId="{E64C4733-9D25-4F6A-972E-D190C4B8B21C}"/>
    <dgm:cxn modelId="{8DC3D8AE-9CBD-494D-8B97-4A8CC9FF63B9}" srcId="{122A8F02-A775-4C3F-B155-5CB20CEBBB73}" destId="{C31F1D89-1E97-4813-A5AA-533EBB4EE366}" srcOrd="0" destOrd="0" parTransId="{6818DE93-F6BE-4285-8202-49BFEC6A29AB}" sibTransId="{55FFCAC0-E117-4C12-BBFA-0FEDDE055D3B}"/>
    <dgm:cxn modelId="{04773ECC-6D1C-4D30-9226-F78CC9A11E29}" type="presOf" srcId="{85C47428-73C5-4F70-8D3F-7767BE7A819A}" destId="{8167BF62-3715-4692-B0C6-EAF11F2319CC}" srcOrd="0" destOrd="0" presId="urn:microsoft.com/office/officeart/2005/8/layout/hList1"/>
    <dgm:cxn modelId="{54A13CD3-7945-415B-A8C7-0392C00D58EA}" srcId="{B15508C6-F2AD-4347-8D9A-482ECD0637E9}" destId="{85C47428-73C5-4F70-8D3F-7767BE7A819A}" srcOrd="0" destOrd="0" parTransId="{8A33311C-ED00-4003-AD12-970CF32AC073}" sibTransId="{A065D579-E65B-4D60-94D6-4912D4BCDF52}"/>
    <dgm:cxn modelId="{12A336D4-4DD6-496D-8D40-EBE403E37292}" type="presOf" srcId="{40911DCA-1F62-4938-B690-E67167ED022F}" destId="{529C3F41-D77B-45C6-BBC0-698251371D46}" srcOrd="0" destOrd="0" presId="urn:microsoft.com/office/officeart/2005/8/layout/hList1"/>
    <dgm:cxn modelId="{E99CCFDB-FF0B-4C51-8879-1734265D3C42}" type="presOf" srcId="{392D3868-6F99-49C9-B369-5B1531B71E2C}" destId="{F67AAE18-F522-4443-9DA5-61E5EE31F4DB}" srcOrd="0" destOrd="0" presId="urn:microsoft.com/office/officeart/2005/8/layout/hList1"/>
    <dgm:cxn modelId="{038C33EA-A0E7-4D4F-AAA8-21A9B259E500}" srcId="{B15508C6-F2AD-4347-8D9A-482ECD0637E9}" destId="{54D54AF2-4CA6-473A-8A56-D0FE4A1BBD3C}" srcOrd="3" destOrd="0" parTransId="{424B6AA8-8CC3-4765-A2A8-57338FC72BA6}" sibTransId="{0C57614C-6D8B-4A1D-9242-208C4F25CFC6}"/>
    <dgm:cxn modelId="{4D1E0BF4-739D-4B01-A094-7F8169C51888}" srcId="{B7A9ADEE-D5B2-44B3-9B14-649ABC219175}" destId="{40911DCA-1F62-4938-B690-E67167ED022F}" srcOrd="0" destOrd="0" parTransId="{0BA3F4A3-6A03-4E32-B726-798E64960D17}" sibTransId="{B654D6B4-BC9D-4F6A-AD94-BDF284F3AE89}"/>
    <dgm:cxn modelId="{03E843F5-00FF-4457-BE8D-6C9743C6AFF5}" type="presOf" srcId="{1B2AE505-51DB-4F43-A553-35D1CAC8A30F}" destId="{75DA0305-09DD-46A6-BD96-A3CC2B17B051}" srcOrd="0" destOrd="0" presId="urn:microsoft.com/office/officeart/2005/8/layout/hList1"/>
    <dgm:cxn modelId="{5E3028FD-FA26-4989-BBE2-9FC5F0FF6104}" srcId="{392D3868-6F99-49C9-B369-5B1531B71E2C}" destId="{EFB0B71F-3CF5-4C3A-8071-E8BF1B72FA97}" srcOrd="0" destOrd="0" parTransId="{6A2A928C-652B-4B63-AD1C-5B880BB9E4A1}" sibTransId="{960933E9-1D18-410C-AC0F-CC86AC2F1F78}"/>
    <dgm:cxn modelId="{03576BFD-E392-461D-9F7D-88FA500D1136}" type="presOf" srcId="{8687C863-93A0-4228-A3C8-7B380A724A5E}" destId="{A6C426EA-77A0-4969-87AB-FA5BC1EFBB02}" srcOrd="0" destOrd="1" presId="urn:microsoft.com/office/officeart/2005/8/layout/hList1"/>
    <dgm:cxn modelId="{DB92ADFD-B09A-4999-9075-F74FB9349106}" srcId="{54D54AF2-4CA6-473A-8A56-D0FE4A1BBD3C}" destId="{1B2AE505-51DB-4F43-A553-35D1CAC8A30F}" srcOrd="0" destOrd="0" parTransId="{36655B11-18FE-4A12-8160-C6C12A2B2E71}" sibTransId="{53BDDC60-C7F8-4A27-8350-83266D879761}"/>
    <dgm:cxn modelId="{1AA52B3F-959E-4D36-8AA2-AAE8C5DB8D9A}" type="presParOf" srcId="{D9A25F11-8C0F-4F03-A67B-74DBC615C5FB}" destId="{071B7F6E-EA96-40C1-AD1D-28C5CD1730AF}" srcOrd="0" destOrd="0" presId="urn:microsoft.com/office/officeart/2005/8/layout/hList1"/>
    <dgm:cxn modelId="{67198FD7-FA9B-4727-BA40-50F9E6D7C885}" type="presParOf" srcId="{071B7F6E-EA96-40C1-AD1D-28C5CD1730AF}" destId="{8167BF62-3715-4692-B0C6-EAF11F2319CC}" srcOrd="0" destOrd="0" presId="urn:microsoft.com/office/officeart/2005/8/layout/hList1"/>
    <dgm:cxn modelId="{D899E119-4721-4EBF-98FD-1F386B1171C2}" type="presParOf" srcId="{071B7F6E-EA96-40C1-AD1D-28C5CD1730AF}" destId="{A6C426EA-77A0-4969-87AB-FA5BC1EFBB02}" srcOrd="1" destOrd="0" presId="urn:microsoft.com/office/officeart/2005/8/layout/hList1"/>
    <dgm:cxn modelId="{1066ED83-FEF9-4412-A99D-AFA075183007}" type="presParOf" srcId="{D9A25F11-8C0F-4F03-A67B-74DBC615C5FB}" destId="{AEEF74B9-E5E5-4681-BC59-DEBCC60DFFFC}" srcOrd="1" destOrd="0" presId="urn:microsoft.com/office/officeart/2005/8/layout/hList1"/>
    <dgm:cxn modelId="{E8FC059A-3860-4562-ACD6-DB984E3F8B39}" type="presParOf" srcId="{D9A25F11-8C0F-4F03-A67B-74DBC615C5FB}" destId="{5AA47AA1-5892-4D88-8C6E-6218E93CDEEA}" srcOrd="2" destOrd="0" presId="urn:microsoft.com/office/officeart/2005/8/layout/hList1"/>
    <dgm:cxn modelId="{BF355E3A-5737-4464-861A-FE58819849A2}" type="presParOf" srcId="{5AA47AA1-5892-4D88-8C6E-6218E93CDEEA}" destId="{118AC3F2-DD8C-49B5-AFFC-9F5B61A4CA20}" srcOrd="0" destOrd="0" presId="urn:microsoft.com/office/officeart/2005/8/layout/hList1"/>
    <dgm:cxn modelId="{2413D089-D467-4304-9082-9055F7E9049A}" type="presParOf" srcId="{5AA47AA1-5892-4D88-8C6E-6218E93CDEEA}" destId="{E5747C79-9DBE-4B00-A200-30EB6EE01654}" srcOrd="1" destOrd="0" presId="urn:microsoft.com/office/officeart/2005/8/layout/hList1"/>
    <dgm:cxn modelId="{C4FB9C31-261B-4E27-BB55-0C7B30280D98}" type="presParOf" srcId="{D9A25F11-8C0F-4F03-A67B-74DBC615C5FB}" destId="{A1373640-9F0D-4DF5-BA43-8EF203C841DC}" srcOrd="3" destOrd="0" presId="urn:microsoft.com/office/officeart/2005/8/layout/hList1"/>
    <dgm:cxn modelId="{59772FB1-90D4-4DC1-9280-8B5789FF81E4}" type="presParOf" srcId="{D9A25F11-8C0F-4F03-A67B-74DBC615C5FB}" destId="{241FD476-4E5F-45BA-AF47-091662F7F904}" srcOrd="4" destOrd="0" presId="urn:microsoft.com/office/officeart/2005/8/layout/hList1"/>
    <dgm:cxn modelId="{FBD1BC18-5D89-44C1-8532-ED25CBE945DA}" type="presParOf" srcId="{241FD476-4E5F-45BA-AF47-091662F7F904}" destId="{F67AAE18-F522-4443-9DA5-61E5EE31F4DB}" srcOrd="0" destOrd="0" presId="urn:microsoft.com/office/officeart/2005/8/layout/hList1"/>
    <dgm:cxn modelId="{C68C02D2-4A81-43E8-8676-61997DF2D3BD}" type="presParOf" srcId="{241FD476-4E5F-45BA-AF47-091662F7F904}" destId="{3A58FA28-D556-4C0E-B613-2FE1D0900268}" srcOrd="1" destOrd="0" presId="urn:microsoft.com/office/officeart/2005/8/layout/hList1"/>
    <dgm:cxn modelId="{459A5A51-B138-4C0E-BC91-A765BE2E1DE2}" type="presParOf" srcId="{D9A25F11-8C0F-4F03-A67B-74DBC615C5FB}" destId="{1EF130A7-5828-44DA-969B-CDEADDE85DC4}" srcOrd="5" destOrd="0" presId="urn:microsoft.com/office/officeart/2005/8/layout/hList1"/>
    <dgm:cxn modelId="{88429267-CC48-4367-8050-1C1E45B674D1}" type="presParOf" srcId="{D9A25F11-8C0F-4F03-A67B-74DBC615C5FB}" destId="{6FD21067-6C25-4BDF-AFDA-A34B4E6C74C0}" srcOrd="6" destOrd="0" presId="urn:microsoft.com/office/officeart/2005/8/layout/hList1"/>
    <dgm:cxn modelId="{B401554E-3D86-4DD2-975E-27398BB56431}" type="presParOf" srcId="{6FD21067-6C25-4BDF-AFDA-A34B4E6C74C0}" destId="{819123A3-8DFA-4D91-AB2C-F0D9597A4508}" srcOrd="0" destOrd="0" presId="urn:microsoft.com/office/officeart/2005/8/layout/hList1"/>
    <dgm:cxn modelId="{25C86453-78B5-4A37-A339-75E4E734DF1F}" type="presParOf" srcId="{6FD21067-6C25-4BDF-AFDA-A34B4E6C74C0}" destId="{75DA0305-09DD-46A6-BD96-A3CC2B17B051}" srcOrd="1" destOrd="0" presId="urn:microsoft.com/office/officeart/2005/8/layout/hList1"/>
    <dgm:cxn modelId="{91BDA22E-5756-47DC-B5C4-FC13489C8A95}" type="presParOf" srcId="{D9A25F11-8C0F-4F03-A67B-74DBC615C5FB}" destId="{EE50C21C-A025-4F86-A4DE-9170E0DA53AD}" srcOrd="7" destOrd="0" presId="urn:microsoft.com/office/officeart/2005/8/layout/hList1"/>
    <dgm:cxn modelId="{2D29FAFB-7E11-4915-8501-83AD3907652A}" type="presParOf" srcId="{D9A25F11-8C0F-4F03-A67B-74DBC615C5FB}" destId="{227383F8-CD5A-4010-916C-DD9F6400358D}" srcOrd="8" destOrd="0" presId="urn:microsoft.com/office/officeart/2005/8/layout/hList1"/>
    <dgm:cxn modelId="{97C14D0F-BAE9-4A48-B921-74BE693EE13E}" type="presParOf" srcId="{227383F8-CD5A-4010-916C-DD9F6400358D}" destId="{6C226AED-6EA9-4443-BE1F-99420664A25B}" srcOrd="0" destOrd="0" presId="urn:microsoft.com/office/officeart/2005/8/layout/hList1"/>
    <dgm:cxn modelId="{AFE9F036-76D7-4C30-97BD-9773C0726173}" type="presParOf" srcId="{227383F8-CD5A-4010-916C-DD9F6400358D}" destId="{529C3F41-D77B-45C6-BBC0-698251371D4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461C20-A312-4ECC-8DE1-570E98761827}" type="doc">
      <dgm:prSet loTypeId="urn:microsoft.com/office/officeart/2005/8/layout/hList1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D8F2A9E-FDEC-4CCE-9772-47CEB9DABE51}">
      <dgm:prSet phldrT="[Text]" custT="1"/>
      <dgm:spPr/>
      <dgm:t>
        <a:bodyPr/>
        <a:lstStyle/>
        <a:p>
          <a:r>
            <a:rPr lang="en-GB" sz="1400" b="1" dirty="0"/>
            <a:t>ATTRITED FLAG &amp;EDUCATION LEVEL</a:t>
          </a:r>
          <a:endParaRPr lang="en-IN" sz="1400" b="1" dirty="0"/>
        </a:p>
      </dgm:t>
    </dgm:pt>
    <dgm:pt modelId="{4422B2AC-3564-4D9B-8AC3-84F2642D8317}" type="parTrans" cxnId="{B4AF2969-5920-43F3-AF4C-D58B29ACC051}">
      <dgm:prSet/>
      <dgm:spPr/>
      <dgm:t>
        <a:bodyPr/>
        <a:lstStyle/>
        <a:p>
          <a:endParaRPr lang="en-IN"/>
        </a:p>
      </dgm:t>
    </dgm:pt>
    <dgm:pt modelId="{CC3F03E8-4765-4E68-90B9-CF7BE8F41270}" type="sibTrans" cxnId="{B4AF2969-5920-43F3-AF4C-D58B29ACC051}">
      <dgm:prSet/>
      <dgm:spPr/>
      <dgm:t>
        <a:bodyPr/>
        <a:lstStyle/>
        <a:p>
          <a:endParaRPr lang="en-IN"/>
        </a:p>
      </dgm:t>
    </dgm:pt>
    <dgm:pt modelId="{4401612F-13DE-4CB1-A85F-ECC3EAA77127}">
      <dgm:prSet phldrT="[Text]" custT="1"/>
      <dgm:spPr/>
      <dgm:t>
        <a:bodyPr/>
        <a:lstStyle/>
        <a:p>
          <a:r>
            <a:rPr lang="en-GB" sz="1600" b="1" dirty="0"/>
            <a:t>COLLEGE,DECORATE,GRADUATE,HIGH SCHOOL,POST-GRADUATE</a:t>
          </a:r>
          <a:endParaRPr lang="en-IN" sz="1600" b="1" dirty="0"/>
        </a:p>
      </dgm:t>
    </dgm:pt>
    <dgm:pt modelId="{B0AED972-4C8F-471D-AE22-97C4F5460CA1}" type="parTrans" cxnId="{8F64C4C7-9F5D-4BCA-9352-C8C7B2E6BC5E}">
      <dgm:prSet/>
      <dgm:spPr/>
      <dgm:t>
        <a:bodyPr/>
        <a:lstStyle/>
        <a:p>
          <a:endParaRPr lang="en-IN"/>
        </a:p>
      </dgm:t>
    </dgm:pt>
    <dgm:pt modelId="{048653B4-7C20-4A68-894C-76F739DD7226}" type="sibTrans" cxnId="{8F64C4C7-9F5D-4BCA-9352-C8C7B2E6BC5E}">
      <dgm:prSet/>
      <dgm:spPr/>
      <dgm:t>
        <a:bodyPr/>
        <a:lstStyle/>
        <a:p>
          <a:endParaRPr lang="en-IN"/>
        </a:p>
      </dgm:t>
    </dgm:pt>
    <dgm:pt modelId="{0E0F4F3F-9920-43D2-BC96-99316268722C}">
      <dgm:prSet phldrT="[Text]" custT="1"/>
      <dgm:spPr/>
      <dgm:t>
        <a:bodyPr/>
        <a:lstStyle/>
        <a:p>
          <a:r>
            <a:rPr lang="en-GB" sz="1600" b="1"/>
            <a:t>MARTAIL STATUS&amp; ATTRITED FLAG</a:t>
          </a:r>
          <a:endParaRPr lang="en-IN" sz="1600" b="1" dirty="0"/>
        </a:p>
      </dgm:t>
    </dgm:pt>
    <dgm:pt modelId="{F0E17530-79DA-4219-9F2F-E5066D0697F5}" type="parTrans" cxnId="{D75FBBCF-7417-4B6E-94EF-410AC7F10A0A}">
      <dgm:prSet/>
      <dgm:spPr/>
      <dgm:t>
        <a:bodyPr/>
        <a:lstStyle/>
        <a:p>
          <a:endParaRPr lang="en-IN"/>
        </a:p>
      </dgm:t>
    </dgm:pt>
    <dgm:pt modelId="{F0818992-26FB-45A3-9E68-63E521B404BC}" type="sibTrans" cxnId="{D75FBBCF-7417-4B6E-94EF-410AC7F10A0A}">
      <dgm:prSet/>
      <dgm:spPr/>
      <dgm:t>
        <a:bodyPr/>
        <a:lstStyle/>
        <a:p>
          <a:endParaRPr lang="en-IN"/>
        </a:p>
      </dgm:t>
    </dgm:pt>
    <dgm:pt modelId="{FADEFD56-919F-48CE-BAB3-63B05EBD95CB}">
      <dgm:prSet phldrT="[Text]"/>
      <dgm:spPr/>
      <dgm:t>
        <a:bodyPr/>
        <a:lstStyle/>
        <a:p>
          <a:r>
            <a:rPr lang="en-GB" b="1"/>
            <a:t>MARRIAGE,DIVORCED,SINGLE</a:t>
          </a:r>
          <a:endParaRPr lang="en-IN" b="1" dirty="0"/>
        </a:p>
      </dgm:t>
    </dgm:pt>
    <dgm:pt modelId="{747E209A-91DA-4808-8DEB-CD3A7BFFD7B5}" type="parTrans" cxnId="{90112D0A-5955-402F-B479-D729B0C0C935}">
      <dgm:prSet/>
      <dgm:spPr/>
      <dgm:t>
        <a:bodyPr/>
        <a:lstStyle/>
        <a:p>
          <a:endParaRPr lang="en-IN"/>
        </a:p>
      </dgm:t>
    </dgm:pt>
    <dgm:pt modelId="{C7FC62DC-D76B-4E03-A03D-EC79C230BFB8}" type="sibTrans" cxnId="{90112D0A-5955-402F-B479-D729B0C0C935}">
      <dgm:prSet/>
      <dgm:spPr/>
      <dgm:t>
        <a:bodyPr/>
        <a:lstStyle/>
        <a:p>
          <a:endParaRPr lang="en-IN"/>
        </a:p>
      </dgm:t>
    </dgm:pt>
    <dgm:pt modelId="{E5DDE5FD-3540-47F0-9266-24773D5C2174}">
      <dgm:prSet phldrT="[Text]" custT="1"/>
      <dgm:spPr/>
      <dgm:t>
        <a:bodyPr/>
        <a:lstStyle/>
        <a:p>
          <a:r>
            <a:rPr lang="en-GB" sz="1600" b="1"/>
            <a:t>CUSTOMER AGE &amp;ATTRITED FLAG</a:t>
          </a:r>
          <a:endParaRPr lang="en-IN" sz="1600" b="1" dirty="0"/>
        </a:p>
      </dgm:t>
    </dgm:pt>
    <dgm:pt modelId="{093F9146-450A-4013-81F1-7F8738DCBF4B}" type="parTrans" cxnId="{20C0A61F-6157-406D-95CB-F8FFEBEBAAFC}">
      <dgm:prSet/>
      <dgm:spPr/>
      <dgm:t>
        <a:bodyPr/>
        <a:lstStyle/>
        <a:p>
          <a:endParaRPr lang="en-IN"/>
        </a:p>
      </dgm:t>
    </dgm:pt>
    <dgm:pt modelId="{D6BEE5AB-3CB9-4BD3-9D15-AC8B32F50AC0}" type="sibTrans" cxnId="{20C0A61F-6157-406D-95CB-F8FFEBEBAAFC}">
      <dgm:prSet/>
      <dgm:spPr/>
      <dgm:t>
        <a:bodyPr/>
        <a:lstStyle/>
        <a:p>
          <a:endParaRPr lang="en-IN"/>
        </a:p>
      </dgm:t>
    </dgm:pt>
    <dgm:pt modelId="{94FE6689-2793-4871-BD7C-2CBA826C771E}">
      <dgm:prSet phldrT="[Text]" custT="1"/>
      <dgm:spPr/>
      <dgm:t>
        <a:bodyPr/>
        <a:lstStyle/>
        <a:p>
          <a:r>
            <a:rPr lang="en-GB" sz="1600" b="1"/>
            <a:t>EXISTING CUSTOMERS&gt;ATTRITED CUSTOMERS</a:t>
          </a:r>
          <a:endParaRPr lang="en-IN" sz="1600" b="1" dirty="0"/>
        </a:p>
      </dgm:t>
    </dgm:pt>
    <dgm:pt modelId="{97A2EE56-2978-4922-A1B8-9C9E3BB9B444}" type="parTrans" cxnId="{892FD61E-4DD2-4E96-B5A5-9399ACCBF131}">
      <dgm:prSet/>
      <dgm:spPr/>
      <dgm:t>
        <a:bodyPr/>
        <a:lstStyle/>
        <a:p>
          <a:endParaRPr lang="en-IN"/>
        </a:p>
      </dgm:t>
    </dgm:pt>
    <dgm:pt modelId="{3664926C-B496-4086-A1D7-7C95FB194E5D}" type="sibTrans" cxnId="{892FD61E-4DD2-4E96-B5A5-9399ACCBF131}">
      <dgm:prSet/>
      <dgm:spPr/>
      <dgm:t>
        <a:bodyPr/>
        <a:lstStyle/>
        <a:p>
          <a:endParaRPr lang="en-IN"/>
        </a:p>
      </dgm:t>
    </dgm:pt>
    <dgm:pt modelId="{37A97DF0-80CA-4F6B-AFE5-E4A0034DCF97}" type="pres">
      <dgm:prSet presAssocID="{D6461C20-A312-4ECC-8DE1-570E98761827}" presName="Name0" presStyleCnt="0">
        <dgm:presLayoutVars>
          <dgm:dir/>
          <dgm:animLvl val="lvl"/>
          <dgm:resizeHandles val="exact"/>
        </dgm:presLayoutVars>
      </dgm:prSet>
      <dgm:spPr/>
    </dgm:pt>
    <dgm:pt modelId="{7411BDF0-0ED4-44E8-89F2-E6D5F4EA525C}" type="pres">
      <dgm:prSet presAssocID="{AD8F2A9E-FDEC-4CCE-9772-47CEB9DABE51}" presName="composite" presStyleCnt="0"/>
      <dgm:spPr/>
    </dgm:pt>
    <dgm:pt modelId="{6CEC05BA-6725-47B5-9B50-4E44106E07FF}" type="pres">
      <dgm:prSet presAssocID="{AD8F2A9E-FDEC-4CCE-9772-47CEB9DABE51}" presName="parTx" presStyleLbl="alignNode1" presStyleIdx="0" presStyleCnt="3" custLinFactNeighborX="4785" custLinFactNeighborY="-14781">
        <dgm:presLayoutVars>
          <dgm:chMax val="0"/>
          <dgm:chPref val="0"/>
          <dgm:bulletEnabled val="1"/>
        </dgm:presLayoutVars>
      </dgm:prSet>
      <dgm:spPr/>
    </dgm:pt>
    <dgm:pt modelId="{790105CC-C3CB-4175-94BC-A7D6B0285BDB}" type="pres">
      <dgm:prSet presAssocID="{AD8F2A9E-FDEC-4CCE-9772-47CEB9DABE51}" presName="desTx" presStyleLbl="alignAccFollowNode1" presStyleIdx="0" presStyleCnt="3">
        <dgm:presLayoutVars>
          <dgm:bulletEnabled val="1"/>
        </dgm:presLayoutVars>
      </dgm:prSet>
      <dgm:spPr/>
    </dgm:pt>
    <dgm:pt modelId="{AE0953C7-A382-4524-9873-F0ABCC498F49}" type="pres">
      <dgm:prSet presAssocID="{CC3F03E8-4765-4E68-90B9-CF7BE8F41270}" presName="space" presStyleCnt="0"/>
      <dgm:spPr/>
    </dgm:pt>
    <dgm:pt modelId="{6D6AFD7B-4122-40C7-AEA3-D295BB9C4812}" type="pres">
      <dgm:prSet presAssocID="{0E0F4F3F-9920-43D2-BC96-99316268722C}" presName="composite" presStyleCnt="0"/>
      <dgm:spPr/>
    </dgm:pt>
    <dgm:pt modelId="{8C8746BC-E216-427E-8EFA-2FB5B4B4A75A}" type="pres">
      <dgm:prSet presAssocID="{0E0F4F3F-9920-43D2-BC96-99316268722C}" presName="parTx" presStyleLbl="alignNode1" presStyleIdx="1" presStyleCnt="3" custLinFactNeighborX="-2157" custLinFactNeighborY="7702">
        <dgm:presLayoutVars>
          <dgm:chMax val="0"/>
          <dgm:chPref val="0"/>
          <dgm:bulletEnabled val="1"/>
        </dgm:presLayoutVars>
      </dgm:prSet>
      <dgm:spPr/>
    </dgm:pt>
    <dgm:pt modelId="{0DED35C0-94C2-452D-90D1-FD5E283B26DA}" type="pres">
      <dgm:prSet presAssocID="{0E0F4F3F-9920-43D2-BC96-99316268722C}" presName="desTx" presStyleLbl="alignAccFollowNode1" presStyleIdx="1" presStyleCnt="3">
        <dgm:presLayoutVars>
          <dgm:bulletEnabled val="1"/>
        </dgm:presLayoutVars>
      </dgm:prSet>
      <dgm:spPr/>
    </dgm:pt>
    <dgm:pt modelId="{D1C51E8C-2617-474D-8944-235046998BE3}" type="pres">
      <dgm:prSet presAssocID="{F0818992-26FB-45A3-9E68-63E521B404BC}" presName="space" presStyleCnt="0"/>
      <dgm:spPr/>
    </dgm:pt>
    <dgm:pt modelId="{CB5FECE3-2752-4D6F-922B-9EEB1B2B42AE}" type="pres">
      <dgm:prSet presAssocID="{E5DDE5FD-3540-47F0-9266-24773D5C2174}" presName="composite" presStyleCnt="0"/>
      <dgm:spPr/>
    </dgm:pt>
    <dgm:pt modelId="{54C08757-E4D4-4E10-832C-E761A1B61B9D}" type="pres">
      <dgm:prSet presAssocID="{E5DDE5FD-3540-47F0-9266-24773D5C217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EB0A315-9CCC-4A19-ADEA-835D7CABAEE7}" type="pres">
      <dgm:prSet presAssocID="{E5DDE5FD-3540-47F0-9266-24773D5C2174}" presName="desTx" presStyleLbl="alignAccFollowNode1" presStyleIdx="2" presStyleCnt="3" custLinFactNeighborX="-2770" custLinFactNeighborY="-1425">
        <dgm:presLayoutVars>
          <dgm:bulletEnabled val="1"/>
        </dgm:presLayoutVars>
      </dgm:prSet>
      <dgm:spPr/>
    </dgm:pt>
  </dgm:ptLst>
  <dgm:cxnLst>
    <dgm:cxn modelId="{90112D0A-5955-402F-B479-D729B0C0C935}" srcId="{0E0F4F3F-9920-43D2-BC96-99316268722C}" destId="{FADEFD56-919F-48CE-BAB3-63B05EBD95CB}" srcOrd="0" destOrd="0" parTransId="{747E209A-91DA-4808-8DEB-CD3A7BFFD7B5}" sibTransId="{C7FC62DC-D76B-4E03-A03D-EC79C230BFB8}"/>
    <dgm:cxn modelId="{892FD61E-4DD2-4E96-B5A5-9399ACCBF131}" srcId="{E5DDE5FD-3540-47F0-9266-24773D5C2174}" destId="{94FE6689-2793-4871-BD7C-2CBA826C771E}" srcOrd="0" destOrd="0" parTransId="{97A2EE56-2978-4922-A1B8-9C9E3BB9B444}" sibTransId="{3664926C-B496-4086-A1D7-7C95FB194E5D}"/>
    <dgm:cxn modelId="{A658461F-5E41-488A-961C-95CBE7A8B5E5}" type="presOf" srcId="{E5DDE5FD-3540-47F0-9266-24773D5C2174}" destId="{54C08757-E4D4-4E10-832C-E761A1B61B9D}" srcOrd="0" destOrd="0" presId="urn:microsoft.com/office/officeart/2005/8/layout/hList1"/>
    <dgm:cxn modelId="{20C0A61F-6157-406D-95CB-F8FFEBEBAAFC}" srcId="{D6461C20-A312-4ECC-8DE1-570E98761827}" destId="{E5DDE5FD-3540-47F0-9266-24773D5C2174}" srcOrd="2" destOrd="0" parTransId="{093F9146-450A-4013-81F1-7F8738DCBF4B}" sibTransId="{D6BEE5AB-3CB9-4BD3-9D15-AC8B32F50AC0}"/>
    <dgm:cxn modelId="{B4AF2969-5920-43F3-AF4C-D58B29ACC051}" srcId="{D6461C20-A312-4ECC-8DE1-570E98761827}" destId="{AD8F2A9E-FDEC-4CCE-9772-47CEB9DABE51}" srcOrd="0" destOrd="0" parTransId="{4422B2AC-3564-4D9B-8AC3-84F2642D8317}" sibTransId="{CC3F03E8-4765-4E68-90B9-CF7BE8F41270}"/>
    <dgm:cxn modelId="{DC10EF49-CEE5-493C-8458-C86A5F4B4488}" type="presOf" srcId="{D6461C20-A312-4ECC-8DE1-570E98761827}" destId="{37A97DF0-80CA-4F6B-AFE5-E4A0034DCF97}" srcOrd="0" destOrd="0" presId="urn:microsoft.com/office/officeart/2005/8/layout/hList1"/>
    <dgm:cxn modelId="{985B3084-F16F-432B-8BB4-FE505CFBBD15}" type="presOf" srcId="{AD8F2A9E-FDEC-4CCE-9772-47CEB9DABE51}" destId="{6CEC05BA-6725-47B5-9B50-4E44106E07FF}" srcOrd="0" destOrd="0" presId="urn:microsoft.com/office/officeart/2005/8/layout/hList1"/>
    <dgm:cxn modelId="{450BED94-12E2-46E2-82A3-1BF7BEC05B1A}" type="presOf" srcId="{0E0F4F3F-9920-43D2-BC96-99316268722C}" destId="{8C8746BC-E216-427E-8EFA-2FB5B4B4A75A}" srcOrd="0" destOrd="0" presId="urn:microsoft.com/office/officeart/2005/8/layout/hList1"/>
    <dgm:cxn modelId="{9273A39E-2125-4B14-95A1-BBA61433233C}" type="presOf" srcId="{4401612F-13DE-4CB1-A85F-ECC3EAA77127}" destId="{790105CC-C3CB-4175-94BC-A7D6B0285BDB}" srcOrd="0" destOrd="0" presId="urn:microsoft.com/office/officeart/2005/8/layout/hList1"/>
    <dgm:cxn modelId="{6F4650C4-B670-4352-9976-E44E1A4622AA}" type="presOf" srcId="{FADEFD56-919F-48CE-BAB3-63B05EBD95CB}" destId="{0DED35C0-94C2-452D-90D1-FD5E283B26DA}" srcOrd="0" destOrd="0" presId="urn:microsoft.com/office/officeart/2005/8/layout/hList1"/>
    <dgm:cxn modelId="{8F64C4C7-9F5D-4BCA-9352-C8C7B2E6BC5E}" srcId="{AD8F2A9E-FDEC-4CCE-9772-47CEB9DABE51}" destId="{4401612F-13DE-4CB1-A85F-ECC3EAA77127}" srcOrd="0" destOrd="0" parTransId="{B0AED972-4C8F-471D-AE22-97C4F5460CA1}" sibTransId="{048653B4-7C20-4A68-894C-76F739DD7226}"/>
    <dgm:cxn modelId="{FC626ACD-DB2A-4B6B-A174-C282A432BA49}" type="presOf" srcId="{94FE6689-2793-4871-BD7C-2CBA826C771E}" destId="{2EB0A315-9CCC-4A19-ADEA-835D7CABAEE7}" srcOrd="0" destOrd="0" presId="urn:microsoft.com/office/officeart/2005/8/layout/hList1"/>
    <dgm:cxn modelId="{D75FBBCF-7417-4B6E-94EF-410AC7F10A0A}" srcId="{D6461C20-A312-4ECC-8DE1-570E98761827}" destId="{0E0F4F3F-9920-43D2-BC96-99316268722C}" srcOrd="1" destOrd="0" parTransId="{F0E17530-79DA-4219-9F2F-E5066D0697F5}" sibTransId="{F0818992-26FB-45A3-9E68-63E521B404BC}"/>
    <dgm:cxn modelId="{941B067B-077E-4519-A200-04B823AD3412}" type="presParOf" srcId="{37A97DF0-80CA-4F6B-AFE5-E4A0034DCF97}" destId="{7411BDF0-0ED4-44E8-89F2-E6D5F4EA525C}" srcOrd="0" destOrd="0" presId="urn:microsoft.com/office/officeart/2005/8/layout/hList1"/>
    <dgm:cxn modelId="{826A397B-5CCE-4DE6-9DC7-67162C971F2C}" type="presParOf" srcId="{7411BDF0-0ED4-44E8-89F2-E6D5F4EA525C}" destId="{6CEC05BA-6725-47B5-9B50-4E44106E07FF}" srcOrd="0" destOrd="0" presId="urn:microsoft.com/office/officeart/2005/8/layout/hList1"/>
    <dgm:cxn modelId="{17668598-A306-4285-A57C-E59595ABA74D}" type="presParOf" srcId="{7411BDF0-0ED4-44E8-89F2-E6D5F4EA525C}" destId="{790105CC-C3CB-4175-94BC-A7D6B0285BDB}" srcOrd="1" destOrd="0" presId="urn:microsoft.com/office/officeart/2005/8/layout/hList1"/>
    <dgm:cxn modelId="{40FC0039-CF0C-4540-81F9-58E32FD18303}" type="presParOf" srcId="{37A97DF0-80CA-4F6B-AFE5-E4A0034DCF97}" destId="{AE0953C7-A382-4524-9873-F0ABCC498F49}" srcOrd="1" destOrd="0" presId="urn:microsoft.com/office/officeart/2005/8/layout/hList1"/>
    <dgm:cxn modelId="{441C9EDD-31C6-45C1-BA9A-DA0E7274854D}" type="presParOf" srcId="{37A97DF0-80CA-4F6B-AFE5-E4A0034DCF97}" destId="{6D6AFD7B-4122-40C7-AEA3-D295BB9C4812}" srcOrd="2" destOrd="0" presId="urn:microsoft.com/office/officeart/2005/8/layout/hList1"/>
    <dgm:cxn modelId="{E7273173-56E4-4C2E-914C-274F547C4343}" type="presParOf" srcId="{6D6AFD7B-4122-40C7-AEA3-D295BB9C4812}" destId="{8C8746BC-E216-427E-8EFA-2FB5B4B4A75A}" srcOrd="0" destOrd="0" presId="urn:microsoft.com/office/officeart/2005/8/layout/hList1"/>
    <dgm:cxn modelId="{8640E6F0-A965-4104-8AA6-EC94A2F290E0}" type="presParOf" srcId="{6D6AFD7B-4122-40C7-AEA3-D295BB9C4812}" destId="{0DED35C0-94C2-452D-90D1-FD5E283B26DA}" srcOrd="1" destOrd="0" presId="urn:microsoft.com/office/officeart/2005/8/layout/hList1"/>
    <dgm:cxn modelId="{C8F2D9AC-F871-4826-9A75-EB95A00DF134}" type="presParOf" srcId="{37A97DF0-80CA-4F6B-AFE5-E4A0034DCF97}" destId="{D1C51E8C-2617-474D-8944-235046998BE3}" srcOrd="3" destOrd="0" presId="urn:microsoft.com/office/officeart/2005/8/layout/hList1"/>
    <dgm:cxn modelId="{5B7FE21E-D96C-43A0-8163-13EB424CAAE8}" type="presParOf" srcId="{37A97DF0-80CA-4F6B-AFE5-E4A0034DCF97}" destId="{CB5FECE3-2752-4D6F-922B-9EEB1B2B42AE}" srcOrd="4" destOrd="0" presId="urn:microsoft.com/office/officeart/2005/8/layout/hList1"/>
    <dgm:cxn modelId="{484AAC20-AD27-4552-A6F1-59B234E8E336}" type="presParOf" srcId="{CB5FECE3-2752-4D6F-922B-9EEB1B2B42AE}" destId="{54C08757-E4D4-4E10-832C-E761A1B61B9D}" srcOrd="0" destOrd="0" presId="urn:microsoft.com/office/officeart/2005/8/layout/hList1"/>
    <dgm:cxn modelId="{FE0D7ED6-9154-47DF-A3BD-6A08829F783E}" type="presParOf" srcId="{CB5FECE3-2752-4D6F-922B-9EEB1B2B42AE}" destId="{2EB0A315-9CCC-4A19-ADEA-835D7CABAEE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7BF62-3715-4692-B0C6-EAF11F2319CC}">
      <dsp:nvSpPr>
        <dsp:cNvPr id="0" name=""/>
        <dsp:cNvSpPr/>
      </dsp:nvSpPr>
      <dsp:spPr>
        <a:xfrm>
          <a:off x="0" y="508803"/>
          <a:ext cx="1460499" cy="584199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accent1"/>
              </a:solidFill>
            </a:rPr>
            <a:t>REGION WISE % ATTRITED</a:t>
          </a:r>
          <a:endParaRPr lang="en-IN" sz="1400" kern="1200" dirty="0"/>
        </a:p>
      </dsp:txBody>
      <dsp:txXfrm>
        <a:off x="0" y="508803"/>
        <a:ext cx="1460499" cy="584199"/>
      </dsp:txXfrm>
    </dsp:sp>
    <dsp:sp modelId="{A6C426EA-77A0-4969-87AB-FA5BC1EFBB02}">
      <dsp:nvSpPr>
        <dsp:cNvPr id="0" name=""/>
        <dsp:cNvSpPr/>
      </dsp:nvSpPr>
      <dsp:spPr>
        <a:xfrm>
          <a:off x="3809" y="1076027"/>
          <a:ext cx="1460499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 dirty="0">
              <a:solidFill>
                <a:schemeClr val="tx1"/>
              </a:solidFill>
            </a:rPr>
            <a:t>ENGLAND HAS MORE REGION % COUNT 83.68%</a:t>
          </a:r>
          <a:endParaRPr lang="en-IN" sz="16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900" kern="1200" dirty="0"/>
        </a:p>
      </dsp:txBody>
      <dsp:txXfrm>
        <a:off x="3809" y="1076027"/>
        <a:ext cx="1460499" cy="2810880"/>
      </dsp:txXfrm>
    </dsp:sp>
    <dsp:sp modelId="{118AC3F2-DD8C-49B5-AFFC-9F5B61A4CA20}">
      <dsp:nvSpPr>
        <dsp:cNvPr id="0" name=""/>
        <dsp:cNvSpPr/>
      </dsp:nvSpPr>
      <dsp:spPr>
        <a:xfrm>
          <a:off x="1692629" y="491827"/>
          <a:ext cx="1460499" cy="584199"/>
        </a:xfrm>
        <a:prstGeom prst="rect">
          <a:avLst/>
        </a:prstGeom>
        <a:solidFill>
          <a:srgbClr val="00B05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rgbClr val="FF0000"/>
              </a:solidFill>
            </a:rPr>
            <a:t>ATTRITED &amp;EXISTING CUSTOMERS</a:t>
          </a:r>
          <a:endParaRPr lang="en-IN" sz="1400" b="1" kern="1200" dirty="0">
            <a:solidFill>
              <a:srgbClr val="FF0000"/>
            </a:solidFill>
          </a:endParaRPr>
        </a:p>
      </dsp:txBody>
      <dsp:txXfrm>
        <a:off x="1692629" y="491827"/>
        <a:ext cx="1460499" cy="584199"/>
      </dsp:txXfrm>
    </dsp:sp>
    <dsp:sp modelId="{E5747C79-9DBE-4B00-A200-30EB6EE01654}">
      <dsp:nvSpPr>
        <dsp:cNvPr id="0" name=""/>
        <dsp:cNvSpPr/>
      </dsp:nvSpPr>
      <dsp:spPr>
        <a:xfrm>
          <a:off x="1668779" y="1076027"/>
          <a:ext cx="1460499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 dirty="0">
              <a:solidFill>
                <a:schemeClr val="tx1"/>
              </a:solidFill>
            </a:rPr>
            <a:t>EXISTING CUSTOMERS &gt;ATTRITED CUSTOMERS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1668779" y="1076027"/>
        <a:ext cx="1460499" cy="2810880"/>
      </dsp:txXfrm>
    </dsp:sp>
    <dsp:sp modelId="{F67AAE18-F522-4443-9DA5-61E5EE31F4DB}">
      <dsp:nvSpPr>
        <dsp:cNvPr id="0" name=""/>
        <dsp:cNvSpPr/>
      </dsp:nvSpPr>
      <dsp:spPr>
        <a:xfrm>
          <a:off x="3333749" y="491827"/>
          <a:ext cx="1460499" cy="584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rgbClr val="7030A0"/>
              </a:solidFill>
            </a:rPr>
            <a:t>GENDER-WISE %</a:t>
          </a:r>
          <a:endParaRPr lang="en-IN" sz="1800" b="1" kern="1200" dirty="0">
            <a:solidFill>
              <a:srgbClr val="7030A0"/>
            </a:solidFill>
          </a:endParaRPr>
        </a:p>
      </dsp:txBody>
      <dsp:txXfrm>
        <a:off x="3333749" y="491827"/>
        <a:ext cx="1460499" cy="584199"/>
      </dsp:txXfrm>
    </dsp:sp>
    <dsp:sp modelId="{3A58FA28-D556-4C0E-B613-2FE1D0900268}">
      <dsp:nvSpPr>
        <dsp:cNvPr id="0" name=""/>
        <dsp:cNvSpPr/>
      </dsp:nvSpPr>
      <dsp:spPr>
        <a:xfrm>
          <a:off x="3357614" y="1169067"/>
          <a:ext cx="1460499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 dirty="0"/>
            <a:t>MALE&gt;FEMALE</a:t>
          </a:r>
          <a:endParaRPr lang="en-IN" sz="1600" b="1" kern="1200" dirty="0"/>
        </a:p>
      </dsp:txBody>
      <dsp:txXfrm>
        <a:off x="3357614" y="1169067"/>
        <a:ext cx="1460499" cy="2810880"/>
      </dsp:txXfrm>
    </dsp:sp>
    <dsp:sp modelId="{819123A3-8DFA-4D91-AB2C-F0D9597A4508}">
      <dsp:nvSpPr>
        <dsp:cNvPr id="0" name=""/>
        <dsp:cNvSpPr/>
      </dsp:nvSpPr>
      <dsp:spPr>
        <a:xfrm>
          <a:off x="4974870" y="511789"/>
          <a:ext cx="1460500" cy="584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rgbClr val="002060"/>
              </a:solidFill>
            </a:rPr>
            <a:t>REGION WISE COUNT</a:t>
          </a:r>
          <a:endParaRPr lang="en-IN" sz="1600" b="1" kern="1200" dirty="0">
            <a:solidFill>
              <a:srgbClr val="002060"/>
            </a:solidFill>
          </a:endParaRPr>
        </a:p>
      </dsp:txBody>
      <dsp:txXfrm>
        <a:off x="4974870" y="511789"/>
        <a:ext cx="1460500" cy="584200"/>
      </dsp:txXfrm>
    </dsp:sp>
    <dsp:sp modelId="{75DA0305-09DD-46A6-BD96-A3CC2B17B051}">
      <dsp:nvSpPr>
        <dsp:cNvPr id="0" name=""/>
        <dsp:cNvSpPr/>
      </dsp:nvSpPr>
      <dsp:spPr>
        <a:xfrm>
          <a:off x="5134415" y="1198440"/>
          <a:ext cx="1309221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/>
            <a:t>ENGLAND&gt;NORTHERN ISLAND&gt;SCOLTAND&gt;WALES</a:t>
          </a:r>
          <a:endParaRPr lang="en-IN" sz="1400" b="1" kern="1200" dirty="0"/>
        </a:p>
      </dsp:txBody>
      <dsp:txXfrm>
        <a:off x="5134415" y="1198440"/>
        <a:ext cx="1309221" cy="2810880"/>
      </dsp:txXfrm>
    </dsp:sp>
    <dsp:sp modelId="{6C226AED-6EA9-4443-BE1F-99420664A25B}">
      <dsp:nvSpPr>
        <dsp:cNvPr id="0" name=""/>
        <dsp:cNvSpPr/>
      </dsp:nvSpPr>
      <dsp:spPr>
        <a:xfrm>
          <a:off x="6651597" y="447924"/>
          <a:ext cx="1460499" cy="584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rgbClr val="C00000"/>
              </a:solidFill>
            </a:rPr>
            <a:t>ATTRITED &amp; CARD CATEGORY</a:t>
          </a:r>
          <a:endParaRPr lang="en-IN" sz="1600" b="1" kern="1200" dirty="0">
            <a:solidFill>
              <a:srgbClr val="C00000"/>
            </a:solidFill>
          </a:endParaRPr>
        </a:p>
      </dsp:txBody>
      <dsp:txXfrm>
        <a:off x="6651597" y="447924"/>
        <a:ext cx="1460499" cy="584199"/>
      </dsp:txXfrm>
    </dsp:sp>
    <dsp:sp modelId="{529C3F41-D77B-45C6-BBC0-698251371D46}">
      <dsp:nvSpPr>
        <dsp:cNvPr id="0" name=""/>
        <dsp:cNvSpPr/>
      </dsp:nvSpPr>
      <dsp:spPr>
        <a:xfrm>
          <a:off x="6663690" y="1076027"/>
          <a:ext cx="1460499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 dirty="0"/>
            <a:t>BLUE&gt;GOLD&gt;PLATINUM&gt;SILVER</a:t>
          </a:r>
          <a:endParaRPr lang="en-IN" sz="1600" b="1" kern="1200" dirty="0"/>
        </a:p>
      </dsp:txBody>
      <dsp:txXfrm>
        <a:off x="6663690" y="1076027"/>
        <a:ext cx="1460499" cy="2810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C05BA-6725-47B5-9B50-4E44106E07FF}">
      <dsp:nvSpPr>
        <dsp:cNvPr id="0" name=""/>
        <dsp:cNvSpPr/>
      </dsp:nvSpPr>
      <dsp:spPr>
        <a:xfrm>
          <a:off x="154326" y="1085674"/>
          <a:ext cx="3157537" cy="5379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ATTRITED FLAG &amp;EDUCATION LEVEL</a:t>
          </a:r>
          <a:endParaRPr lang="en-IN" sz="1400" b="1" kern="1200" dirty="0"/>
        </a:p>
      </dsp:txBody>
      <dsp:txXfrm>
        <a:off x="154326" y="1085674"/>
        <a:ext cx="3157537" cy="537938"/>
      </dsp:txXfrm>
    </dsp:sp>
    <dsp:sp modelId="{790105CC-C3CB-4175-94BC-A7D6B0285BDB}">
      <dsp:nvSpPr>
        <dsp:cNvPr id="0" name=""/>
        <dsp:cNvSpPr/>
      </dsp:nvSpPr>
      <dsp:spPr>
        <a:xfrm>
          <a:off x="3238" y="1703125"/>
          <a:ext cx="3157537" cy="8166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 dirty="0"/>
            <a:t>COLLEGE,DECORATE,GRADUATE,HIGH SCHOOL,POST-GRADUATE</a:t>
          </a:r>
          <a:endParaRPr lang="en-IN" sz="1600" b="1" kern="1200" dirty="0"/>
        </a:p>
      </dsp:txBody>
      <dsp:txXfrm>
        <a:off x="3238" y="1703125"/>
        <a:ext cx="3157537" cy="816637"/>
      </dsp:txXfrm>
    </dsp:sp>
    <dsp:sp modelId="{8C8746BC-E216-427E-8EFA-2FB5B4B4A75A}">
      <dsp:nvSpPr>
        <dsp:cNvPr id="0" name=""/>
        <dsp:cNvSpPr/>
      </dsp:nvSpPr>
      <dsp:spPr>
        <a:xfrm>
          <a:off x="3534723" y="1206619"/>
          <a:ext cx="3157537" cy="5379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MARTAIL STATUS&amp; ATTRITED FLAG</a:t>
          </a:r>
          <a:endParaRPr lang="en-IN" sz="1600" b="1" kern="1200" dirty="0"/>
        </a:p>
      </dsp:txBody>
      <dsp:txXfrm>
        <a:off x="3534723" y="1206619"/>
        <a:ext cx="3157537" cy="537938"/>
      </dsp:txXfrm>
    </dsp:sp>
    <dsp:sp modelId="{0DED35C0-94C2-452D-90D1-FD5E283B26DA}">
      <dsp:nvSpPr>
        <dsp:cNvPr id="0" name=""/>
        <dsp:cNvSpPr/>
      </dsp:nvSpPr>
      <dsp:spPr>
        <a:xfrm>
          <a:off x="3602831" y="1703125"/>
          <a:ext cx="3157537" cy="81663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/>
            <a:t>MARRIAGE,DIVORCED,SINGLE</a:t>
          </a:r>
          <a:endParaRPr lang="en-IN" sz="1700" b="1" kern="1200" dirty="0"/>
        </a:p>
      </dsp:txBody>
      <dsp:txXfrm>
        <a:off x="3602831" y="1703125"/>
        <a:ext cx="3157537" cy="816637"/>
      </dsp:txXfrm>
    </dsp:sp>
    <dsp:sp modelId="{54C08757-E4D4-4E10-832C-E761A1B61B9D}">
      <dsp:nvSpPr>
        <dsp:cNvPr id="0" name=""/>
        <dsp:cNvSpPr/>
      </dsp:nvSpPr>
      <dsp:spPr>
        <a:xfrm>
          <a:off x="7202424" y="1165187"/>
          <a:ext cx="3157537" cy="5379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CUSTOMER AGE &amp;ATTRITED FLAG</a:t>
          </a:r>
          <a:endParaRPr lang="en-IN" sz="1600" b="1" kern="1200" dirty="0"/>
        </a:p>
      </dsp:txBody>
      <dsp:txXfrm>
        <a:off x="7202424" y="1165187"/>
        <a:ext cx="3157537" cy="537938"/>
      </dsp:txXfrm>
    </dsp:sp>
    <dsp:sp modelId="{2EB0A315-9CCC-4A19-ADEA-835D7CABAEE7}">
      <dsp:nvSpPr>
        <dsp:cNvPr id="0" name=""/>
        <dsp:cNvSpPr/>
      </dsp:nvSpPr>
      <dsp:spPr>
        <a:xfrm>
          <a:off x="7114960" y="1691488"/>
          <a:ext cx="3157537" cy="8166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/>
            <a:t>EXISTING CUSTOMERS&gt;ATTRITED CUSTOMERS</a:t>
          </a:r>
          <a:endParaRPr lang="en-IN" sz="1600" b="1" kern="1200" dirty="0"/>
        </a:p>
      </dsp:txBody>
      <dsp:txXfrm>
        <a:off x="7114960" y="1691488"/>
        <a:ext cx="3157537" cy="816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D25A-65DE-44C2-BCCF-C2CEC380ACDD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94A3-CC40-484D-AE22-2D6C2D79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02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D25A-65DE-44C2-BCCF-C2CEC380ACDD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94A3-CC40-484D-AE22-2D6C2D79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32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D25A-65DE-44C2-BCCF-C2CEC380ACDD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94A3-CC40-484D-AE22-2D6C2D79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358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D25A-65DE-44C2-BCCF-C2CEC380ACDD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94A3-CC40-484D-AE22-2D6C2D796D0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849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D25A-65DE-44C2-BCCF-C2CEC380ACDD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94A3-CC40-484D-AE22-2D6C2D79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730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D25A-65DE-44C2-BCCF-C2CEC380ACDD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94A3-CC40-484D-AE22-2D6C2D79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2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D25A-65DE-44C2-BCCF-C2CEC380ACDD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94A3-CC40-484D-AE22-2D6C2D79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19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D25A-65DE-44C2-BCCF-C2CEC380ACDD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94A3-CC40-484D-AE22-2D6C2D79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318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D25A-65DE-44C2-BCCF-C2CEC380ACDD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94A3-CC40-484D-AE22-2D6C2D79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942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D25A-65DE-44C2-BCCF-C2CEC380ACDD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94A3-CC40-484D-AE22-2D6C2D79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47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D25A-65DE-44C2-BCCF-C2CEC380ACDD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94A3-CC40-484D-AE22-2D6C2D79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4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D25A-65DE-44C2-BCCF-C2CEC380ACDD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94A3-CC40-484D-AE22-2D6C2D79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18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D25A-65DE-44C2-BCCF-C2CEC380ACDD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94A3-CC40-484D-AE22-2D6C2D79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13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D25A-65DE-44C2-BCCF-C2CEC380ACDD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94A3-CC40-484D-AE22-2D6C2D79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56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D25A-65DE-44C2-BCCF-C2CEC380ACDD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94A3-CC40-484D-AE22-2D6C2D79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32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D25A-65DE-44C2-BCCF-C2CEC380ACDD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94A3-CC40-484D-AE22-2D6C2D79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16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D25A-65DE-44C2-BCCF-C2CEC380ACDD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94A3-CC40-484D-AE22-2D6C2D79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87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D25A-65DE-44C2-BCCF-C2CEC380ACDD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94A3-CC40-484D-AE22-2D6C2D79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66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52D25A-65DE-44C2-BCCF-C2CEC380ACDD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B294A3-CC40-484D-AE22-2D6C2D79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87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  <p:sldLayoutId id="2147484039" r:id="rId14"/>
    <p:sldLayoutId id="2147484040" r:id="rId15"/>
    <p:sldLayoutId id="2147484041" r:id="rId16"/>
    <p:sldLayoutId id="2147484042" r:id="rId17"/>
    <p:sldLayoutId id="214748404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5401-79E7-A38C-0D67-7C7285792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43549" y="1173570"/>
            <a:ext cx="12084259" cy="739471"/>
          </a:xfrm>
        </p:spPr>
        <p:txBody>
          <a:bodyPr/>
          <a:lstStyle/>
          <a:p>
            <a:r>
              <a:rPr lang="en-IN" sz="3600" b="1" i="0" dirty="0">
                <a:solidFill>
                  <a:srgbClr val="00B050"/>
                </a:solidFill>
                <a:effectLst/>
                <a:latin typeface="Söhne"/>
              </a:rPr>
              <a:t>TOPIC :CUSTOMER CHURN ANALYIS</a:t>
            </a:r>
            <a:endParaRPr lang="en-IN" sz="3600" b="1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6CD8B-00CF-BC2D-636B-E4363057D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2" y="3246746"/>
            <a:ext cx="4476750" cy="2027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39398-B8EA-2E83-5EEB-26E6E08FD7A1}"/>
              </a:ext>
            </a:extLst>
          </p:cNvPr>
          <p:cNvSpPr txBox="1"/>
          <p:nvPr/>
        </p:nvSpPr>
        <p:spPr>
          <a:xfrm>
            <a:off x="9088341" y="5343277"/>
            <a:ext cx="273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NAME:</a:t>
            </a:r>
            <a:r>
              <a:rPr lang="en-GB" b="1" dirty="0">
                <a:solidFill>
                  <a:srgbClr val="7030A0"/>
                </a:solidFill>
              </a:rPr>
              <a:t>SANJAY SHOME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66401-7A2D-9D54-B9C8-B56574782777}"/>
              </a:ext>
            </a:extLst>
          </p:cNvPr>
          <p:cNvSpPr txBox="1"/>
          <p:nvPr/>
        </p:nvSpPr>
        <p:spPr>
          <a:xfrm>
            <a:off x="8987625" y="5796501"/>
            <a:ext cx="320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MENTOR</a:t>
            </a:r>
            <a:r>
              <a:rPr lang="en-GB" b="1" dirty="0">
                <a:solidFill>
                  <a:srgbClr val="FF0000"/>
                </a:solidFill>
              </a:rPr>
              <a:t>: ASHISH RAJPUT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D1593-95C9-1341-7869-3A4D75A2E52E}"/>
              </a:ext>
            </a:extLst>
          </p:cNvPr>
          <p:cNvSpPr txBox="1"/>
          <p:nvPr/>
        </p:nvSpPr>
        <p:spPr>
          <a:xfrm>
            <a:off x="2353584" y="2287506"/>
            <a:ext cx="8332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1" dirty="0">
                <a:solidFill>
                  <a:srgbClr val="FF0000"/>
                </a:solidFill>
              </a:rPr>
              <a:t>CAPSTONE PROJECTS SPRINT3-TABLEAU</a:t>
            </a:r>
            <a:endParaRPr lang="en-IN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04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03BE74-0C7E-0C36-3110-A4E183F7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71" y="63610"/>
            <a:ext cx="5999714" cy="2345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DA63D2-C4CB-F893-5CB6-03491FB73E0D}"/>
              </a:ext>
            </a:extLst>
          </p:cNvPr>
          <p:cNvSpPr txBox="1"/>
          <p:nvPr/>
        </p:nvSpPr>
        <p:spPr>
          <a:xfrm>
            <a:off x="55659" y="357809"/>
            <a:ext cx="255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EDUCATION LEVEL &amp; ATTRITED FLAG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0D6A7DC-F423-1870-A6BB-76D1E57ADBE8}"/>
              </a:ext>
            </a:extLst>
          </p:cNvPr>
          <p:cNvSpPr/>
          <p:nvPr/>
        </p:nvSpPr>
        <p:spPr>
          <a:xfrm>
            <a:off x="2313830" y="556591"/>
            <a:ext cx="532737" cy="2305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CF055-64B0-8A60-4BF9-E351D16A67AB}"/>
              </a:ext>
            </a:extLst>
          </p:cNvPr>
          <p:cNvSpPr txBox="1"/>
          <p:nvPr/>
        </p:nvSpPr>
        <p:spPr>
          <a:xfrm>
            <a:off x="9120146" y="31805"/>
            <a:ext cx="229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INTERPRETATIONS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46FBE39-1E18-2F63-ECC9-7295AAC53AA1}"/>
              </a:ext>
            </a:extLst>
          </p:cNvPr>
          <p:cNvSpPr/>
          <p:nvPr/>
        </p:nvSpPr>
        <p:spPr>
          <a:xfrm>
            <a:off x="9768178" y="429774"/>
            <a:ext cx="18288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4D91D5-1524-58B5-9490-96F929D16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567" y="2651759"/>
            <a:ext cx="5939188" cy="40273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C04BC8-98E0-5A25-F328-789B7D15E4D1}"/>
              </a:ext>
            </a:extLst>
          </p:cNvPr>
          <p:cNvSpPr txBox="1"/>
          <p:nvPr/>
        </p:nvSpPr>
        <p:spPr>
          <a:xfrm>
            <a:off x="-41081" y="3689405"/>
            <a:ext cx="222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EDUCATION LEVEL &amp; ATTRITED FLAG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4B55569-9621-062C-71AC-887E59488B5F}"/>
              </a:ext>
            </a:extLst>
          </p:cNvPr>
          <p:cNvSpPr/>
          <p:nvPr/>
        </p:nvSpPr>
        <p:spPr>
          <a:xfrm>
            <a:off x="2156791" y="3897276"/>
            <a:ext cx="445273" cy="2305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F59F0-24E3-3C7E-7318-7D32BD22F9AA}"/>
              </a:ext>
            </a:extLst>
          </p:cNvPr>
          <p:cNvSpPr txBox="1"/>
          <p:nvPr/>
        </p:nvSpPr>
        <p:spPr>
          <a:xfrm>
            <a:off x="9581322" y="3095448"/>
            <a:ext cx="229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INTERPRETATIONS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1997A73-1BBA-5F51-8DE5-BFAFADE6F5C2}"/>
              </a:ext>
            </a:extLst>
          </p:cNvPr>
          <p:cNvSpPr/>
          <p:nvPr/>
        </p:nvSpPr>
        <p:spPr>
          <a:xfrm>
            <a:off x="10193572" y="3501092"/>
            <a:ext cx="278296" cy="5114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C5207-A5EE-D61A-297C-FC4958467A79}"/>
              </a:ext>
            </a:extLst>
          </p:cNvPr>
          <p:cNvSpPr txBox="1"/>
          <p:nvPr/>
        </p:nvSpPr>
        <p:spPr>
          <a:xfrm>
            <a:off x="8996900" y="1206943"/>
            <a:ext cx="3089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COLLEGE&gt;DECORATE&gt;HIGH SCHOOL&gt;POST-GRADUATE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C37AB-7F13-C3BE-0337-E833742A53D0}"/>
              </a:ext>
            </a:extLst>
          </p:cNvPr>
          <p:cNvSpPr txBox="1"/>
          <p:nvPr/>
        </p:nvSpPr>
        <p:spPr>
          <a:xfrm>
            <a:off x="8845825" y="4127864"/>
            <a:ext cx="3240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COLLEGE,DECORATE,HIGH SCHOOL,POST-GRADUATE,UNEDUCATED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3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A039-770F-38DE-9156-C0E06145F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34" y="0"/>
            <a:ext cx="10364451" cy="477078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DASHBOARD-2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0FBFCB-4C71-AAC5-F271-EC18355E1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124" y="556591"/>
            <a:ext cx="12192000" cy="596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6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A76F62B-BEB4-502D-A7E7-0473855E9E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312964"/>
              </p:ext>
            </p:extLst>
          </p:nvPr>
        </p:nvGraphicFramePr>
        <p:xfrm>
          <a:off x="-445273" y="914401"/>
          <a:ext cx="10363200" cy="368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FEAA03-7C78-BCA7-9E0B-F93AE20059EF}"/>
              </a:ext>
            </a:extLst>
          </p:cNvPr>
          <p:cNvSpPr txBox="1"/>
          <p:nvPr/>
        </p:nvSpPr>
        <p:spPr>
          <a:xfrm>
            <a:off x="3244132" y="63611"/>
            <a:ext cx="4850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</a:rPr>
              <a:t>CONCLUSION-11</a:t>
            </a:r>
            <a:endParaRPr lang="en-IN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0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DBDA-F0E1-A33B-FAC1-4844495C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9" y="13252"/>
            <a:ext cx="8596668" cy="132080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00B050"/>
                </a:solidFill>
              </a:rPr>
              <a:t>INDEX</a:t>
            </a:r>
            <a:endParaRPr lang="en-IN" sz="32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B41E-6DD2-9270-218D-31CC75058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069803"/>
            <a:ext cx="10364452" cy="3424107"/>
          </a:xfrm>
        </p:spPr>
        <p:txBody>
          <a:bodyPr>
            <a:normAutofit fontScale="25000" lnSpcReduction="20000"/>
          </a:bodyPr>
          <a:lstStyle/>
          <a:p>
            <a:r>
              <a:rPr lang="en-GB" sz="8000" b="1" dirty="0">
                <a:solidFill>
                  <a:schemeClr val="accent6">
                    <a:lumMod val="75000"/>
                  </a:schemeClr>
                </a:solidFill>
              </a:rPr>
              <a:t>BUSINESS OBJECTIVE</a:t>
            </a:r>
          </a:p>
          <a:p>
            <a:r>
              <a:rPr lang="en-GB" sz="8000" b="1" dirty="0">
                <a:solidFill>
                  <a:schemeClr val="accent6">
                    <a:lumMod val="75000"/>
                  </a:schemeClr>
                </a:solidFill>
              </a:rPr>
              <a:t>BUSINESS PROBLEM STATEMENT</a:t>
            </a:r>
          </a:p>
          <a:p>
            <a:r>
              <a:rPr lang="en-GB" sz="8000" b="1" dirty="0">
                <a:solidFill>
                  <a:schemeClr val="accent6">
                    <a:lumMod val="75000"/>
                  </a:schemeClr>
                </a:solidFill>
              </a:rPr>
              <a:t>DATA PROCESSING USING PYTHON</a:t>
            </a:r>
          </a:p>
          <a:p>
            <a:r>
              <a:rPr lang="en-GB" sz="8000" b="1" dirty="0">
                <a:solidFill>
                  <a:schemeClr val="accent6">
                    <a:lumMod val="75000"/>
                  </a:schemeClr>
                </a:solidFill>
              </a:rPr>
              <a:t>TABLEAU CODE(ANALYSIS-1)</a:t>
            </a:r>
          </a:p>
          <a:p>
            <a:r>
              <a:rPr lang="en-GB" sz="8000" b="1" dirty="0">
                <a:solidFill>
                  <a:schemeClr val="accent6">
                    <a:lumMod val="75000"/>
                  </a:schemeClr>
                </a:solidFill>
              </a:rPr>
              <a:t>DASHBOARD-1</a:t>
            </a:r>
          </a:p>
          <a:p>
            <a:r>
              <a:rPr lang="en-GB" sz="8000" b="1" dirty="0">
                <a:solidFill>
                  <a:schemeClr val="accent6">
                    <a:lumMod val="75000"/>
                  </a:schemeClr>
                </a:solidFill>
              </a:rPr>
              <a:t>CONCLUSION-1</a:t>
            </a:r>
          </a:p>
          <a:p>
            <a:r>
              <a:rPr lang="en-GB" sz="8000" b="1" dirty="0">
                <a:solidFill>
                  <a:schemeClr val="accent6">
                    <a:lumMod val="75000"/>
                  </a:schemeClr>
                </a:solidFill>
              </a:rPr>
              <a:t>TABLEAU CODE(ANALYSIS-2)</a:t>
            </a:r>
          </a:p>
          <a:p>
            <a:r>
              <a:rPr lang="en-GB" sz="8000" b="1" dirty="0">
                <a:solidFill>
                  <a:schemeClr val="accent6">
                    <a:lumMod val="75000"/>
                  </a:schemeClr>
                </a:solidFill>
              </a:rPr>
              <a:t>DASHBOARD-2</a:t>
            </a:r>
          </a:p>
          <a:p>
            <a:r>
              <a:rPr lang="en-GB" sz="8000" b="1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00690-6D8B-D7F7-2D0A-7C8645E0BD27}"/>
              </a:ext>
            </a:extLst>
          </p:cNvPr>
          <p:cNvSpPr txBox="1"/>
          <p:nvPr/>
        </p:nvSpPr>
        <p:spPr>
          <a:xfrm>
            <a:off x="1073426" y="1364090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TITLE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904C6-A2A7-4F7B-8C9A-EA652752D26F}"/>
              </a:ext>
            </a:extLst>
          </p:cNvPr>
          <p:cNvSpPr txBox="1"/>
          <p:nvPr/>
        </p:nvSpPr>
        <p:spPr>
          <a:xfrm>
            <a:off x="6543923" y="1334052"/>
            <a:ext cx="1431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SLIDE NO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8D71A-4884-D131-37A6-4FEDD059D947}"/>
              </a:ext>
            </a:extLst>
          </p:cNvPr>
          <p:cNvSpPr txBox="1"/>
          <p:nvPr/>
        </p:nvSpPr>
        <p:spPr>
          <a:xfrm>
            <a:off x="6679096" y="2069803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622E5-2502-DAB9-578A-7EFFE9CFAC14}"/>
              </a:ext>
            </a:extLst>
          </p:cNvPr>
          <p:cNvSpPr txBox="1"/>
          <p:nvPr/>
        </p:nvSpPr>
        <p:spPr>
          <a:xfrm>
            <a:off x="6679096" y="24921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6401D-7E3B-17A9-38E5-105B02848A91}"/>
              </a:ext>
            </a:extLst>
          </p:cNvPr>
          <p:cNvSpPr txBox="1"/>
          <p:nvPr/>
        </p:nvSpPr>
        <p:spPr>
          <a:xfrm>
            <a:off x="6710898" y="2977953"/>
            <a:ext cx="116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395ED-5754-C302-32E3-10E0F49CE0C9}"/>
              </a:ext>
            </a:extLst>
          </p:cNvPr>
          <p:cNvSpPr txBox="1"/>
          <p:nvPr/>
        </p:nvSpPr>
        <p:spPr>
          <a:xfrm>
            <a:off x="6742707" y="3423341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5CAC4-DE08-C090-46E5-2CE2AD83C30D}"/>
              </a:ext>
            </a:extLst>
          </p:cNvPr>
          <p:cNvSpPr txBox="1"/>
          <p:nvPr/>
        </p:nvSpPr>
        <p:spPr>
          <a:xfrm>
            <a:off x="6774512" y="3902078"/>
            <a:ext cx="116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19562-9BB8-C708-DD3E-3F4243CE14CC}"/>
              </a:ext>
            </a:extLst>
          </p:cNvPr>
          <p:cNvSpPr txBox="1"/>
          <p:nvPr/>
        </p:nvSpPr>
        <p:spPr>
          <a:xfrm>
            <a:off x="6742706" y="4337315"/>
            <a:ext cx="78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57ED0-6001-F376-8F7A-AD71A42031AE}"/>
              </a:ext>
            </a:extLst>
          </p:cNvPr>
          <p:cNvSpPr txBox="1"/>
          <p:nvPr/>
        </p:nvSpPr>
        <p:spPr>
          <a:xfrm>
            <a:off x="6639337" y="4781863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9-10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2ED8A-C818-0BE1-95BB-3BDB253D8C10}"/>
              </a:ext>
            </a:extLst>
          </p:cNvPr>
          <p:cNvSpPr txBox="1"/>
          <p:nvPr/>
        </p:nvSpPr>
        <p:spPr>
          <a:xfrm>
            <a:off x="6766560" y="5273230"/>
            <a:ext cx="108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99F9B-7361-EAA4-B39E-2C52616E234C}"/>
              </a:ext>
            </a:extLst>
          </p:cNvPr>
          <p:cNvSpPr txBox="1"/>
          <p:nvPr/>
        </p:nvSpPr>
        <p:spPr>
          <a:xfrm>
            <a:off x="6778486" y="5687046"/>
            <a:ext cx="105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49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6D68-22C8-3837-EE37-B51E39B8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23" y="-87466"/>
            <a:ext cx="8596668" cy="851673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00B0F0"/>
                </a:solidFill>
              </a:rPr>
              <a:t>BUSINESS OBJECTIVE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75B521-B87F-7464-C50C-733D6AAAA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23" y="1023552"/>
            <a:ext cx="1178316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7030A0"/>
                </a:solidFill>
              </a:rPr>
              <a:t>“ANALYZE THE DATA CUSTOMER DATA OF A NORTH AMERICAN BANK AND CREDIT CARD  OF BANK IS NOT PERFORMING VERY WELL”.</a:t>
            </a:r>
            <a:endParaRPr lang="en-IN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3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C222-6C93-DF18-65F5-61734BB5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2775" y="0"/>
            <a:ext cx="10364451" cy="878875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BUSINESS PROBLEM STATEMENT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D8EA1-C34D-0385-18AA-23BC87AF3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7319"/>
            <a:ext cx="12070080" cy="3424107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DISPLAY THE PERCENTAGE OF THE ATTRITED AND THE EXISTING CUSTOMERS FROM THE DATA.</a:t>
            </a:r>
          </a:p>
          <a:p>
            <a:r>
              <a:rPr lang="en-GB" b="1" dirty="0">
                <a:solidFill>
                  <a:srgbClr val="00B050"/>
                </a:solidFill>
              </a:rPr>
              <a:t>DISPLAY GENDER-WISE PERCENTAGE OF THE ATTRITED AND THE EXISTING CUSTOMERS.</a:t>
            </a:r>
          </a:p>
          <a:p>
            <a:r>
              <a:rPr lang="en-GB" b="1" dirty="0">
                <a:solidFill>
                  <a:srgbClr val="00B050"/>
                </a:solidFill>
              </a:rPr>
              <a:t> DISPLAY REGION -WISE PERCENTAGE OF THE ATTRITED AND THE EXISTING CUSTOMERS.</a:t>
            </a:r>
          </a:p>
          <a:p>
            <a:r>
              <a:rPr lang="en-GB" b="1" dirty="0">
                <a:solidFill>
                  <a:srgbClr val="00B050"/>
                </a:solidFill>
              </a:rPr>
              <a:t> DISPLAY THE PERCENTAGE OF THE ATTRITED AND THE EXISTING CUSTOMERS FOR EACH CARD CATEGORY.</a:t>
            </a:r>
          </a:p>
          <a:p>
            <a:r>
              <a:rPr lang="en-GB" b="1" dirty="0">
                <a:solidFill>
                  <a:srgbClr val="00B050"/>
                </a:solidFill>
              </a:rPr>
              <a:t>DISPLAY THE PERCENTAGE OF THE ATTRITED AND THE EXISTING CUSTOMERS FOR EACH INCOME CATEGORY.</a:t>
            </a:r>
          </a:p>
          <a:p>
            <a:r>
              <a:rPr lang="en-GB" b="1" dirty="0">
                <a:solidFill>
                  <a:srgbClr val="00B050"/>
                </a:solidFill>
              </a:rPr>
              <a:t>DISPLAY REGION –WISE COUNT OF THE CUSTOMERS.IDENTIFY THE REGION THAT HAS THE MAXIMUM NUMBER OF CUSTOMERS.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 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01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36AE-131B-6825-46C4-A20A10D5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5" y="99166"/>
            <a:ext cx="8911687" cy="562718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DATA PROCESSING USING PYTHON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47CBAC-1741-9802-8BCF-B43F380ED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7604" y="661884"/>
            <a:ext cx="7847937" cy="223244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CBA2F9-D95C-9274-290F-BA0E8580C626}"/>
              </a:ext>
            </a:extLst>
          </p:cNvPr>
          <p:cNvSpPr txBox="1"/>
          <p:nvPr/>
        </p:nvSpPr>
        <p:spPr>
          <a:xfrm>
            <a:off x="5597718" y="275512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C7F7-5E09-1B87-81F1-D8D0E12CF0F4}"/>
              </a:ext>
            </a:extLst>
          </p:cNvPr>
          <p:cNvSpPr txBox="1"/>
          <p:nvPr/>
        </p:nvSpPr>
        <p:spPr>
          <a:xfrm>
            <a:off x="8540611" y="1568103"/>
            <a:ext cx="3819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SUMMARY STATISTICS OF THE DATA SET</a:t>
            </a:r>
            <a:endParaRPr lang="en-I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DDF418-5FFE-7CAB-9ED4-1A6D5055B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8" y="3113089"/>
            <a:ext cx="6603227" cy="1701174"/>
          </a:xfrm>
          <a:prstGeom prst="rect">
            <a:avLst/>
          </a:prstGeom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AA10583C-1B80-39FB-8861-34FCD26F3EE2}"/>
              </a:ext>
            </a:extLst>
          </p:cNvPr>
          <p:cNvSpPr/>
          <p:nvPr/>
        </p:nvSpPr>
        <p:spPr>
          <a:xfrm>
            <a:off x="7920410" y="1632853"/>
            <a:ext cx="620201" cy="25841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D911A234-4DDE-8EDA-4412-57BEA8767D9D}"/>
              </a:ext>
            </a:extLst>
          </p:cNvPr>
          <p:cNvSpPr/>
          <p:nvPr/>
        </p:nvSpPr>
        <p:spPr>
          <a:xfrm>
            <a:off x="7187979" y="3546282"/>
            <a:ext cx="556591" cy="18288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C49314-0B4A-C887-DBA6-35E852948E98}"/>
              </a:ext>
            </a:extLst>
          </p:cNvPr>
          <p:cNvSpPr txBox="1"/>
          <p:nvPr/>
        </p:nvSpPr>
        <p:spPr>
          <a:xfrm>
            <a:off x="7999011" y="3315694"/>
            <a:ext cx="3993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IDENTIFY THE MISSING VALUES AND DISPLAY THE COUNT OF MISSING VALUES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C7C13-B88B-A6C7-B6DE-FDC174173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8" y="4872148"/>
            <a:ext cx="4178080" cy="1944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6C1B9-49D9-169D-D34D-BD7D8CE34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297" y="4890601"/>
            <a:ext cx="3260036" cy="1907663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ACB1F118-EC7E-5115-E7EF-2DD5554D6495}"/>
              </a:ext>
            </a:extLst>
          </p:cNvPr>
          <p:cNvSpPr/>
          <p:nvPr/>
        </p:nvSpPr>
        <p:spPr>
          <a:xfrm>
            <a:off x="7999011" y="5375082"/>
            <a:ext cx="541600" cy="18288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58364-3147-31F3-53E1-8F8DCF08664A}"/>
              </a:ext>
            </a:extLst>
          </p:cNvPr>
          <p:cNvSpPr txBox="1"/>
          <p:nvPr/>
        </p:nvSpPr>
        <p:spPr>
          <a:xfrm>
            <a:off x="8666922" y="4890601"/>
            <a:ext cx="287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FINDING THE OULTIER AND BOX PLOT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2180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9A3EC2-5987-5104-7F6C-B776E0BC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101" y="884707"/>
            <a:ext cx="4030441" cy="2527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E36311-7FAB-9C13-1BCF-6C98A6BC62CF}"/>
              </a:ext>
            </a:extLst>
          </p:cNvPr>
          <p:cNvSpPr txBox="1"/>
          <p:nvPr/>
        </p:nvSpPr>
        <p:spPr>
          <a:xfrm>
            <a:off x="3999506" y="0"/>
            <a:ext cx="308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ANALYSIS-1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A5D32-A974-D721-31C2-CD49ADBDACE5}"/>
              </a:ext>
            </a:extLst>
          </p:cNvPr>
          <p:cNvSpPr txBox="1"/>
          <p:nvPr/>
        </p:nvSpPr>
        <p:spPr>
          <a:xfrm>
            <a:off x="55660" y="798538"/>
            <a:ext cx="2353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REGION-WISE % ATTRITED AND EXISTING CUSTOMERS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AD14139-2682-6B64-35C0-826337A69694}"/>
              </a:ext>
            </a:extLst>
          </p:cNvPr>
          <p:cNvSpPr/>
          <p:nvPr/>
        </p:nvSpPr>
        <p:spPr>
          <a:xfrm>
            <a:off x="2409246" y="1192696"/>
            <a:ext cx="516834" cy="254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9D10930-83EE-DDE5-5173-4515B04DAAEA}"/>
              </a:ext>
            </a:extLst>
          </p:cNvPr>
          <p:cNvSpPr/>
          <p:nvPr/>
        </p:nvSpPr>
        <p:spPr>
          <a:xfrm>
            <a:off x="4778734" y="461665"/>
            <a:ext cx="230588" cy="3368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6053D-F704-0A2A-9DC8-A9D670195166}"/>
              </a:ext>
            </a:extLst>
          </p:cNvPr>
          <p:cNvSpPr txBox="1"/>
          <p:nvPr/>
        </p:nvSpPr>
        <p:spPr>
          <a:xfrm>
            <a:off x="7328452" y="1058417"/>
            <a:ext cx="480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ENGLAND HAS MORE REGION WITH % COUNT 83.68%.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39246-A705-3C6E-5AC4-C3E3A589FF9F}"/>
              </a:ext>
            </a:extLst>
          </p:cNvPr>
          <p:cNvSpPr txBox="1"/>
          <p:nvPr/>
        </p:nvSpPr>
        <p:spPr>
          <a:xfrm>
            <a:off x="7524582" y="1948645"/>
            <a:ext cx="461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ENGLAND&gt;NORTHERNISLAND&gt;SCOTLAND&gt;WALES</a:t>
            </a:r>
            <a:endParaRPr lang="en-IN" b="1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8CC661-5FFC-D89E-E5E5-25C841DEBC13}"/>
              </a:ext>
            </a:extLst>
          </p:cNvPr>
          <p:cNvSpPr txBox="1"/>
          <p:nvPr/>
        </p:nvSpPr>
        <p:spPr>
          <a:xfrm>
            <a:off x="7967206" y="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INTERPRETATIONS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8083660-2903-13BC-E96B-D620A0CC9E88}"/>
              </a:ext>
            </a:extLst>
          </p:cNvPr>
          <p:cNvSpPr/>
          <p:nvPr/>
        </p:nvSpPr>
        <p:spPr>
          <a:xfrm>
            <a:off x="8674873" y="461665"/>
            <a:ext cx="230588" cy="3800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D402598-4DF5-0424-8F42-AAEB881F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0" y="3748675"/>
            <a:ext cx="4914900" cy="10287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8FDB63-A14C-4C80-0818-03ED3EC3286F}"/>
              </a:ext>
            </a:extLst>
          </p:cNvPr>
          <p:cNvSpPr txBox="1"/>
          <p:nvPr/>
        </p:nvSpPr>
        <p:spPr>
          <a:xfrm>
            <a:off x="87189" y="3864081"/>
            <a:ext cx="2290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ATTRITED &amp;EXISTING CUSTOMERS %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0BB00D9-4C37-2E22-C46B-54F8C4796F88}"/>
              </a:ext>
            </a:extLst>
          </p:cNvPr>
          <p:cNvSpPr/>
          <p:nvPr/>
        </p:nvSpPr>
        <p:spPr>
          <a:xfrm>
            <a:off x="2377716" y="4110824"/>
            <a:ext cx="516834" cy="254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78AAF3-0D61-7421-FF3C-755683C55C64}"/>
              </a:ext>
            </a:extLst>
          </p:cNvPr>
          <p:cNvSpPr txBox="1"/>
          <p:nvPr/>
        </p:nvSpPr>
        <p:spPr>
          <a:xfrm>
            <a:off x="9019430" y="5848009"/>
            <a:ext cx="374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GENDER</a:t>
            </a:r>
          </a:p>
          <a:p>
            <a:r>
              <a:rPr lang="en-GB" b="1" dirty="0">
                <a:solidFill>
                  <a:srgbClr val="FF0000"/>
                </a:solidFill>
              </a:rPr>
              <a:t>1)MALE-85.43%</a:t>
            </a:r>
          </a:p>
          <a:p>
            <a:r>
              <a:rPr lang="en-GB" b="1" dirty="0">
                <a:solidFill>
                  <a:srgbClr val="FF0000"/>
                </a:solidFill>
              </a:rPr>
              <a:t>2)FEMALE-82.60%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549256-6FC1-4594-4CC9-1000EA7583E9}"/>
              </a:ext>
            </a:extLst>
          </p:cNvPr>
          <p:cNvSpPr txBox="1"/>
          <p:nvPr/>
        </p:nvSpPr>
        <p:spPr>
          <a:xfrm>
            <a:off x="8790167" y="2919496"/>
            <a:ext cx="298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C000"/>
                </a:solidFill>
              </a:rPr>
              <a:t>INTERPRETATIONS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01CFD6-6A26-C4C5-77B3-13BEE8866ACD}"/>
              </a:ext>
            </a:extLst>
          </p:cNvPr>
          <p:cNvSpPr txBox="1"/>
          <p:nvPr/>
        </p:nvSpPr>
        <p:spPr>
          <a:xfrm>
            <a:off x="8118280" y="3985892"/>
            <a:ext cx="415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EXISTING CUSTOMES &gt;ATTRITED CUSTOMERS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0B709C4-66E8-6258-C5E9-90195A161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605" y="5249677"/>
            <a:ext cx="3019053" cy="1571625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B729AA6B-CA84-EB2B-B2FB-B4E6D7FEE306}"/>
              </a:ext>
            </a:extLst>
          </p:cNvPr>
          <p:cNvSpPr/>
          <p:nvPr/>
        </p:nvSpPr>
        <p:spPr>
          <a:xfrm>
            <a:off x="2926080" y="6035489"/>
            <a:ext cx="524786" cy="214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2DCE2C-58D5-8825-95A5-CBE8F3CE7C74}"/>
              </a:ext>
            </a:extLst>
          </p:cNvPr>
          <p:cNvSpPr txBox="1"/>
          <p:nvPr/>
        </p:nvSpPr>
        <p:spPr>
          <a:xfrm>
            <a:off x="8945880" y="4980235"/>
            <a:ext cx="638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INTERPRETATIONS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8C9FAA-C9FD-9D52-5F9E-C769A36D7A95}"/>
              </a:ext>
            </a:extLst>
          </p:cNvPr>
          <p:cNvSpPr txBox="1"/>
          <p:nvPr/>
        </p:nvSpPr>
        <p:spPr>
          <a:xfrm>
            <a:off x="26125" y="5846617"/>
            <a:ext cx="287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GENDER-WISE % ATTRITED AND EIXTING CUSTOMERS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8E02047E-8458-17DC-B22D-9654725E89A3}"/>
              </a:ext>
            </a:extLst>
          </p:cNvPr>
          <p:cNvSpPr/>
          <p:nvPr/>
        </p:nvSpPr>
        <p:spPr>
          <a:xfrm>
            <a:off x="9613126" y="3498574"/>
            <a:ext cx="246491" cy="3655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F15E18F5-9ADB-89E5-F0BB-7B287ED96108}"/>
              </a:ext>
            </a:extLst>
          </p:cNvPr>
          <p:cNvSpPr/>
          <p:nvPr/>
        </p:nvSpPr>
        <p:spPr>
          <a:xfrm>
            <a:off x="9613126" y="5399261"/>
            <a:ext cx="206734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74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67409B-C237-BB7A-48E1-DC263051B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937"/>
            <a:ext cx="12192000" cy="6114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05352F-6662-8417-E10A-80146E10C89F}"/>
              </a:ext>
            </a:extLst>
          </p:cNvPr>
          <p:cNvSpPr txBox="1"/>
          <p:nvPr/>
        </p:nvSpPr>
        <p:spPr>
          <a:xfrm>
            <a:off x="3843132" y="-39990"/>
            <a:ext cx="377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</a:rPr>
              <a:t>DASHBOARD-1</a:t>
            </a:r>
            <a:endParaRPr lang="en-IN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44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C84-CBC1-96C7-62E1-428274B4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8777" y="-6265"/>
            <a:ext cx="10019268" cy="725254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CONCLUSION-1</a:t>
            </a:r>
            <a:endParaRPr lang="en-IN" sz="2800" b="1" dirty="0">
              <a:solidFill>
                <a:srgbClr val="7030A0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22ECCEC-E762-0D4B-6B9D-83600C9F72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283610"/>
              </p:ext>
            </p:extLst>
          </p:nvPr>
        </p:nvGraphicFramePr>
        <p:xfrm>
          <a:off x="803082" y="850789"/>
          <a:ext cx="8128000" cy="4378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632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B8-879D-A439-5F94-E26FA084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00" y="1"/>
            <a:ext cx="10364451" cy="620202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ANALYSIS-2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878A10-0C63-DBFD-499C-65D682D7D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717" y="789169"/>
            <a:ext cx="5860737" cy="28227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2AC6C3-E623-065D-B9D8-D2ADA2DA239F}"/>
              </a:ext>
            </a:extLst>
          </p:cNvPr>
          <p:cNvSpPr txBox="1"/>
          <p:nvPr/>
        </p:nvSpPr>
        <p:spPr>
          <a:xfrm>
            <a:off x="-32430" y="1231028"/>
            <a:ext cx="228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CUSTOMER AGE &amp; ATTRITED FLAG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852CF31-2090-7E84-74A2-7706A2351688}"/>
              </a:ext>
            </a:extLst>
          </p:cNvPr>
          <p:cNvSpPr/>
          <p:nvPr/>
        </p:nvSpPr>
        <p:spPr>
          <a:xfrm>
            <a:off x="1884459" y="1409969"/>
            <a:ext cx="405517" cy="2067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A8751E-4E59-D188-AB8A-E33C89D2E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23" y="3780847"/>
            <a:ext cx="5948202" cy="29717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636411-F0A3-FAC9-6BAC-9733C51F5BFE}"/>
              </a:ext>
            </a:extLst>
          </p:cNvPr>
          <p:cNvSpPr txBox="1"/>
          <p:nvPr/>
        </p:nvSpPr>
        <p:spPr>
          <a:xfrm>
            <a:off x="39131" y="4253948"/>
            <a:ext cx="197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MARTIAL STATUS &amp; ATTRITED FLAG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3C966F-8172-212F-D9A6-BE95C29FB78C}"/>
              </a:ext>
            </a:extLst>
          </p:cNvPr>
          <p:cNvSpPr/>
          <p:nvPr/>
        </p:nvSpPr>
        <p:spPr>
          <a:xfrm>
            <a:off x="1884458" y="4473746"/>
            <a:ext cx="405517" cy="2067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E8C128-D29B-7808-1AC8-99CABC9E650C}"/>
              </a:ext>
            </a:extLst>
          </p:cNvPr>
          <p:cNvSpPr txBox="1"/>
          <p:nvPr/>
        </p:nvSpPr>
        <p:spPr>
          <a:xfrm>
            <a:off x="8706678" y="23855"/>
            <a:ext cx="2886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INTERPRETATIONS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461C2B7-8B8D-430C-4A93-6497B7F88219}"/>
              </a:ext>
            </a:extLst>
          </p:cNvPr>
          <p:cNvSpPr/>
          <p:nvPr/>
        </p:nvSpPr>
        <p:spPr>
          <a:xfrm>
            <a:off x="9509760" y="508883"/>
            <a:ext cx="182880" cy="4001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7BA63-90D1-9BE6-6903-784526407A23}"/>
              </a:ext>
            </a:extLst>
          </p:cNvPr>
          <p:cNvSpPr txBox="1"/>
          <p:nvPr/>
        </p:nvSpPr>
        <p:spPr>
          <a:xfrm>
            <a:off x="9003526" y="3555503"/>
            <a:ext cx="6138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tx2"/>
                </a:solidFill>
              </a:rPr>
              <a:t>INTERPRETATIONS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7A4C330-EEE4-4A2D-60E6-260394B66CCD}"/>
              </a:ext>
            </a:extLst>
          </p:cNvPr>
          <p:cNvSpPr/>
          <p:nvPr/>
        </p:nvSpPr>
        <p:spPr>
          <a:xfrm>
            <a:off x="9692640" y="3969704"/>
            <a:ext cx="206734" cy="5486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068C2-967C-5688-FAA4-16314BBB080B}"/>
              </a:ext>
            </a:extLst>
          </p:cNvPr>
          <p:cNvSpPr txBox="1"/>
          <p:nvPr/>
        </p:nvSpPr>
        <p:spPr>
          <a:xfrm>
            <a:off x="8388625" y="1616703"/>
            <a:ext cx="345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EXISTING CUSTOMERS&gt;ATTRITED CUSTOMERS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2AE96-CDBC-C106-09F5-6DC548CD1990}"/>
              </a:ext>
            </a:extLst>
          </p:cNvPr>
          <p:cNvSpPr txBox="1"/>
          <p:nvPr/>
        </p:nvSpPr>
        <p:spPr>
          <a:xfrm>
            <a:off x="8587408" y="5208789"/>
            <a:ext cx="360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DIVORCED,MARRIAGE,SINGLE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975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603</TotalTime>
  <Words>389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Söhne</vt:lpstr>
      <vt:lpstr>Tw Cen MT</vt:lpstr>
      <vt:lpstr>Droplet</vt:lpstr>
      <vt:lpstr>TOPIC :CUSTOMER CHURN ANALYIS</vt:lpstr>
      <vt:lpstr>INDEX</vt:lpstr>
      <vt:lpstr>BUSINESS OBJECTIVE</vt:lpstr>
      <vt:lpstr>BUSINESS PROBLEM STATEMENT</vt:lpstr>
      <vt:lpstr>DATA PROCESSING USING PYTHON</vt:lpstr>
      <vt:lpstr>PowerPoint Presentation</vt:lpstr>
      <vt:lpstr>PowerPoint Presentation</vt:lpstr>
      <vt:lpstr>CONCLUSION-1</vt:lpstr>
      <vt:lpstr>ANALYSIS-2</vt:lpstr>
      <vt:lpstr>PowerPoint Presentation</vt:lpstr>
      <vt:lpstr>DASHBOARD-2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:CUSTOMER CHURN ANALYIS</dc:title>
  <dc:creator>AJAY SHOME</dc:creator>
  <cp:lastModifiedBy>AJAY SHOME</cp:lastModifiedBy>
  <cp:revision>7</cp:revision>
  <dcterms:created xsi:type="dcterms:W3CDTF">2023-12-02T03:47:44Z</dcterms:created>
  <dcterms:modified xsi:type="dcterms:W3CDTF">2023-12-04T02:51:23Z</dcterms:modified>
</cp:coreProperties>
</file>