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9" r:id="rId5"/>
    <p:sldId id="270" r:id="rId6"/>
    <p:sldId id="260" r:id="rId7"/>
    <p:sldId id="266" r:id="rId8"/>
    <p:sldId id="261" r:id="rId9"/>
    <p:sldId id="267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B7AE-30A6-19FB-889D-E6A7A5C04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684870"/>
            <a:ext cx="6815669" cy="1515533"/>
          </a:xfrm>
        </p:spPr>
        <p:txBody>
          <a:bodyPr/>
          <a:lstStyle/>
          <a:p>
            <a:r>
              <a:rPr lang="en-GB" sz="4000" dirty="0"/>
              <a:t>TOPIC-HR DATA ANALYSIS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4B390-B82C-4732-D39C-8BABBA883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NAME-SANJAY SHOME</a:t>
            </a:r>
          </a:p>
          <a:p>
            <a:r>
              <a:rPr lang="en-GB" dirty="0"/>
              <a:t>BATCH 1 AT23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445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B4FC-754B-3985-B209-5C7EBAC2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81" y="669311"/>
            <a:ext cx="9601196" cy="1303867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5) Eliminate the data set’s NaN values.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FCA66A-5F56-B6DC-25C6-E217D6DA8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3121024"/>
            <a:ext cx="9889958" cy="2942891"/>
          </a:xfrm>
        </p:spPr>
      </p:pic>
    </p:spTree>
    <p:extLst>
      <p:ext uri="{BB962C8B-B14F-4D97-AF65-F5344CB8AC3E}">
        <p14:creationId xmlns:p14="http://schemas.microsoft.com/office/powerpoint/2010/main" val="236351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BAB0-5EA0-CAB7-FB2F-3D0F4033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13" y="236174"/>
            <a:ext cx="9601196" cy="1303867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C00000"/>
                </a:solidFill>
              </a:rPr>
              <a:t>6) Look for a few more changes if necessary</a:t>
            </a:r>
            <a:endParaRPr lang="en-IN" sz="4000" dirty="0">
              <a:solidFill>
                <a:srgbClr val="C0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DBD25C-6B2B-546C-D396-A038F67F2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209" y="1254293"/>
            <a:ext cx="4486275" cy="1657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CB6D7C-4D60-6B19-A152-802B9DB4E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3200400"/>
            <a:ext cx="5276850" cy="3080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B1B73A-A95C-0BAD-2BAF-CE4A894A9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030" y="1382880"/>
            <a:ext cx="4076700" cy="1400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EEC9ED-F8A3-A032-67E8-3078C450D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674" y="3019927"/>
            <a:ext cx="4828672" cy="308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3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99F47-25C6-AEA8-9EF6-3B81F249A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90" y="738549"/>
            <a:ext cx="3895725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597699-6453-0641-5C24-20F805413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58" y="2225730"/>
            <a:ext cx="7077075" cy="389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1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B1E8-2FA4-ED7E-BD7E-18AD4DAE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875" y="2437953"/>
            <a:ext cx="9601196" cy="1303867"/>
          </a:xfrm>
        </p:spPr>
        <p:txBody>
          <a:bodyPr/>
          <a:lstStyle/>
          <a:p>
            <a:r>
              <a:rPr lang="en-GB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63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45F9-80AB-B581-DAF3-98BE6B3B2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BUSINESS OBJECTIVE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3668-F891-D6CF-FABC-CF943617A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 optimize human resources management practices and enhance organizational performance by leveraging data-driven insights to inform talent acquisition, employee engagement, retention strategies, and workforce planning initiatives. </a:t>
            </a:r>
          </a:p>
          <a:p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primary aim is to increase employee productivity and satisfaction while reducing turnover rates by analyzing HR data to identify trends, patterns, and factors influencing employee performance and satisfaction.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43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09E8-58F6-1ECF-A4A0-79C73938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DATA DRIVEN QUESTION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D33D8-09A4-A1E0-97D6-8E3C65DEF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cleansing involves removing unnecessary columns.</a:t>
            </a:r>
          </a:p>
          <a:p>
            <a:r>
              <a:rPr lang="en-GB" dirty="0"/>
              <a:t>Giving the columns new names.</a:t>
            </a:r>
          </a:p>
          <a:p>
            <a:r>
              <a:rPr lang="en-GB" dirty="0"/>
              <a:t>Eliminating redundant entries.</a:t>
            </a:r>
          </a:p>
          <a:p>
            <a:r>
              <a:rPr lang="en-GB" dirty="0"/>
              <a:t>Santitzing specific columns.</a:t>
            </a:r>
          </a:p>
          <a:p>
            <a:r>
              <a:rPr lang="en-GB" dirty="0"/>
              <a:t>Eliminating the dataset’s NaN values.</a:t>
            </a:r>
          </a:p>
          <a:p>
            <a:r>
              <a:rPr lang="en-GB" dirty="0"/>
              <a:t>Look for a few more changes if necessary.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39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B741-3412-0652-9CEE-F87BF918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91" y="669311"/>
            <a:ext cx="9601196" cy="1303867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70C0"/>
                </a:solidFill>
              </a:rPr>
              <a:t>Basic information and understanding about the data</a:t>
            </a:r>
            <a:endParaRPr lang="en-IN" sz="3600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BE7E94-E9BA-D0EA-B9F4-7528CDFC8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821" y="2593557"/>
            <a:ext cx="10418737" cy="3494422"/>
          </a:xfrm>
        </p:spPr>
      </p:pic>
    </p:spTree>
    <p:extLst>
      <p:ext uri="{BB962C8B-B14F-4D97-AF65-F5344CB8AC3E}">
        <p14:creationId xmlns:p14="http://schemas.microsoft.com/office/powerpoint/2010/main" val="382598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2DEA72-7A87-1C2C-E5EB-24965E160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3368" y="679142"/>
            <a:ext cx="3834313" cy="274985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2582BF-CFD3-6C79-317E-8A75782A0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68" y="4220101"/>
            <a:ext cx="5635040" cy="1648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EF1CD3-91E2-0714-BA29-C6685F88F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71" y="826168"/>
            <a:ext cx="6153150" cy="2819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4492B5-FC25-1770-2E72-F389AB43C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050" y="3429000"/>
            <a:ext cx="2932948" cy="28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8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72B3-D231-E427-51B4-2BA62820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6" y="693374"/>
            <a:ext cx="9601196" cy="1303867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1) </a:t>
            </a:r>
            <a:r>
              <a:rPr lang="en-GB" sz="3200" dirty="0">
                <a:solidFill>
                  <a:srgbClr val="FF0000"/>
                </a:solidFill>
              </a:rPr>
              <a:t>Data cleaning involves removing uncessary columns</a:t>
            </a: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CE13B0-8078-0ED7-548F-AE694DE1E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242" y="2425646"/>
            <a:ext cx="10130590" cy="3606633"/>
          </a:xfrm>
        </p:spPr>
      </p:pic>
    </p:spTree>
    <p:extLst>
      <p:ext uri="{BB962C8B-B14F-4D97-AF65-F5344CB8AC3E}">
        <p14:creationId xmlns:p14="http://schemas.microsoft.com/office/powerpoint/2010/main" val="163148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E153-BA92-BC83-5F1D-0EECFCA5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57" y="609154"/>
            <a:ext cx="9601196" cy="1303867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2) Giving the columns new names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FB2785-D3F8-FA27-FF4B-1BF5601B6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558" y="2557463"/>
            <a:ext cx="10226841" cy="3590674"/>
          </a:xfrm>
        </p:spPr>
      </p:pic>
    </p:spTree>
    <p:extLst>
      <p:ext uri="{BB962C8B-B14F-4D97-AF65-F5344CB8AC3E}">
        <p14:creationId xmlns:p14="http://schemas.microsoft.com/office/powerpoint/2010/main" val="99742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135B-B73D-180B-355B-C9DBF81A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38" y="745958"/>
            <a:ext cx="9601196" cy="1303867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00B050"/>
                </a:solidFill>
              </a:rPr>
              <a:t>3) Eliminating Redundant entries</a:t>
            </a:r>
            <a:endParaRPr lang="en-IN" sz="5400" dirty="0">
              <a:solidFill>
                <a:srgbClr val="00B05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1D4FF7-F1B4-C866-44B8-A3241A2A0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589" y="2715712"/>
            <a:ext cx="9910009" cy="3396330"/>
          </a:xfrm>
        </p:spPr>
      </p:pic>
    </p:spTree>
    <p:extLst>
      <p:ext uri="{BB962C8B-B14F-4D97-AF65-F5344CB8AC3E}">
        <p14:creationId xmlns:p14="http://schemas.microsoft.com/office/powerpoint/2010/main" val="369405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596F-2E1B-B102-954E-C5057D91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5430" y="344458"/>
            <a:ext cx="9601196" cy="1303867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4) Sanitizing specific columns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0EF9F-DD45-36B6-DB38-98676099F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128" y="1333082"/>
            <a:ext cx="8572500" cy="1266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11A3D4-DC30-2138-FFB9-C7CDBB33C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81" y="2805392"/>
            <a:ext cx="10510587" cy="337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88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</TotalTime>
  <Words>164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Söhne</vt:lpstr>
      <vt:lpstr>Organic</vt:lpstr>
      <vt:lpstr>TOPIC-HR DATA ANALYSIS</vt:lpstr>
      <vt:lpstr>BUSINESS OBJECTIVE</vt:lpstr>
      <vt:lpstr>DATA DRIVEN QUESTION</vt:lpstr>
      <vt:lpstr>Basic information and understanding about the data</vt:lpstr>
      <vt:lpstr>PowerPoint Presentation</vt:lpstr>
      <vt:lpstr>1) Data cleaning involves removing uncessary columns</vt:lpstr>
      <vt:lpstr>2) Giving the columns new names</vt:lpstr>
      <vt:lpstr>3) Eliminating Redundant entries</vt:lpstr>
      <vt:lpstr>4) Sanitizing specific columns</vt:lpstr>
      <vt:lpstr>5) Eliminate the data set’s NaN values.</vt:lpstr>
      <vt:lpstr>6) Look for a few more changes if necessary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TOPIC-HR DATA ANALYSIS</dc:title>
  <dc:creator>AJAY SHOME</dc:creator>
  <cp:lastModifiedBy>AJAY SHOME</cp:lastModifiedBy>
  <cp:revision>2</cp:revision>
  <dcterms:created xsi:type="dcterms:W3CDTF">2024-04-27T03:33:35Z</dcterms:created>
  <dcterms:modified xsi:type="dcterms:W3CDTF">2024-04-27T14:19:28Z</dcterms:modified>
</cp:coreProperties>
</file>