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957D-1E8F-9059-564B-73C1321A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84" y="2126318"/>
            <a:ext cx="9603275" cy="1049235"/>
          </a:xfrm>
        </p:spPr>
        <p:txBody>
          <a:bodyPr/>
          <a:lstStyle/>
          <a:p>
            <a:r>
              <a:rPr lang="en-GB" sz="3200" dirty="0"/>
              <a:t>TOPIC-TITANIC SURVIVAL PREDICTION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B0E58-2596-5162-DE2A-07F4D34DA73E}"/>
              </a:ext>
            </a:extLst>
          </p:cNvPr>
          <p:cNvSpPr txBox="1"/>
          <p:nvPr/>
        </p:nvSpPr>
        <p:spPr>
          <a:xfrm>
            <a:off x="8539413" y="4579703"/>
            <a:ext cx="6106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NAME-SANJAY SHOME</a:t>
            </a:r>
          </a:p>
          <a:p>
            <a:r>
              <a:rPr lang="en-GB" sz="2400" dirty="0"/>
              <a:t>BATCH:- 1 AT23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433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02FC-6F5C-ABA4-09FE-26292184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64" y="142782"/>
            <a:ext cx="9603275" cy="104923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5) Eliminate the data set’s NaN values.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28886-9C96-780F-6334-10203133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17" y="2376487"/>
            <a:ext cx="4981575" cy="2105025"/>
          </a:xfrm>
        </p:spPr>
      </p:pic>
    </p:spTree>
    <p:extLst>
      <p:ext uri="{BB962C8B-B14F-4D97-AF65-F5344CB8AC3E}">
        <p14:creationId xmlns:p14="http://schemas.microsoft.com/office/powerpoint/2010/main" val="34406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C367-04F7-9670-69E7-0877CC2E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32" y="202941"/>
            <a:ext cx="11831284" cy="1049235"/>
          </a:xfrm>
        </p:spPr>
        <p:txBody>
          <a:bodyPr/>
          <a:lstStyle/>
          <a:p>
            <a:r>
              <a:rPr lang="en-GB" sz="3200" dirty="0">
                <a:solidFill>
                  <a:srgbClr val="C00000"/>
                </a:solidFill>
              </a:rPr>
              <a:t>6) Look for a few more changes if necessary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314DD-DFC6-B4B1-6506-8AFCA499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4" y="2129214"/>
            <a:ext cx="4438650" cy="1466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93F69-C67B-A2BF-3CC8-34513165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44" y="1973931"/>
            <a:ext cx="5753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3EE-7A89-1C23-484D-B3011305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89" y="277230"/>
            <a:ext cx="9603275" cy="1049235"/>
          </a:xfrm>
        </p:spPr>
        <p:txBody>
          <a:bodyPr/>
          <a:lstStyle/>
          <a:p>
            <a:r>
              <a:rPr lang="en-GB" dirty="0"/>
              <a:t>Count plot of sex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53E3F-7EE3-ED63-E90E-6A82FA56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2" y="2168676"/>
            <a:ext cx="31718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F2E0B-D1A3-08AF-B5F0-B44170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77" y="1909261"/>
            <a:ext cx="54483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5B05-DA26-27D3-07B1-BA3804D8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3030361"/>
            <a:ext cx="9603275" cy="1049235"/>
          </a:xfrm>
        </p:spPr>
        <p:txBody>
          <a:bodyPr>
            <a:normAutofit/>
          </a:bodyPr>
          <a:lstStyle/>
          <a:p>
            <a:r>
              <a:rPr lang="en-GB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1998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21A1-F80B-0EC8-910E-348EB2761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389" y="0"/>
            <a:ext cx="8637073" cy="8903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C00000"/>
                </a:solidFill>
              </a:rPr>
              <a:t>Business objective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4CB236-30D8-473C-E308-E55418EB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33" y="2458995"/>
            <a:ext cx="532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61B7D9-59F0-216C-BDCE-F47BB3CC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33" y="2458995"/>
            <a:ext cx="68373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4F4EF-B292-955B-43A3-8C6E664D7494}"/>
              </a:ext>
            </a:extLst>
          </p:cNvPr>
          <p:cNvSpPr txBox="1"/>
          <p:nvPr/>
        </p:nvSpPr>
        <p:spPr>
          <a:xfrm>
            <a:off x="93244" y="1243339"/>
            <a:ext cx="11629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The Titanic survival prediction project aims to analyze various factors influencing the survival of passengers aboard the Titanic.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1A80-8CB5-8AB4-F148-C1AF543A48E5}"/>
              </a:ext>
            </a:extLst>
          </p:cNvPr>
          <p:cNvSpPr txBox="1"/>
          <p:nvPr/>
        </p:nvSpPr>
        <p:spPr>
          <a:xfrm>
            <a:off x="93244" y="2026671"/>
            <a:ext cx="1129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The ultimate goal is to gain insights into the dynamics of survival on the Titanic and to develop a reliable model for predicting survival outcomes.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65701-5B36-7E15-ACD0-CDDDA02F2AB2}"/>
              </a:ext>
            </a:extLst>
          </p:cNvPr>
          <p:cNvSpPr txBox="1"/>
          <p:nvPr/>
        </p:nvSpPr>
        <p:spPr>
          <a:xfrm>
            <a:off x="93244" y="2975541"/>
            <a:ext cx="1152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The Titanic survival prediction project aims to analyze various factors influencing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survival of passengers aboard the Titanic. </a:t>
            </a:r>
          </a:p>
        </p:txBody>
      </p:sp>
    </p:spTree>
    <p:extLst>
      <p:ext uri="{BB962C8B-B14F-4D97-AF65-F5344CB8AC3E}">
        <p14:creationId xmlns:p14="http://schemas.microsoft.com/office/powerpoint/2010/main" val="20611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E386-252F-6CB2-F306-386C698A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DATA DRIVEN QUESTION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174F-2B00-66A1-4ED8-032A855B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cleansing involves removing unnecessary columns.</a:t>
            </a:r>
          </a:p>
          <a:p>
            <a:r>
              <a:rPr lang="en-GB" dirty="0"/>
              <a:t>Giving the columns new names.</a:t>
            </a:r>
          </a:p>
          <a:p>
            <a:r>
              <a:rPr lang="en-GB" dirty="0"/>
              <a:t>Eliminating redundant entries.</a:t>
            </a:r>
          </a:p>
          <a:p>
            <a:r>
              <a:rPr lang="en-GB" dirty="0"/>
              <a:t>Santitzing specific columns.</a:t>
            </a:r>
          </a:p>
          <a:p>
            <a:r>
              <a:rPr lang="en-GB" dirty="0"/>
              <a:t>Eliminating the dataset’s NaN values.</a:t>
            </a:r>
          </a:p>
          <a:p>
            <a:r>
              <a:rPr lang="en-GB" dirty="0"/>
              <a:t>Look for a few more changes if necessary.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66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0504-CAE8-DF00-E999-20928A17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52" y="190908"/>
            <a:ext cx="11931548" cy="1049235"/>
          </a:xfrm>
        </p:spPr>
        <p:txBody>
          <a:bodyPr/>
          <a:lstStyle/>
          <a:p>
            <a:r>
              <a:rPr lang="en-GB" sz="3200" dirty="0">
                <a:solidFill>
                  <a:srgbClr val="0070C0"/>
                </a:solidFill>
              </a:rPr>
              <a:t>Basic information and understanding about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DAD7F-C272-5682-9C8B-2E53E09A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082" y="2069432"/>
            <a:ext cx="2941358" cy="39059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2B54D-5A29-AF29-8777-25456857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8" y="2069432"/>
            <a:ext cx="5572125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C4594-9C6C-6DC9-2A3E-0432EDD86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1" y="3346491"/>
            <a:ext cx="5715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B1BAD-B272-AED6-1EDF-7C725DD19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5" y="2160504"/>
            <a:ext cx="8302518" cy="34496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377164-69CE-81C2-7002-48AFDF9D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5" y="106687"/>
            <a:ext cx="9603275" cy="1049235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IMPORT AND LOAD THE DATA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8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8096-6D41-6BBC-DC06-FE13516E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63" y="118719"/>
            <a:ext cx="11819253" cy="1049235"/>
          </a:xfrm>
        </p:spPr>
        <p:txBody>
          <a:bodyPr/>
          <a:lstStyle/>
          <a:p>
            <a:r>
              <a:rPr lang="en-GB" sz="3200" dirty="0">
                <a:solidFill>
                  <a:srgbClr val="FF0000"/>
                </a:solidFill>
              </a:rPr>
              <a:t>1) </a:t>
            </a:r>
            <a:r>
              <a:rPr lang="en-GB" sz="2800" dirty="0">
                <a:solidFill>
                  <a:srgbClr val="FF0000"/>
                </a:solidFill>
              </a:rPr>
              <a:t>Data cleaning involves removing uncessary columns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6AF49-6DCB-3429-441C-0C29EAD82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89" y="1992062"/>
            <a:ext cx="11057022" cy="3449638"/>
          </a:xfrm>
        </p:spPr>
      </p:pic>
    </p:spTree>
    <p:extLst>
      <p:ext uri="{BB962C8B-B14F-4D97-AF65-F5344CB8AC3E}">
        <p14:creationId xmlns:p14="http://schemas.microsoft.com/office/powerpoint/2010/main" val="20607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4B5-B5EB-AB29-748B-E0F258B7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90" y="142782"/>
            <a:ext cx="9603275" cy="104923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2) Giving the columns new names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516D9-EEA4-D5B6-1D60-2359D79B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86" y="2112670"/>
            <a:ext cx="11100635" cy="3352800"/>
          </a:xfrm>
        </p:spPr>
      </p:pic>
    </p:spTree>
    <p:extLst>
      <p:ext uri="{BB962C8B-B14F-4D97-AF65-F5344CB8AC3E}">
        <p14:creationId xmlns:p14="http://schemas.microsoft.com/office/powerpoint/2010/main" val="40168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59C-01D2-36C2-76D1-A157D483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9" y="190908"/>
            <a:ext cx="9603275" cy="1049235"/>
          </a:xfrm>
        </p:spPr>
        <p:txBody>
          <a:bodyPr/>
          <a:lstStyle/>
          <a:p>
            <a:r>
              <a:rPr lang="en-GB" sz="3200" dirty="0">
                <a:solidFill>
                  <a:srgbClr val="00B050"/>
                </a:solidFill>
              </a:rPr>
              <a:t>3) Eliminating Redundant entries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AC6C0-2733-DD79-6221-62D2EBCA1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38" y="2290887"/>
            <a:ext cx="5295900" cy="2924175"/>
          </a:xfrm>
        </p:spPr>
      </p:pic>
    </p:spTree>
    <p:extLst>
      <p:ext uri="{BB962C8B-B14F-4D97-AF65-F5344CB8AC3E}">
        <p14:creationId xmlns:p14="http://schemas.microsoft.com/office/powerpoint/2010/main" val="385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BE59-0228-CAB5-799B-A993BBFB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32" y="154814"/>
            <a:ext cx="9603275" cy="104923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4) Sanitizing specific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CF20F-2F66-7FF0-A6AD-3209F393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18" y="2160504"/>
            <a:ext cx="5098772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72F34-70AF-5C36-3975-507D5B69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7" y="3307808"/>
            <a:ext cx="5324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4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183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Inter</vt:lpstr>
      <vt:lpstr>Gallery</vt:lpstr>
      <vt:lpstr>TOPIC-TITANIC SURVIVAL PREDICTION</vt:lpstr>
      <vt:lpstr>Business objective</vt:lpstr>
      <vt:lpstr>DATA DRIVEN QUESTION</vt:lpstr>
      <vt:lpstr>Basic information and understanding about the data</vt:lpstr>
      <vt:lpstr>IMPORT AND LOAD THE DATA</vt:lpstr>
      <vt:lpstr>1) Data cleaning involves removing uncessary columns</vt:lpstr>
      <vt:lpstr>2) Giving the columns new names</vt:lpstr>
      <vt:lpstr>3) Eliminating Redundant entries</vt:lpstr>
      <vt:lpstr>4) Sanitizing specific columns</vt:lpstr>
      <vt:lpstr>5) Eliminate the data set’s NaN values.</vt:lpstr>
      <vt:lpstr>6) Look for a few more changes if necessary</vt:lpstr>
      <vt:lpstr>Count plot of sex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TOPIC-TITANIC SURVIVAL PREDICTION</dc:title>
  <dc:creator>AJAY SHOME</dc:creator>
  <cp:lastModifiedBy>AJAY SHOME</cp:lastModifiedBy>
  <cp:revision>1</cp:revision>
  <dcterms:created xsi:type="dcterms:W3CDTF">2024-04-27T13:43:29Z</dcterms:created>
  <dcterms:modified xsi:type="dcterms:W3CDTF">2024-04-27T14:16:28Z</dcterms:modified>
</cp:coreProperties>
</file>