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  <Relationship Id='rId33' Target='slides/slide28.xml' Type='http://schemas.openxmlformats.org/officeDocument/2006/relationships/slide' />
  <Relationship Id='rId34' Target='slides/slide29.xml' Type='http://schemas.openxmlformats.org/officeDocument/2006/relationships/slide' />
  <Relationship Id='rId35' Target='slides/slide30.xml' Type='http://schemas.openxmlformats.org/officeDocument/2006/relationships/slide' />
  <Relationship Id='rId36' Target='slides/slide31.xml' Type='http://schemas.openxmlformats.org/officeDocument/2006/relationships/slide' />
  <Relationship Id='rId37' Target='slides/slide32.xml' Type='http://schemas.openxmlformats.org/officeDocument/2006/relationships/slide' />
  <Relationship Id='rId38' Target='slides/slide33.xml' Type='http://schemas.openxmlformats.org/officeDocument/2006/relationships/slide' />
  <Relationship Id='rId39' Target='slides/slide34.xml' Type='http://schemas.openxmlformats.org/officeDocument/2006/relationships/slide' />
  <Relationship Id='rId40' Target='slides/slide35.xml' Type='http://schemas.openxmlformats.org/officeDocument/2006/relationships/slide' />
  <Relationship Id='rId41' Target='slides/slide36.xml' Type='http://schemas.openxmlformats.org/officeDocument/2006/relationships/slide' />
  <Relationship Id='rId42' Target='slides/slide37.xml' Type='http://schemas.openxmlformats.org/officeDocument/2006/relationships/slide' />
  <Relationship Id='rId43' Target='slides/slide38.xml' Type='http://schemas.openxmlformats.org/officeDocument/2006/relationships/slide' />
  <Relationship Id='rId44' Target='slides/slide39.xml' Type='http://schemas.openxmlformats.org/officeDocument/2006/relationships/slide' />
  <Relationship Id='rId45' Target='slides/slide40.xml' Type='http://schemas.openxmlformats.org/officeDocument/2006/relationships/slide' />
  <Relationship Id='rId46' Target='slides/slide41.xml' Type='http://schemas.openxmlformats.org/officeDocument/2006/relationships/slide' />
  <Relationship Id='rId47' Target='slides/slide42.xml' Type='http://schemas.openxmlformats.org/officeDocument/2006/relationships/slide' />
  <Relationship Id='rId48' Target='slides/slide43.xml' Type='http://schemas.openxmlformats.org/officeDocument/2006/relationships/slide' />
  <Relationship Id='rId49' Target='slides/slide44.xml' Type='http://schemas.openxmlformats.org/officeDocument/2006/relationships/slide' />
  <Relationship Id='rId50' Target='slides/slide45.xml' Type='http://schemas.openxmlformats.org/officeDocument/2006/relationships/slide' />
  <Relationship Id='rId51' Target='slides/slide46.xml' Type='http://schemas.openxmlformats.org/officeDocument/2006/relationships/slide' />
  <Relationship Id='rId52' Target='slides/slide47.xml' Type='http://schemas.openxmlformats.org/officeDocument/2006/relationships/slide' />
  <Relationship Id='rId53' Target='slides/slide48.xml' Type='http://schemas.openxmlformats.org/officeDocument/2006/relationships/slide' />
  <Relationship Id='rId54' Target='slides/slide4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ndhya_13_March_DVT/Storyboard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2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3' Target='../media/image27.png' Type='http://schemas.openxmlformats.org/officeDocument/2006/relationships/image' />
</Relationships>

</file>

<file path=ppt/slides/_rels/slide2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4' Target='../media/image28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3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5' Target='../media/image29.png' Type='http://schemas.openxmlformats.org/officeDocument/2006/relationships/image' />
</Relationships>

</file>

<file path=ppt/slides/_rels/slide3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6' Target='../media/image30.png' Type='http://schemas.openxmlformats.org/officeDocument/2006/relationships/image' />
</Relationships>

</file>

<file path=ppt/slides/_rels/slide3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7' Target='../media/image31.png' Type='http://schemas.openxmlformats.org/officeDocument/2006/relationships/image' />
</Relationships>

</file>

<file path=ppt/slides/_rels/slide3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8' Target='../media/image32.png' Type='http://schemas.openxmlformats.org/officeDocument/2006/relationships/image' />
</Relationships>

</file>

<file path=ppt/slides/_rels/slide3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9' Target='../media/image33.png' Type='http://schemas.openxmlformats.org/officeDocument/2006/relationships/image' />
</Relationships>

</file>

<file path=ppt/slides/_rels/slide3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0' Target='../media/image34.png' Type='http://schemas.openxmlformats.org/officeDocument/2006/relationships/image' />
</Relationships>

</file>

<file path=ppt/slides/_rels/slide3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1' Target='../media/image35.png' Type='http://schemas.openxmlformats.org/officeDocument/2006/relationships/image' />
</Relationships>

</file>

<file path=ppt/slides/_rels/slide3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2' Target='../media/image36.png' Type='http://schemas.openxmlformats.org/officeDocument/2006/relationships/image' />
</Relationships>

</file>

<file path=ppt/slides/_rels/slide3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3' Target='../media/image37.png' Type='http://schemas.openxmlformats.org/officeDocument/2006/relationships/image' />
</Relationships>

</file>

<file path=ppt/slides/_rels/slide3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4' Target='../media/image38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4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5' Target='../media/image39.png' Type='http://schemas.openxmlformats.org/officeDocument/2006/relationships/image' />
</Relationships>

</file>

<file path=ppt/slides/_rels/slide4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6' Target='../media/image40.png' Type='http://schemas.openxmlformats.org/officeDocument/2006/relationships/image' />
</Relationships>

</file>

<file path=ppt/slides/_rels/slide4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7' Target='../media/image41.png' Type='http://schemas.openxmlformats.org/officeDocument/2006/relationships/image' />
</Relationships>

</file>

<file path=ppt/slides/_rels/slide4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8' Target='../media/image42.png' Type='http://schemas.openxmlformats.org/officeDocument/2006/relationships/image' />
</Relationships>

</file>

<file path=ppt/slides/_rels/slide4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9' Target='../media/image43.png' Type='http://schemas.openxmlformats.org/officeDocument/2006/relationships/image' />
</Relationships>

</file>

<file path=ppt/slides/_rels/slide4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0' Target='../media/image44.png' Type='http://schemas.openxmlformats.org/officeDocument/2006/relationships/image' />
</Relationships>

</file>

<file path=ppt/slides/_rels/slide4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1' Target='../media/image45.png' Type='http://schemas.openxmlformats.org/officeDocument/2006/relationships/image' />
</Relationships>

</file>

<file path=ppt/slides/_rels/slide4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2' Target='../media/image46.png' Type='http://schemas.openxmlformats.org/officeDocument/2006/relationships/image' />
</Relationships>

</file>

<file path=ppt/slides/_rels/slide4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3' Target='../media/image47.png' Type='http://schemas.openxmlformats.org/officeDocument/2006/relationships/image' />
</Relationships>

</file>

<file path=ppt/slides/_rels/slide4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4' Target='../media/image48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DCC78A2-5670-4A43-AD0F-9DC1307229A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sandhya_13_March_DVT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119BFC7-9BB0-49EE-92D2-6014B2DDB02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3/13/2022 6:31:56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by side bars- occupation &amp;amp; car use" id="10" name="slide10">
            <a:extLst>
              <a:ext uri="{FF2B5EF4-FFF2-40B4-BE49-F238E27FC236}">
                <a16:creationId xmlns:a16="http://schemas.microsoft.com/office/drawing/2014/main" id="{3327BBA2-194A-4A3A-9C5C-BBC626AE47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054" y="0"/>
            <a:ext cx="7269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by side bars-  car use for martial status across areawise" id="11" name="slide11">
            <a:extLst>
              <a:ext uri="{FF2B5EF4-FFF2-40B4-BE49-F238E27FC236}">
                <a16:creationId xmlns:a16="http://schemas.microsoft.com/office/drawing/2014/main" id="{893CADBB-6180-4461-B01B-5845D909BF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86" y="0"/>
            <a:ext cx="904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bble chart- avg income &amp;amp; parent" id="12" name="slide12">
            <a:extLst>
              <a:ext uri="{FF2B5EF4-FFF2-40B4-BE49-F238E27FC236}">
                <a16:creationId xmlns:a16="http://schemas.microsoft.com/office/drawing/2014/main" id="{88A091C7-A6CB-4CF9-9A15-8F66FCAAF47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29" y="0"/>
            <a:ext cx="7592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 map- car type &amp;amp; income" id="13" name="slide13">
            <a:extLst>
              <a:ext uri="{FF2B5EF4-FFF2-40B4-BE49-F238E27FC236}">
                <a16:creationId xmlns:a16="http://schemas.microsoft.com/office/drawing/2014/main" id="{DAC49118-8CBD-4EAE-B515-3018DD3117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1" y="0"/>
            <a:ext cx="11828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 table - Income for Gender vs Education " id="14" name="slide14">
            <a:extLst>
              <a:ext uri="{FF2B5EF4-FFF2-40B4-BE49-F238E27FC236}">
                <a16:creationId xmlns:a16="http://schemas.microsoft.com/office/drawing/2014/main" id="{8952BB5E-68B2-4A79-8C22-2F13DC37A6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2609850"/>
            <a:ext cx="50673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 Education Count" id="15" name="slide15">
            <a:extLst>
              <a:ext uri="{FF2B5EF4-FFF2-40B4-BE49-F238E27FC236}">
                <a16:creationId xmlns:a16="http://schemas.microsoft.com/office/drawing/2014/main" id="{5BE45466-8431-4ADB-AAD9-A24668AEA62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9911"/>
            <a:ext cx="12192000" cy="203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atter Plot for Occupation &amp;amp; Claim Amt" id="16" name="slide16">
            <a:extLst>
              <a:ext uri="{FF2B5EF4-FFF2-40B4-BE49-F238E27FC236}">
                <a16:creationId xmlns:a16="http://schemas.microsoft.com/office/drawing/2014/main" id="{07463FD2-EC55-4F71-882F-E2CD565B4CD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919" y="0"/>
            <a:ext cx="9034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atter Plot for Education &amp;amp; Claim Amt" id="17" name="slide17">
            <a:extLst>
              <a:ext uri="{FF2B5EF4-FFF2-40B4-BE49-F238E27FC236}">
                <a16:creationId xmlns:a16="http://schemas.microsoft.com/office/drawing/2014/main" id="{A820BC1B-6056-4B58-9CE1-7C8B7E9F31B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919" y="0"/>
            <a:ext cx="9034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gram for Income" id="18" name="slide18">
            <a:extLst>
              <a:ext uri="{FF2B5EF4-FFF2-40B4-BE49-F238E27FC236}">
                <a16:creationId xmlns:a16="http://schemas.microsoft.com/office/drawing/2014/main" id="{1C93D161-3943-4189-915E-46E1A1BE138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32" y="0"/>
            <a:ext cx="9137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gram for claim freq" id="19" name="slide19">
            <a:extLst>
              <a:ext uri="{FF2B5EF4-FFF2-40B4-BE49-F238E27FC236}">
                <a16:creationId xmlns:a16="http://schemas.microsoft.com/office/drawing/2014/main" id="{0F8D2A96-402D-4D75-8299-1BEB26D85D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32" y="0"/>
            <a:ext cx="9137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xplot- urbanicity &amp;amp; income" id="2" name="slide2">
            <a:extLst>
              <a:ext uri="{FF2B5EF4-FFF2-40B4-BE49-F238E27FC236}">
                <a16:creationId xmlns:a16="http://schemas.microsoft.com/office/drawing/2014/main" id="{C14B89DB-68C2-42F0-8CB8-51A8BBFCD6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296" y="0"/>
            <a:ext cx="1255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gram for claim amt" id="20" name="slide20">
            <a:extLst>
              <a:ext uri="{FF2B5EF4-FFF2-40B4-BE49-F238E27FC236}">
                <a16:creationId xmlns:a16="http://schemas.microsoft.com/office/drawing/2014/main" id="{A8F33901-D8E0-4F52-8BE4-357F80958BA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32" y="0"/>
            <a:ext cx="9137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gram for car age" id="21" name="slide21">
            <a:extLst>
              <a:ext uri="{FF2B5EF4-FFF2-40B4-BE49-F238E27FC236}">
                <a16:creationId xmlns:a16="http://schemas.microsoft.com/office/drawing/2014/main" id="{22A61331-6535-4471-BAC1-2D289D0C674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32" y="0"/>
            <a:ext cx="9137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plot for claim freq with education" id="22" name="slide22">
            <a:extLst>
              <a:ext uri="{FF2B5EF4-FFF2-40B4-BE49-F238E27FC236}">
                <a16:creationId xmlns:a16="http://schemas.microsoft.com/office/drawing/2014/main" id="{6916C559-ED1B-4ED9-A58B-EC860B5A4B0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919" y="0"/>
            <a:ext cx="9034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plot for claim freq with occupation" id="23" name="slide23">
            <a:extLst>
              <a:ext uri="{FF2B5EF4-FFF2-40B4-BE49-F238E27FC236}">
                <a16:creationId xmlns:a16="http://schemas.microsoft.com/office/drawing/2014/main" id="{E8786676-EA3F-4DAF-A3CD-D9339CECB29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919" y="0"/>
            <a:ext cx="9034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eto chart- bluebook vs car type" id="24" name="slide24">
            <a:extLst>
              <a:ext uri="{FF2B5EF4-FFF2-40B4-BE49-F238E27FC236}">
                <a16:creationId xmlns:a16="http://schemas.microsoft.com/office/drawing/2014/main" id="{D4760400-929F-41D8-9B19-DA21ACB1CF5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97" y="0"/>
            <a:ext cx="6075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- work exp with occupation" id="25" name="slide25">
            <a:extLst>
              <a:ext uri="{FF2B5EF4-FFF2-40B4-BE49-F238E27FC236}">
                <a16:creationId xmlns:a16="http://schemas.microsoft.com/office/drawing/2014/main" id="{49ED180D-4639-4066-BE65-01FFAA1A703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892" y="0"/>
            <a:ext cx="4764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cked Barchart for work experience with different education in urbancity" id="26" name="slide26">
            <a:extLst>
              <a:ext uri="{FF2B5EF4-FFF2-40B4-BE49-F238E27FC236}">
                <a16:creationId xmlns:a16="http://schemas.microsoft.com/office/drawing/2014/main" id="{6648A055-8068-4863-B004-688A1C7A763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81" y="0"/>
            <a:ext cx="201103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dcloud for car type &amp;amp; income" id="27" name="slide27">
            <a:extLst>
              <a:ext uri="{FF2B5EF4-FFF2-40B4-BE49-F238E27FC236}">
                <a16:creationId xmlns:a16="http://schemas.microsoft.com/office/drawing/2014/main" id="{13A81F9C-C0D4-4E02-8FF5-B42A30E663E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1" y="0"/>
            <a:ext cx="11828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dcloud for education &amp;amp; income" id="28" name="slide28">
            <a:extLst>
              <a:ext uri="{FF2B5EF4-FFF2-40B4-BE49-F238E27FC236}">
                <a16:creationId xmlns:a16="http://schemas.microsoft.com/office/drawing/2014/main" id="{E22B0578-3212-4B18-9957-9D7EBF9F242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1" y="0"/>
            <a:ext cx="11828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-total claim &amp;amp; occupation" id="29" name="slide29">
            <a:extLst>
              <a:ext uri="{FF2B5EF4-FFF2-40B4-BE49-F238E27FC236}">
                <a16:creationId xmlns:a16="http://schemas.microsoft.com/office/drawing/2014/main" id="{270F5C9E-91AB-4F75-B531-CFD9A7897C5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594" y="0"/>
            <a:ext cx="4784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chart- occupation &amp;amp; income" id="3" name="slide3">
            <a:extLst>
              <a:ext uri="{FF2B5EF4-FFF2-40B4-BE49-F238E27FC236}">
                <a16:creationId xmlns:a16="http://schemas.microsoft.com/office/drawing/2014/main" id="{DC9B34A2-7F18-4C8E-9B95-BC3A494AC4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62" y="0"/>
            <a:ext cx="4791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 series-income for month and year" id="30" name="slide30">
            <a:extLst>
              <a:ext uri="{FF2B5EF4-FFF2-40B4-BE49-F238E27FC236}">
                <a16:creationId xmlns:a16="http://schemas.microsoft.com/office/drawing/2014/main" id="{EFB0832D-9073-4B13-8590-5C82A244DCE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65" y="0"/>
            <a:ext cx="9130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: car type vs kids drive" id="31" name="slide31">
            <a:extLst>
              <a:ext uri="{FF2B5EF4-FFF2-40B4-BE49-F238E27FC236}">
                <a16:creationId xmlns:a16="http://schemas.microsoft.com/office/drawing/2014/main" id="{1EFA8B11-E0BE-4F6D-B53A-7EBA467580F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919" y="0"/>
            <a:ext cx="9034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llet graph for claim amount &amp;amp; old claim across occupation " id="32" name="slide32">
            <a:extLst>
              <a:ext uri="{FF2B5EF4-FFF2-40B4-BE49-F238E27FC236}">
                <a16:creationId xmlns:a16="http://schemas.microsoft.com/office/drawing/2014/main" id="{DF828796-E07D-4AA1-AB2C-D4B706D4CFB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1978"/>
            <a:ext cx="12192000" cy="25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ble chart for kids driving" id="33" name="slide33">
            <a:extLst>
              <a:ext uri="{FF2B5EF4-FFF2-40B4-BE49-F238E27FC236}">
                <a16:creationId xmlns:a16="http://schemas.microsoft.com/office/drawing/2014/main" id="{8234B2CE-139C-4113-837F-22A5C107BC1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29" y="0"/>
            <a:ext cx="7592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 : Top customers for claim amount" id="34" name="slide34">
            <a:extLst>
              <a:ext uri="{FF2B5EF4-FFF2-40B4-BE49-F238E27FC236}">
                <a16:creationId xmlns:a16="http://schemas.microsoft.com/office/drawing/2014/main" id="{57746320-92BE-459B-99F8-B1FAD5ED34D0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8335"/>
            <a:ext cx="12192000" cy="260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: Occupation Distributions" id="35" name="slide35">
            <a:extLst>
              <a:ext uri="{FF2B5EF4-FFF2-40B4-BE49-F238E27FC236}">
                <a16:creationId xmlns:a16="http://schemas.microsoft.com/office/drawing/2014/main" id="{E9463787-6469-4E2F-AC65-E8592D2E3E9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19" y="0"/>
            <a:ext cx="9528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: Education Distributions" id="36" name="slide36">
            <a:extLst>
              <a:ext uri="{FF2B5EF4-FFF2-40B4-BE49-F238E27FC236}">
                <a16:creationId xmlns:a16="http://schemas.microsoft.com/office/drawing/2014/main" id="{5C99708B-CFD3-4950-BB7E-A6AAA82CA1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19" y="0"/>
            <a:ext cx="9528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: Income Distributions " id="37" name="slide37">
            <a:extLst>
              <a:ext uri="{FF2B5EF4-FFF2-40B4-BE49-F238E27FC236}">
                <a16:creationId xmlns:a16="http://schemas.microsoft.com/office/drawing/2014/main" id="{BB59D15F-B0CC-4F30-9964-AE710F0B0BB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19" y="0"/>
            <a:ext cx="9528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 : Claim amt for  Education &amp;amp; Occupation wise" id="38" name="slide38">
            <a:extLst>
              <a:ext uri="{FF2B5EF4-FFF2-40B4-BE49-F238E27FC236}">
                <a16:creationId xmlns:a16="http://schemas.microsoft.com/office/drawing/2014/main" id="{D4175C6A-D0C7-47B5-8F23-27AA37B63E80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19" y="0"/>
            <a:ext cx="9528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: Claim Freq Distributions" id="39" name="slide39">
            <a:extLst>
              <a:ext uri="{FF2B5EF4-FFF2-40B4-BE49-F238E27FC236}">
                <a16:creationId xmlns:a16="http://schemas.microsoft.com/office/drawing/2014/main" id="{27ED6D41-86F1-4509-BDB7-9C763149849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19" y="0"/>
            <a:ext cx="9528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chart- Education &amp;amp; income " id="4" name="slide4">
            <a:extLst>
              <a:ext uri="{FF2B5EF4-FFF2-40B4-BE49-F238E27FC236}">
                <a16:creationId xmlns:a16="http://schemas.microsoft.com/office/drawing/2014/main" id="{033D0966-E546-4132-94F8-68DB7E1FB5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0"/>
            <a:ext cx="355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6 Car use overiew" id="40" name="slide40">
            <a:extLst>
              <a:ext uri="{FF2B5EF4-FFF2-40B4-BE49-F238E27FC236}">
                <a16:creationId xmlns:a16="http://schemas.microsoft.com/office/drawing/2014/main" id="{3047F7D2-A4B2-4FFF-9CF1-6B439CD0C29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19" y="0"/>
            <a:ext cx="9528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7: Car type overview" id="41" name="slide41">
            <a:extLst>
              <a:ext uri="{FF2B5EF4-FFF2-40B4-BE49-F238E27FC236}">
                <a16:creationId xmlns:a16="http://schemas.microsoft.com/office/drawing/2014/main" id="{E4F5B9CE-E953-4C53-BF89-B5EF7B1AA59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19" y="0"/>
            <a:ext cx="9528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: Insights and Recomendations" id="42" name="slide42">
            <a:extLst>
              <a:ext uri="{FF2B5EF4-FFF2-40B4-BE49-F238E27FC236}">
                <a16:creationId xmlns:a16="http://schemas.microsoft.com/office/drawing/2014/main" id="{639ECD99-11C2-42AA-9921-DD490D67684C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19" y="0"/>
            <a:ext cx="9528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board 1" id="43" name="slide43">
            <a:extLst>
              <a:ext uri="{FF2B5EF4-FFF2-40B4-BE49-F238E27FC236}">
                <a16:creationId xmlns:a16="http://schemas.microsoft.com/office/drawing/2014/main" id="{3B95641D-5535-48B3-B10C-5FA24E6976BF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board 2" id="44" name="slide44">
            <a:extLst>
              <a:ext uri="{FF2B5EF4-FFF2-40B4-BE49-F238E27FC236}">
                <a16:creationId xmlns:a16="http://schemas.microsoft.com/office/drawing/2014/main" id="{C8A6A07C-7116-4AE1-9538-2B42F111831D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board 3" id="45" name="slide45">
            <a:extLst>
              <a:ext uri="{FF2B5EF4-FFF2-40B4-BE49-F238E27FC236}">
                <a16:creationId xmlns:a16="http://schemas.microsoft.com/office/drawing/2014/main" id="{BF70C408-2614-42BD-8E47-E4A104216B8E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board 4" id="46" name="slide46">
            <a:extLst>
              <a:ext uri="{FF2B5EF4-FFF2-40B4-BE49-F238E27FC236}">
                <a16:creationId xmlns:a16="http://schemas.microsoft.com/office/drawing/2014/main" id="{B61581A4-4C14-412A-BB01-567312692E2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board 5" id="47" name="slide47">
            <a:extLst>
              <a:ext uri="{FF2B5EF4-FFF2-40B4-BE49-F238E27FC236}">
                <a16:creationId xmlns:a16="http://schemas.microsoft.com/office/drawing/2014/main" id="{204B7640-DDB5-4D96-8048-7AEA7577E9B1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board 6" id="48" name="slide48">
            <a:extLst>
              <a:ext uri="{FF2B5EF4-FFF2-40B4-BE49-F238E27FC236}">
                <a16:creationId xmlns:a16="http://schemas.microsoft.com/office/drawing/2014/main" id="{15EACC17-7CDE-47E4-B98C-C5A2B202812A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board 7" id="49" name="slide49">
            <a:extLst>
              <a:ext uri="{FF2B5EF4-FFF2-40B4-BE49-F238E27FC236}">
                <a16:creationId xmlns:a16="http://schemas.microsoft.com/office/drawing/2014/main" id="{8CA27381-454E-43B9-BA25-BC43004E8DD9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bblechart- Education count" id="5" name="slide5">
            <a:extLst>
              <a:ext uri="{FF2B5EF4-FFF2-40B4-BE49-F238E27FC236}">
                <a16:creationId xmlns:a16="http://schemas.microsoft.com/office/drawing/2014/main" id="{F3139FE6-5A9F-47F9-8D95-9FA8D4FBFE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29" y="0"/>
            <a:ext cx="7592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bblechart-Occupation count" id="6" name="slide6">
            <a:extLst>
              <a:ext uri="{FF2B5EF4-FFF2-40B4-BE49-F238E27FC236}">
                <a16:creationId xmlns:a16="http://schemas.microsoft.com/office/drawing/2014/main" id="{AD891D62-E54F-4072-9BD2-3E0AED63FA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29" y="0"/>
            <a:ext cx="7592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rizontal bars- education &amp;amp; gender" id="7" name="slide7">
            <a:extLst>
              <a:ext uri="{FF2B5EF4-FFF2-40B4-BE49-F238E27FC236}">
                <a16:creationId xmlns:a16="http://schemas.microsoft.com/office/drawing/2014/main" id="{0170F813-83D9-4CBA-8160-2F9E19BAED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9911"/>
            <a:ext cx="12192000" cy="203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rizontal bars- occupation &amp;amp; gender" id="8" name="slide8">
            <a:extLst>
              <a:ext uri="{FF2B5EF4-FFF2-40B4-BE49-F238E27FC236}">
                <a16:creationId xmlns:a16="http://schemas.microsoft.com/office/drawing/2014/main" id="{1EDF6DB4-D389-40A0-A1E7-7597B5B57D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1978"/>
            <a:ext cx="12192000" cy="25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cked bar Gender vs Average Income" id="9" name="slide9">
            <a:extLst>
              <a:ext uri="{FF2B5EF4-FFF2-40B4-BE49-F238E27FC236}">
                <a16:creationId xmlns:a16="http://schemas.microsoft.com/office/drawing/2014/main" id="{10F7E417-A022-4B08-942E-2788028ACC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919" y="0"/>
            <a:ext cx="9034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2022-03-13T18:31:57Z</dcterms:created>
  <dcterms:modified xsi:type="dcterms:W3CDTF">2022-03-13T18:31:57Z</dcterms:modified>
</cp:coreProperties>
</file>