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07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497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663600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98200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52419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32153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706650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36270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331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5778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978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6364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8025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3274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1543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262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639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9AF19A4-7192-8704-DA6F-15CB8DB29D0F}"/>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32808102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2035276" y="4609195"/>
            <a:ext cx="10687664" cy="1843069"/>
          </a:xfrm>
          <a:prstGeom prst="rect">
            <a:avLst/>
          </a:prstGeom>
          <a:noFill/>
        </p:spPr>
        <p:txBody>
          <a:bodyPr wrap="square" lIns="91440" tIns="45720" rIns="91440" bIns="45720" rtlCol="0" anchor="t">
            <a:spAutoFit/>
          </a:bodyPr>
          <a:lstStyle/>
          <a:p>
            <a:pPr lvl="6"/>
            <a:r>
              <a:rPr lang="en-US" b="1" dirty="0">
                <a:solidFill>
                  <a:schemeClr val="accent1">
                    <a:lumMod val="75000"/>
                  </a:schemeClr>
                </a:solidFill>
                <a:latin typeface="Arial" pitchFamily="34" charset="0"/>
                <a:cs typeface="Arial" pitchFamily="34" charset="0"/>
              </a:rPr>
              <a:t>Presented By:</a:t>
            </a:r>
          </a:p>
          <a:p>
            <a:pPr lvl="6"/>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a:solidFill>
                  <a:schemeClr val="accent1">
                    <a:lumMod val="75000"/>
                  </a:schemeClr>
                </a:solidFill>
                <a:latin typeface="Times New Roman" panose="02020603050405020304" pitchFamily="18" charset="0"/>
                <a:cs typeface="Times New Roman" panose="02020603050405020304" pitchFamily="18" charset="0"/>
              </a:rPr>
              <a:t>	SANJAY SRIRAM S</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University  College Of Engineering </a:t>
            </a:r>
            <a:r>
              <a:rPr lang="en-US" b="1" dirty="0" err="1">
                <a:solidFill>
                  <a:schemeClr val="accent1">
                    <a:lumMod val="75000"/>
                  </a:schemeClr>
                </a:solidFill>
                <a:latin typeface="Times New Roman" panose="02020603050405020304" pitchFamily="18" charset="0"/>
                <a:cs typeface="Times New Roman" panose="02020603050405020304" pitchFamily="18" charset="0"/>
              </a:rPr>
              <a:t>Ramanathapuram</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	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325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96181" y="1931982"/>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575678" y="2030361"/>
            <a:ext cx="4330109" cy="4114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550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B5535C-60CA-4BC3-A2C1-2C749A39158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1209</TotalTime>
  <Words>694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Söhne</vt:lpstr>
      <vt:lpstr>Times New Roman</vt:lpstr>
      <vt:lpstr>Trebuchet MS</vt:lpstr>
      <vt:lpstr>Wingdings</vt:lpstr>
      <vt:lpstr>Wingdings 3</vt:lpstr>
      <vt:lpstr>Facet</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35</cp:revision>
  <dcterms:created xsi:type="dcterms:W3CDTF">2021-05-26T16:50:10Z</dcterms:created>
  <dcterms:modified xsi:type="dcterms:W3CDTF">2024-04-03T08:59:38Z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