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DCC-9930-468F-97B0-EA198896C99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B4CF-3B3E-4C7C-81D0-C5BBF1F55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DCC-9930-468F-97B0-EA198896C99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B4CF-3B3E-4C7C-81D0-C5BBF1F55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DCC-9930-468F-97B0-EA198896C99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B4CF-3B3E-4C7C-81D0-C5BBF1F55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DCC-9930-468F-97B0-EA198896C99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B4CF-3B3E-4C7C-81D0-C5BBF1F55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DCC-9930-468F-97B0-EA198896C99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B4CF-3B3E-4C7C-81D0-C5BBF1F55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DCC-9930-468F-97B0-EA198896C99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B4CF-3B3E-4C7C-81D0-C5BBF1F55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DCC-9930-468F-97B0-EA198896C99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B4CF-3B3E-4C7C-81D0-C5BBF1F55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DCC-9930-468F-97B0-EA198896C99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B4CF-3B3E-4C7C-81D0-C5BBF1F55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DCC-9930-468F-97B0-EA198896C99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B4CF-3B3E-4C7C-81D0-C5BBF1F55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DCC-9930-468F-97B0-EA198896C99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B4CF-3B3E-4C7C-81D0-C5BBF1F55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DCC-9930-468F-97B0-EA198896C99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E7B4CF-3B3E-4C7C-81D0-C5BBF1F55F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17FDCC-9930-468F-97B0-EA198896C99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E7B4CF-3B3E-4C7C-81D0-C5BBF1F55F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71472" y="2214554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2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Student Management Portal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57852" y="4714884"/>
            <a:ext cx="3286148" cy="192882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Submitted By-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Anupama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Srinivas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(DAC 16)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Manjeet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Kumar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Pandit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(DAC 46)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Mohammed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Jaid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Rain(DAC 47)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Mulay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Dhananjay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Vijay(DAC 50)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Sanjay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Saxena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(DAC 73)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r>
              <a:rPr lang="en-US" dirty="0" smtClean="0"/>
              <a:t>Update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dac19\Pictures\new\performan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80102"/>
            <a:ext cx="9144000" cy="40349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r>
              <a:rPr lang="en-US" dirty="0" smtClean="0"/>
              <a:t>Update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dac19\Pictures\new\Attach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724045"/>
            <a:ext cx="8811395" cy="4133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r>
              <a:rPr lang="en-US" dirty="0" smtClean="0"/>
              <a:t>Update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dac19\Pictures\new\Attendan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67" y="1628797"/>
            <a:ext cx="8621713" cy="4943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dirty="0" smtClean="0"/>
              <a:t>Module 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dac19\Pictures\new\Individu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6558"/>
            <a:ext cx="9128800" cy="49657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dirty="0" smtClean="0"/>
              <a:t>Generate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dac19\Pictures\new\Repo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1381"/>
            <a:ext cx="9143999" cy="50623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8596" y="428604"/>
            <a:ext cx="7772400" cy="147002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Login Page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C:\Users\dac19\Pictures\new\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285992"/>
            <a:ext cx="7929618" cy="3965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Re-Set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dac19\Pictures\new\Password res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427" y="1714488"/>
            <a:ext cx="7840663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dac19\Pictures\new\Upd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928802"/>
            <a:ext cx="8981232" cy="4260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en-US" dirty="0" smtClean="0"/>
              <a:t>Student Personal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dac19\Pictures\new\Updatio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298"/>
            <a:ext cx="8910763" cy="54721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dac19\Pictures\new\view Attendan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774603"/>
            <a:ext cx="7286676" cy="42976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dac19\Pictures\new\Resul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55" y="1643050"/>
            <a:ext cx="8678863" cy="4000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dac19\Pictures\new\Feedb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41227"/>
            <a:ext cx="8786842" cy="49596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dirty="0" smtClean="0"/>
              <a:t>Co-coordinator Homepage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dac19\Pictures\new\new bat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98"/>
            <a:ext cx="9071171" cy="5357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</TotalTime>
  <Words>53</Words>
  <Application>Microsoft Office PowerPoint</Application>
  <PresentationFormat>On-screen Show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Slide 1</vt:lpstr>
      <vt:lpstr>Slide 2</vt:lpstr>
      <vt:lpstr>Re-Set Password</vt:lpstr>
      <vt:lpstr>Student Home Page</vt:lpstr>
      <vt:lpstr>Student Personal info</vt:lpstr>
      <vt:lpstr>Attendance</vt:lpstr>
      <vt:lpstr>Performance</vt:lpstr>
      <vt:lpstr>Feedback</vt:lpstr>
      <vt:lpstr>Co-coordinator Homepage</vt:lpstr>
      <vt:lpstr>Update Performance</vt:lpstr>
      <vt:lpstr>Update Message</vt:lpstr>
      <vt:lpstr>Update Attendance</vt:lpstr>
      <vt:lpstr>Module Marks</vt:lpstr>
      <vt:lpstr>Generate Report</vt:lpstr>
    </vt:vector>
  </TitlesOfParts>
  <Company>C-DAC KP Bangalore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Sanjay Saxena</dc:creator>
  <cp:lastModifiedBy>ACTS</cp:lastModifiedBy>
  <cp:revision>9</cp:revision>
  <dcterms:created xsi:type="dcterms:W3CDTF">2018-06-18T12:45:45Z</dcterms:created>
  <dcterms:modified xsi:type="dcterms:W3CDTF">2018-06-21T07:01:48Z</dcterms:modified>
</cp:coreProperties>
</file>