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152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140" y="461010"/>
            <a:ext cx="6903719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517649"/>
            <a:ext cx="7437755" cy="284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578" y="2147188"/>
            <a:ext cx="6497955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437130" marR="5080" indent="-2425065">
              <a:lnSpc>
                <a:spcPts val="5260"/>
              </a:lnSpc>
              <a:spcBef>
                <a:spcPts val="254"/>
              </a:spcBef>
            </a:pPr>
            <a:r>
              <a:rPr dirty="0"/>
              <a:t>Student</a:t>
            </a:r>
            <a:r>
              <a:rPr spc="-155" dirty="0"/>
              <a:t> </a:t>
            </a:r>
            <a:r>
              <a:rPr dirty="0"/>
              <a:t>Grade</a:t>
            </a:r>
            <a:r>
              <a:rPr spc="-114" dirty="0"/>
              <a:t> </a:t>
            </a:r>
            <a:r>
              <a:rPr spc="-10" dirty="0"/>
              <a:t>Management 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9085" y="3806571"/>
            <a:ext cx="6008370" cy="16852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075180">
              <a:lnSpc>
                <a:spcPct val="119300"/>
              </a:lnSpc>
              <a:spcBef>
                <a:spcPts val="90"/>
              </a:spcBef>
            </a:pP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By</a:t>
            </a:r>
            <a:r>
              <a:rPr sz="3200" spc="-10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Sanjay</a:t>
            </a:r>
            <a:r>
              <a:rPr sz="3200" spc="-1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888888"/>
                </a:solidFill>
                <a:latin typeface="Calibri"/>
                <a:cs typeface="Calibri"/>
              </a:rPr>
              <a:t>S</a:t>
            </a:r>
            <a:r>
              <a:rPr sz="3200" spc="80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888888"/>
                </a:solidFill>
                <a:latin typeface="Calibri"/>
                <a:cs typeface="Calibri"/>
              </a:rPr>
              <a:t>Sathyabama</a:t>
            </a:r>
            <a:r>
              <a:rPr sz="3200" spc="-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Institute</a:t>
            </a:r>
            <a:r>
              <a:rPr sz="3200" spc="-7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of</a:t>
            </a:r>
            <a:r>
              <a:rPr sz="3200" spc="-5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888888"/>
                </a:solidFill>
                <a:latin typeface="Calibri"/>
                <a:cs typeface="Calibri"/>
              </a:rPr>
              <a:t>Science</a:t>
            </a:r>
            <a:r>
              <a:rPr sz="3200" spc="-7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888888"/>
                </a:solidFill>
                <a:latin typeface="Calibri"/>
                <a:cs typeface="Calibri"/>
              </a:rPr>
              <a:t>and</a:t>
            </a:r>
            <a:endParaRPr sz="3200">
              <a:latin typeface="Calibri"/>
              <a:cs typeface="Calibri"/>
            </a:endParaRPr>
          </a:p>
          <a:p>
            <a:pPr marL="2075180">
              <a:lnSpc>
                <a:spcPct val="100000"/>
              </a:lnSpc>
              <a:spcBef>
                <a:spcPts val="65"/>
              </a:spcBef>
            </a:pPr>
            <a:r>
              <a:rPr sz="3200" spc="-10" dirty="0">
                <a:solidFill>
                  <a:srgbClr val="888888"/>
                </a:solidFill>
                <a:latin typeface="Calibri"/>
                <a:cs typeface="Calibri"/>
              </a:rPr>
              <a:t>Technology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A4C8-9B67-A01B-7657-AF471387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140" y="228600"/>
            <a:ext cx="6903719" cy="70104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8184-3C36-CDC0-433A-74C16842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75" y="1517649"/>
            <a:ext cx="7437755" cy="49244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20664-B2D1-FF34-5572-AF874F67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273159"/>
            <a:ext cx="7640638" cy="597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7724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Advantages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spc="-80" dirty="0"/>
              <a:t> </a:t>
            </a:r>
            <a:r>
              <a:rPr dirty="0"/>
              <a:t>Simplifies</a:t>
            </a:r>
            <a:r>
              <a:rPr spc="-100" dirty="0"/>
              <a:t> </a:t>
            </a:r>
            <a:r>
              <a:rPr dirty="0"/>
              <a:t>student</a:t>
            </a:r>
            <a:r>
              <a:rPr spc="-75" dirty="0"/>
              <a:t> </a:t>
            </a:r>
            <a:r>
              <a:rPr dirty="0"/>
              <a:t>grade</a:t>
            </a:r>
            <a:r>
              <a:rPr spc="-75" dirty="0"/>
              <a:t> </a:t>
            </a:r>
            <a:r>
              <a:rPr spc="-10" dirty="0"/>
              <a:t>tracking.</a:t>
            </a: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spc="-45" dirty="0"/>
              <a:t> </a:t>
            </a:r>
            <a:r>
              <a:rPr dirty="0"/>
              <a:t>Reduces</a:t>
            </a:r>
            <a:r>
              <a:rPr spc="-75" dirty="0"/>
              <a:t> </a:t>
            </a:r>
            <a:r>
              <a:rPr dirty="0"/>
              <a:t>time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manual</a:t>
            </a:r>
            <a:r>
              <a:rPr spc="-80" dirty="0"/>
              <a:t> </a:t>
            </a:r>
            <a:r>
              <a:rPr spc="-10" dirty="0"/>
              <a:t>effort.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Improves</a:t>
            </a:r>
            <a:r>
              <a:rPr spc="-90" dirty="0"/>
              <a:t> </a:t>
            </a:r>
            <a:r>
              <a:rPr dirty="0"/>
              <a:t>data</a:t>
            </a:r>
            <a:r>
              <a:rPr spc="-80" dirty="0"/>
              <a:t> </a:t>
            </a:r>
            <a:r>
              <a:rPr spc="-10" dirty="0"/>
              <a:t>accuracy.</a:t>
            </a:r>
          </a:p>
          <a:p>
            <a:pPr marL="355600" marR="508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-</a:t>
            </a:r>
            <a:r>
              <a:rPr spc="-100" dirty="0"/>
              <a:t> </a:t>
            </a:r>
            <a:r>
              <a:rPr dirty="0"/>
              <a:t>Provides</a:t>
            </a:r>
            <a:r>
              <a:rPr spc="-65" dirty="0"/>
              <a:t> </a:t>
            </a:r>
            <a:r>
              <a:rPr dirty="0"/>
              <a:t>flexibility</a:t>
            </a:r>
            <a:r>
              <a:rPr spc="-105" dirty="0"/>
              <a:t> </a:t>
            </a:r>
            <a:r>
              <a:rPr dirty="0"/>
              <a:t>through</a:t>
            </a:r>
            <a:r>
              <a:rPr spc="-110" dirty="0"/>
              <a:t> </a:t>
            </a:r>
            <a:r>
              <a:rPr dirty="0"/>
              <a:t>dual</a:t>
            </a:r>
            <a:r>
              <a:rPr spc="-65" dirty="0"/>
              <a:t> </a:t>
            </a:r>
            <a:r>
              <a:rPr dirty="0"/>
              <a:t>modes</a:t>
            </a:r>
            <a:r>
              <a:rPr spc="-65" dirty="0"/>
              <a:t> </a:t>
            </a:r>
            <a:r>
              <a:rPr spc="-25" dirty="0"/>
              <a:t>of </a:t>
            </a:r>
            <a:r>
              <a:rPr spc="-10" dirty="0"/>
              <a:t>operation</a:t>
            </a:r>
            <a:r>
              <a:rPr spc="-90" dirty="0"/>
              <a:t> </a:t>
            </a:r>
            <a:r>
              <a:rPr dirty="0"/>
              <a:t>(console</a:t>
            </a:r>
            <a:r>
              <a:rPr spc="-6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web).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30"/>
              </a:spcBef>
            </a:pPr>
            <a:r>
              <a:rPr dirty="0"/>
              <a:t>Conclusion</a:t>
            </a:r>
            <a:r>
              <a:rPr spc="-95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dirty="0"/>
              <a:t>Future</a:t>
            </a:r>
            <a:r>
              <a:rPr spc="-3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607300" cy="54013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Management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successfully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demonstrates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technology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improve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academic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record</a:t>
            </a:r>
            <a:r>
              <a:rPr sz="3200" spc="-1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65"/>
              </a:spcBef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Future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enhancements:</a:t>
            </a:r>
            <a:endParaRPr sz="3200" dirty="0">
              <a:latin typeface="Calibri"/>
              <a:cs typeface="Calibri"/>
            </a:endParaRPr>
          </a:p>
          <a:p>
            <a:pPr marL="355600" marR="531495" indent="-34353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Integrate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database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persistent storage.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authentication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role-based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access.</a:t>
            </a:r>
            <a:endParaRPr sz="3200" dirty="0">
              <a:latin typeface="Calibri"/>
              <a:cs typeface="Calibri"/>
            </a:endParaRPr>
          </a:p>
          <a:p>
            <a:pPr marL="355600" marR="53340" indent="-3435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visualization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analytics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performance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trends.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40889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7979409" cy="3932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Management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System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designed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simplify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managing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academic </a:t>
            </a:r>
            <a:r>
              <a:rPr sz="3200" dirty="0">
                <a:latin typeface="Calibri"/>
                <a:cs typeface="Calibri"/>
              </a:rPr>
              <a:t>performance.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enables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easy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grade calculation,</a:t>
            </a:r>
            <a:r>
              <a:rPr sz="3200" spc="-1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record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management,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performance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tracking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through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console-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application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web-</a:t>
            </a:r>
            <a:r>
              <a:rPr sz="3200" spc="-10" dirty="0">
                <a:latin typeface="Calibri"/>
                <a:cs typeface="Calibri"/>
              </a:rPr>
              <a:t>based interface.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6949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6952615" cy="374205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8255" indent="-343535">
              <a:lnSpc>
                <a:spcPts val="3829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Automate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student grades.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Eliminate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manual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calculation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errors.</a:t>
            </a:r>
            <a:endParaRPr sz="3200">
              <a:latin typeface="Calibri"/>
              <a:cs typeface="Calibri"/>
            </a:endParaRPr>
          </a:p>
          <a:p>
            <a:pPr marL="355600" marR="265430" indent="-3435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Provide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console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web-</a:t>
            </a:r>
            <a:r>
              <a:rPr sz="3200" spc="-10" dirty="0">
                <a:latin typeface="Calibri"/>
                <a:cs typeface="Calibri"/>
              </a:rPr>
              <a:t>based interfaces.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Improve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efficiency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accessibility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teachers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students.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2877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System</a:t>
            </a:r>
            <a:r>
              <a:rPr spc="-235" dirty="0"/>
              <a:t> </a:t>
            </a:r>
            <a:r>
              <a:rPr spc="-30" dirty="0"/>
              <a:t>Versions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8044815" cy="50996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1.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Terminal-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Version:</a:t>
            </a:r>
            <a:endParaRPr sz="3200">
              <a:latin typeface="Calibri"/>
              <a:cs typeface="Calibri"/>
            </a:endParaRPr>
          </a:p>
          <a:p>
            <a:pPr marL="631825" indent="-61912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31825" algn="l"/>
              </a:tabLst>
            </a:pPr>
            <a:r>
              <a:rPr sz="3200" dirty="0">
                <a:latin typeface="Calibri"/>
                <a:cs typeface="Calibri"/>
              </a:rPr>
              <a:t>•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Operates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through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command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line.</a:t>
            </a:r>
            <a:endParaRPr sz="3200">
              <a:latin typeface="Calibri"/>
              <a:cs typeface="Calibri"/>
            </a:endParaRPr>
          </a:p>
          <a:p>
            <a:pPr marL="631825" indent="-619125">
              <a:lnSpc>
                <a:spcPts val="3835"/>
              </a:lnSpc>
              <a:spcBef>
                <a:spcPts val="819"/>
              </a:spcBef>
              <a:buFont typeface="Arial MT"/>
              <a:buChar char="•"/>
              <a:tabLst>
                <a:tab pos="631825" algn="l"/>
              </a:tabLst>
            </a:pPr>
            <a:r>
              <a:rPr sz="3200" dirty="0">
                <a:latin typeface="Calibri"/>
                <a:cs typeface="Calibri"/>
              </a:rPr>
              <a:t>•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student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grade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835"/>
              </a:lnSpc>
            </a:pPr>
            <a:r>
              <a:rPr sz="3200" spc="-10" dirty="0">
                <a:latin typeface="Calibri"/>
                <a:cs typeface="Calibri"/>
              </a:rPr>
              <a:t>calculation.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2.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Version: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1699"/>
              </a:lnSpc>
              <a:spcBef>
                <a:spcPts val="675"/>
              </a:spcBef>
              <a:buChar char="•"/>
              <a:tabLst>
                <a:tab pos="355600" algn="l"/>
                <a:tab pos="631825" algn="l"/>
              </a:tabLst>
            </a:pPr>
            <a:r>
              <a:rPr sz="3200" dirty="0">
                <a:latin typeface="Arial MT"/>
                <a:cs typeface="Arial MT"/>
              </a:rPr>
              <a:t>	</a:t>
            </a:r>
            <a:r>
              <a:rPr sz="3200" dirty="0">
                <a:latin typeface="Calibri"/>
                <a:cs typeface="Calibri"/>
              </a:rPr>
              <a:t>•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User-</a:t>
            </a:r>
            <a:r>
              <a:rPr sz="3200" dirty="0">
                <a:latin typeface="Calibri"/>
                <a:cs typeface="Calibri"/>
              </a:rPr>
              <a:t>friendly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interface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entering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student details.</a:t>
            </a:r>
            <a:endParaRPr sz="3200">
              <a:latin typeface="Calibri"/>
              <a:cs typeface="Calibri"/>
            </a:endParaRPr>
          </a:p>
          <a:p>
            <a:pPr marL="631825" indent="-61912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631825" algn="l"/>
              </a:tabLst>
            </a:pPr>
            <a:r>
              <a:rPr sz="3200" dirty="0">
                <a:latin typeface="Calibri"/>
                <a:cs typeface="Calibri"/>
              </a:rPr>
              <a:t>•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Displays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results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dynamically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30"/>
              </a:spcBef>
            </a:pPr>
            <a:r>
              <a:rPr dirty="0"/>
              <a:t>Features</a:t>
            </a:r>
            <a:r>
              <a:rPr spc="-145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spc="-40" dirty="0"/>
              <a:t>Terminal</a:t>
            </a:r>
            <a:r>
              <a:rPr spc="-160" dirty="0"/>
              <a:t> </a:t>
            </a:r>
            <a:r>
              <a:rPr spc="-10" dirty="0"/>
              <a:t>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216775" cy="334454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edit,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delete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records.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Calculate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total,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average,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grade.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29"/>
              </a:lnSpc>
              <a:spcBef>
                <a:spcPts val="95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Display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neatly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tabular format.</a:t>
            </a:r>
            <a:endParaRPr sz="3200">
              <a:latin typeface="Calibri"/>
              <a:cs typeface="Calibri"/>
            </a:endParaRPr>
          </a:p>
          <a:p>
            <a:pPr marL="355600" marR="816610" indent="-343535">
              <a:lnSpc>
                <a:spcPct val="101699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console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interface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quick navigation.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3895">
              <a:lnSpc>
                <a:spcPct val="100000"/>
              </a:lnSpc>
              <a:spcBef>
                <a:spcPts val="130"/>
              </a:spcBef>
            </a:pPr>
            <a:r>
              <a:rPr dirty="0"/>
              <a:t>Features</a:t>
            </a:r>
            <a:r>
              <a:rPr spc="-130" dirty="0"/>
              <a:t> </a:t>
            </a:r>
            <a:r>
              <a:rPr dirty="0"/>
              <a:t>of</a:t>
            </a:r>
            <a:r>
              <a:rPr spc="-190" dirty="0"/>
              <a:t> </a:t>
            </a:r>
            <a:r>
              <a:rPr dirty="0"/>
              <a:t>Web</a:t>
            </a:r>
            <a:r>
              <a:rPr spc="-180" dirty="0"/>
              <a:t> </a:t>
            </a:r>
            <a:r>
              <a:rPr spc="-10" dirty="0"/>
              <a:t>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517649"/>
            <a:ext cx="7893684" cy="23622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frontend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design.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Servlets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backend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logic.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Calculates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displays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grades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instantly.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accessible,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responsive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interface.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1927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System</a:t>
            </a:r>
            <a:r>
              <a:rPr spc="-200" dirty="0"/>
              <a:t>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06930"/>
            <a:ext cx="8081009" cy="4914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modular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9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→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→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Output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355600" marR="445134" indent="-343535">
              <a:lnSpc>
                <a:spcPts val="3829"/>
              </a:lnSpc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terminal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version,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flows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dirty="0">
                <a:latin typeface="Calibri"/>
                <a:cs typeface="Calibri"/>
              </a:rPr>
              <a:t>Java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classes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handling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logic.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699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version,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client-</a:t>
            </a:r>
            <a:r>
              <a:rPr sz="3200" dirty="0">
                <a:latin typeface="Calibri"/>
                <a:cs typeface="Calibri"/>
              </a:rPr>
              <a:t>side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processed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server-</a:t>
            </a:r>
            <a:r>
              <a:rPr sz="3200" dirty="0">
                <a:latin typeface="Calibri"/>
                <a:cs typeface="Calibri"/>
              </a:rPr>
              <a:t>side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scripts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(Servlets),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result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rendered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webpage.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  <a:r>
              <a:rPr spc="-200" dirty="0"/>
              <a:t> </a:t>
            </a:r>
            <a:r>
              <a:rPr spc="-10" dirty="0"/>
              <a:t>(Screenshots)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79097-075B-2556-4F9E-668CD641CF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51" y="1600200"/>
            <a:ext cx="72857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4BEC-947F-1902-5EC0-7ECA2246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8023859" y="1162050"/>
            <a:ext cx="129541" cy="67710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3D430-4938-1098-7920-E4300A10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75" y="1517649"/>
            <a:ext cx="7437755" cy="492443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00569-B628-D55B-87B0-0E7F5FA22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05" y="1162050"/>
            <a:ext cx="8476790" cy="441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18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355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 MT</vt:lpstr>
      <vt:lpstr>Calibri</vt:lpstr>
      <vt:lpstr>Office Theme</vt:lpstr>
      <vt:lpstr>Student Grade Management System</vt:lpstr>
      <vt:lpstr>Introduction</vt:lpstr>
      <vt:lpstr>Objectives</vt:lpstr>
      <vt:lpstr>System Versions</vt:lpstr>
      <vt:lpstr>Features of Terminal Version</vt:lpstr>
      <vt:lpstr>Features of Web Version</vt:lpstr>
      <vt:lpstr>System Design</vt:lpstr>
      <vt:lpstr>Implementation (Screenshots)</vt:lpstr>
      <vt:lpstr> </vt:lpstr>
      <vt:lpstr> </vt:lpstr>
      <vt:lpstr>Results and Advantages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shayna bryce</cp:lastModifiedBy>
  <cp:revision>1</cp:revision>
  <dcterms:created xsi:type="dcterms:W3CDTF">2025-10-29T08:27:48Z</dcterms:created>
  <dcterms:modified xsi:type="dcterms:W3CDTF">2025-10-29T08:46:41Z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2025-10-29T00:00:00Z</vt:filetime>
  </property>
  <property fmtid="{D5CDD505-2E9C-101B-9397-08002B2CF9AE}" pid="3" name="LastSaved">
    <vt:filetime>2025-10-29T00:00:00Z</vt:filetime>
  </property>
</Properties>
</file>