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0140" y="461010"/>
            <a:ext cx="6903719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517649"/>
            <a:ext cx="7437755" cy="284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2147188"/>
            <a:ext cx="6497955" cy="1368425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2437130" marR="5080" indent="-2425065">
              <a:lnSpc>
                <a:spcPts val="5260"/>
              </a:lnSpc>
              <a:spcBef>
                <a:spcPts val="254"/>
              </a:spcBef>
            </a:pPr>
            <a:r>
              <a:rPr dirty="0"/>
              <a:t>Student</a:t>
            </a:r>
            <a:r>
              <a:rPr dirty="0" spc="-155"/>
              <a:t> </a:t>
            </a:r>
            <a:r>
              <a:rPr dirty="0"/>
              <a:t>Grade</a:t>
            </a:r>
            <a:r>
              <a:rPr dirty="0" spc="-114"/>
              <a:t> </a:t>
            </a:r>
            <a:r>
              <a:rPr dirty="0" spc="-10"/>
              <a:t>Management 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69085" y="3806571"/>
            <a:ext cx="6008370" cy="16852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075180">
              <a:lnSpc>
                <a:spcPct val="119300"/>
              </a:lnSpc>
              <a:spcBef>
                <a:spcPts val="90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By</a:t>
            </a:r>
            <a:r>
              <a:rPr dirty="0" sz="3200" spc="-10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Sanjay</a:t>
            </a:r>
            <a:r>
              <a:rPr dirty="0" sz="3200" spc="-1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z="3200" spc="8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888888"/>
                </a:solidFill>
                <a:latin typeface="Calibri"/>
                <a:cs typeface="Calibri"/>
              </a:rPr>
              <a:t>Sathyabama</a:t>
            </a:r>
            <a:r>
              <a:rPr dirty="0" sz="3200" spc="-9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Institute</a:t>
            </a:r>
            <a:r>
              <a:rPr dirty="0" sz="3200" spc="-7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dirty="0" sz="3200" spc="-5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Science</a:t>
            </a:r>
            <a:r>
              <a:rPr dirty="0" sz="3200" spc="-7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2075180">
              <a:lnSpc>
                <a:spcPct val="100000"/>
              </a:lnSpc>
              <a:spcBef>
                <a:spcPts val="65"/>
              </a:spcBef>
            </a:pP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Technology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130"/>
              </a:spcBef>
            </a:pPr>
            <a:r>
              <a:rPr dirty="0"/>
              <a:t>Conclusion</a:t>
            </a:r>
            <a:r>
              <a:rPr dirty="0" spc="-95"/>
              <a:t> </a:t>
            </a:r>
            <a:r>
              <a:rPr dirty="0"/>
              <a:t>&amp;</a:t>
            </a:r>
            <a:r>
              <a:rPr dirty="0" spc="-95"/>
              <a:t> </a:t>
            </a:r>
            <a:r>
              <a:rPr dirty="0"/>
              <a:t>Future</a:t>
            </a:r>
            <a:r>
              <a:rPr dirty="0" spc="-35"/>
              <a:t> </a:t>
            </a:r>
            <a:r>
              <a:rPr dirty="0" spc="-10"/>
              <a:t>Scope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606930"/>
            <a:ext cx="7607300" cy="54013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Student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Grade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Management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System </a:t>
            </a:r>
            <a:r>
              <a:rPr dirty="0" sz="3200">
                <a:latin typeface="Calibri"/>
                <a:cs typeface="Calibri"/>
              </a:rPr>
              <a:t>successfully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demonstrates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how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technology </a:t>
            </a:r>
            <a:r>
              <a:rPr dirty="0" sz="3200">
                <a:latin typeface="Calibri"/>
                <a:cs typeface="Calibri"/>
              </a:rPr>
              <a:t>can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improve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academic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record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management.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6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Future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enhancements:</a:t>
            </a:r>
            <a:endParaRPr sz="3200">
              <a:latin typeface="Calibri"/>
              <a:cs typeface="Calibri"/>
            </a:endParaRPr>
          </a:p>
          <a:p>
            <a:pPr marL="355600" marR="531495" indent="-34353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Integrate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with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database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persistent storage.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Add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authentication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role-based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access.</a:t>
            </a:r>
            <a:endParaRPr sz="3200">
              <a:latin typeface="Calibri"/>
              <a:cs typeface="Calibri"/>
            </a:endParaRPr>
          </a:p>
          <a:p>
            <a:pPr marL="355600" marR="53340" indent="-34353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Include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visualization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analytics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for </a:t>
            </a:r>
            <a:r>
              <a:rPr dirty="0" sz="3200">
                <a:latin typeface="Calibri"/>
                <a:cs typeface="Calibri"/>
              </a:rPr>
              <a:t>performance</a:t>
            </a:r>
            <a:r>
              <a:rPr dirty="0" sz="3200" spc="-1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trends.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040889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606930"/>
            <a:ext cx="7979409" cy="39325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Student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Grade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Management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System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a </a:t>
            </a:r>
            <a:r>
              <a:rPr dirty="0" sz="3200">
                <a:latin typeface="Calibri"/>
                <a:cs typeface="Calibri"/>
              </a:rPr>
              <a:t>software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project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designed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simplify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the </a:t>
            </a:r>
            <a:r>
              <a:rPr dirty="0" sz="3200">
                <a:latin typeface="Calibri"/>
                <a:cs typeface="Calibri"/>
              </a:rPr>
              <a:t>process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managing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student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academic </a:t>
            </a:r>
            <a:r>
              <a:rPr dirty="0" sz="3200">
                <a:latin typeface="Calibri"/>
                <a:cs typeface="Calibri"/>
              </a:rPr>
              <a:t>performance.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enables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easy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grade calculation,</a:t>
            </a:r>
            <a:r>
              <a:rPr dirty="0" sz="3200" spc="-1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record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management,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and </a:t>
            </a:r>
            <a:r>
              <a:rPr dirty="0" sz="3200">
                <a:latin typeface="Calibri"/>
                <a:cs typeface="Calibri"/>
              </a:rPr>
              <a:t>performance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tracking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through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both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console- </a:t>
            </a:r>
            <a:r>
              <a:rPr dirty="0" sz="3200">
                <a:latin typeface="Calibri"/>
                <a:cs typeface="Calibri"/>
              </a:rPr>
              <a:t>based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Java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application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web-</a:t>
            </a:r>
            <a:r>
              <a:rPr dirty="0" sz="3200" spc="-10">
                <a:latin typeface="Calibri"/>
                <a:cs typeface="Calibri"/>
              </a:rPr>
              <a:t>based interface.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26949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Objectives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606930"/>
            <a:ext cx="6952615" cy="374205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8255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Automate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management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student grades.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Eliminate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manual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calculation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errors.</a:t>
            </a:r>
            <a:endParaRPr sz="3200">
              <a:latin typeface="Calibri"/>
              <a:cs typeface="Calibri"/>
            </a:endParaRPr>
          </a:p>
          <a:p>
            <a:pPr marL="355600" marR="26543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Provide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both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console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web-</a:t>
            </a:r>
            <a:r>
              <a:rPr dirty="0" sz="3200" spc="-10">
                <a:latin typeface="Calibri"/>
                <a:cs typeface="Calibri"/>
              </a:rPr>
              <a:t>based interfaces.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Improve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efficiency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accessibility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for </a:t>
            </a:r>
            <a:r>
              <a:rPr dirty="0" sz="3200">
                <a:latin typeface="Calibri"/>
                <a:cs typeface="Calibri"/>
              </a:rPr>
              <a:t>teachers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students.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62877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System</a:t>
            </a:r>
            <a:r>
              <a:rPr dirty="0" spc="-235"/>
              <a:t> </a:t>
            </a:r>
            <a:r>
              <a:rPr dirty="0" spc="-30"/>
              <a:t>Versions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517649"/>
            <a:ext cx="8044815" cy="509968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1.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Java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Terminal-</a:t>
            </a:r>
            <a:r>
              <a:rPr dirty="0" sz="3200">
                <a:latin typeface="Calibri"/>
                <a:cs typeface="Calibri"/>
              </a:rPr>
              <a:t>Based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Version:</a:t>
            </a:r>
            <a:endParaRPr sz="3200">
              <a:latin typeface="Calibri"/>
              <a:cs typeface="Calibri"/>
            </a:endParaRPr>
          </a:p>
          <a:p>
            <a:pPr marL="631825" indent="-61912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31825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Operates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through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command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line.</a:t>
            </a:r>
            <a:endParaRPr sz="3200">
              <a:latin typeface="Calibri"/>
              <a:cs typeface="Calibri"/>
            </a:endParaRPr>
          </a:p>
          <a:p>
            <a:pPr marL="631825" indent="-619125">
              <a:lnSpc>
                <a:spcPts val="3835"/>
              </a:lnSpc>
              <a:spcBef>
                <a:spcPts val="819"/>
              </a:spcBef>
              <a:buFont typeface="Arial MT"/>
              <a:buChar char="•"/>
              <a:tabLst>
                <a:tab pos="631825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Handles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student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data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input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grade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35"/>
              </a:lnSpc>
            </a:pPr>
            <a:r>
              <a:rPr dirty="0" sz="3200" spc="-10">
                <a:latin typeface="Calibri"/>
                <a:cs typeface="Calibri"/>
              </a:rPr>
              <a:t>calculation.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2.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HTML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+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Java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Web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Version: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1699"/>
              </a:lnSpc>
              <a:spcBef>
                <a:spcPts val="675"/>
              </a:spcBef>
              <a:buChar char="•"/>
              <a:tabLst>
                <a:tab pos="355600" algn="l"/>
                <a:tab pos="631825" algn="l"/>
              </a:tabLst>
            </a:pP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User-</a:t>
            </a:r>
            <a:r>
              <a:rPr dirty="0" sz="3200">
                <a:latin typeface="Calibri"/>
                <a:cs typeface="Calibri"/>
              </a:rPr>
              <a:t>friendly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interface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entering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student details.</a:t>
            </a:r>
            <a:endParaRPr sz="3200">
              <a:latin typeface="Calibri"/>
              <a:cs typeface="Calibri"/>
            </a:endParaRPr>
          </a:p>
          <a:p>
            <a:pPr marL="631825" indent="-61912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31825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Displays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results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dynamically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30"/>
              </a:spcBef>
            </a:pPr>
            <a:r>
              <a:rPr dirty="0"/>
              <a:t>Features</a:t>
            </a:r>
            <a:r>
              <a:rPr dirty="0" spc="-145"/>
              <a:t> </a:t>
            </a:r>
            <a:r>
              <a:rPr dirty="0"/>
              <a:t>of</a:t>
            </a:r>
            <a:r>
              <a:rPr dirty="0" spc="-200"/>
              <a:t> </a:t>
            </a:r>
            <a:r>
              <a:rPr dirty="0" spc="-40"/>
              <a:t>Terminal</a:t>
            </a:r>
            <a:r>
              <a:rPr dirty="0" spc="-160"/>
              <a:t> </a:t>
            </a:r>
            <a:r>
              <a:rPr dirty="0" spc="-10"/>
              <a:t>Version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517649"/>
            <a:ext cx="7216775" cy="334454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Add,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edit,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delete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student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records.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Calculate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total,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average,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grade.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829"/>
              </a:lnSpc>
              <a:spcBef>
                <a:spcPts val="95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Display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all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student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data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neatly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tabular format.</a:t>
            </a:r>
            <a:endParaRPr sz="3200">
              <a:latin typeface="Calibri"/>
              <a:cs typeface="Calibri"/>
            </a:endParaRPr>
          </a:p>
          <a:p>
            <a:pPr marL="355600" marR="816610" indent="-343535">
              <a:lnSpc>
                <a:spcPct val="101699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Simple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console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interface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with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quick navigation.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83895">
              <a:lnSpc>
                <a:spcPct val="100000"/>
              </a:lnSpc>
              <a:spcBef>
                <a:spcPts val="130"/>
              </a:spcBef>
            </a:pPr>
            <a:r>
              <a:rPr dirty="0"/>
              <a:t>Features</a:t>
            </a:r>
            <a:r>
              <a:rPr dirty="0" spc="-130"/>
              <a:t> </a:t>
            </a:r>
            <a:r>
              <a:rPr dirty="0"/>
              <a:t>of</a:t>
            </a:r>
            <a:r>
              <a:rPr dirty="0" spc="-190"/>
              <a:t> </a:t>
            </a:r>
            <a:r>
              <a:rPr dirty="0"/>
              <a:t>Web</a:t>
            </a:r>
            <a:r>
              <a:rPr dirty="0" spc="-180"/>
              <a:t> </a:t>
            </a:r>
            <a:r>
              <a:rPr dirty="0" spc="-10"/>
              <a:t>Version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517649"/>
            <a:ext cx="7893684" cy="236220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HTML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CSS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frontend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design.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Java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Servlets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backend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logic.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Calculates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displays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grades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instantly.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-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Simple,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accessible,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responsive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interface.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81927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System</a:t>
            </a:r>
            <a:r>
              <a:rPr dirty="0" spc="-200"/>
              <a:t> </a:t>
            </a:r>
            <a:r>
              <a:rPr dirty="0" spc="-10"/>
              <a:t>Design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606930"/>
            <a:ext cx="8081009" cy="4914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project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follows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modular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structure: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Input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→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Processing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→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445134" indent="-343535">
              <a:lnSpc>
                <a:spcPts val="3829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terminal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version,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data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flows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through </a:t>
            </a:r>
            <a:r>
              <a:rPr dirty="0" sz="3200">
                <a:latin typeface="Calibri"/>
                <a:cs typeface="Calibri"/>
              </a:rPr>
              <a:t>Java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classes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handling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logic.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699"/>
              </a:lnSpc>
              <a:spcBef>
                <a:spcPts val="59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web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version,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client-</a:t>
            </a:r>
            <a:r>
              <a:rPr dirty="0" sz="3200">
                <a:latin typeface="Calibri"/>
                <a:cs typeface="Calibri"/>
              </a:rPr>
              <a:t>side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input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35">
                <a:latin typeface="Calibri"/>
                <a:cs typeface="Calibri"/>
              </a:rPr>
              <a:t>is </a:t>
            </a:r>
            <a:r>
              <a:rPr dirty="0" sz="3200">
                <a:latin typeface="Calibri"/>
                <a:cs typeface="Calibri"/>
              </a:rPr>
              <a:t>processed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by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server-</a:t>
            </a:r>
            <a:r>
              <a:rPr dirty="0" sz="3200">
                <a:latin typeface="Calibri"/>
                <a:cs typeface="Calibri"/>
              </a:rPr>
              <a:t>side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scripts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(Servlets),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and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result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rendered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on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webpage.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Implementation</a:t>
            </a:r>
            <a:r>
              <a:rPr dirty="0" spc="-200"/>
              <a:t> </a:t>
            </a:r>
            <a:r>
              <a:rPr dirty="0" spc="-10"/>
              <a:t>(Screenshots)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517649"/>
            <a:ext cx="7846059" cy="334454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[Insert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Screenshot: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Terminal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Output]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[Insert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Screenshot: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Web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Interface]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6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algn="just" marL="354330" marR="5080" indent="-342265">
              <a:lnSpc>
                <a:spcPct val="100699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terminal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version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runs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command-</a:t>
            </a:r>
            <a:r>
              <a:rPr dirty="0" sz="3200" spc="-20">
                <a:latin typeface="Calibri"/>
                <a:cs typeface="Calibri"/>
              </a:rPr>
              <a:t>line </a:t>
            </a:r>
            <a:r>
              <a:rPr dirty="0" sz="3200" spc="-20">
                <a:latin typeface="Calibri"/>
                <a:cs typeface="Calibri"/>
              </a:rPr>
              <a:t>	</a:t>
            </a:r>
            <a:r>
              <a:rPr dirty="0" sz="3200" spc="-10">
                <a:latin typeface="Calibri"/>
                <a:cs typeface="Calibri"/>
              </a:rPr>
              <a:t>environment,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while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web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version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executes </a:t>
            </a:r>
            <a:r>
              <a:rPr dirty="0" sz="3200" spc="-10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browser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using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local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server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setup.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777240">
              <a:lnSpc>
                <a:spcPct val="100000"/>
              </a:lnSpc>
              <a:spcBef>
                <a:spcPts val="130"/>
              </a:spcBef>
            </a:pPr>
            <a:r>
              <a:rPr dirty="0"/>
              <a:t>Results</a:t>
            </a:r>
            <a:r>
              <a:rPr dirty="0" spc="-120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Advantages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-</a:t>
            </a:r>
            <a:r>
              <a:rPr dirty="0" spc="-80"/>
              <a:t> </a:t>
            </a:r>
            <a:r>
              <a:rPr dirty="0"/>
              <a:t>Simplifies</a:t>
            </a:r>
            <a:r>
              <a:rPr dirty="0" spc="-100"/>
              <a:t> </a:t>
            </a:r>
            <a:r>
              <a:rPr dirty="0"/>
              <a:t>student</a:t>
            </a:r>
            <a:r>
              <a:rPr dirty="0" spc="-75"/>
              <a:t> </a:t>
            </a:r>
            <a:r>
              <a:rPr dirty="0"/>
              <a:t>grade</a:t>
            </a:r>
            <a:r>
              <a:rPr dirty="0" spc="-75"/>
              <a:t> </a:t>
            </a:r>
            <a:r>
              <a:rPr dirty="0" spc="-10"/>
              <a:t>tracking.</a:t>
            </a: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-</a:t>
            </a:r>
            <a:r>
              <a:rPr dirty="0" spc="-45"/>
              <a:t> </a:t>
            </a:r>
            <a:r>
              <a:rPr dirty="0"/>
              <a:t>Reduces</a:t>
            </a:r>
            <a:r>
              <a:rPr dirty="0" spc="-75"/>
              <a:t> </a:t>
            </a:r>
            <a:r>
              <a:rPr dirty="0"/>
              <a:t>time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manual</a:t>
            </a:r>
            <a:r>
              <a:rPr dirty="0" spc="-80"/>
              <a:t> </a:t>
            </a:r>
            <a:r>
              <a:rPr dirty="0" spc="-10"/>
              <a:t>effort.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-</a:t>
            </a:r>
            <a:r>
              <a:rPr dirty="0" spc="-60"/>
              <a:t> </a:t>
            </a:r>
            <a:r>
              <a:rPr dirty="0" spc="-10"/>
              <a:t>Improves</a:t>
            </a:r>
            <a:r>
              <a:rPr dirty="0" spc="-90"/>
              <a:t> </a:t>
            </a:r>
            <a:r>
              <a:rPr dirty="0"/>
              <a:t>data</a:t>
            </a:r>
            <a:r>
              <a:rPr dirty="0" spc="-80"/>
              <a:t> </a:t>
            </a:r>
            <a:r>
              <a:rPr dirty="0" spc="-10"/>
              <a:t>accuracy.</a:t>
            </a:r>
          </a:p>
          <a:p>
            <a:pPr marL="355600" marR="508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-</a:t>
            </a:r>
            <a:r>
              <a:rPr dirty="0" spc="-100"/>
              <a:t> </a:t>
            </a:r>
            <a:r>
              <a:rPr dirty="0"/>
              <a:t>Provides</a:t>
            </a:r>
            <a:r>
              <a:rPr dirty="0" spc="-65"/>
              <a:t> </a:t>
            </a:r>
            <a:r>
              <a:rPr dirty="0"/>
              <a:t>flexibility</a:t>
            </a:r>
            <a:r>
              <a:rPr dirty="0" spc="-105"/>
              <a:t> </a:t>
            </a:r>
            <a:r>
              <a:rPr dirty="0"/>
              <a:t>through</a:t>
            </a:r>
            <a:r>
              <a:rPr dirty="0" spc="-110"/>
              <a:t> </a:t>
            </a:r>
            <a:r>
              <a:rPr dirty="0"/>
              <a:t>dual</a:t>
            </a:r>
            <a:r>
              <a:rPr dirty="0" spc="-65"/>
              <a:t> </a:t>
            </a:r>
            <a:r>
              <a:rPr dirty="0"/>
              <a:t>modes</a:t>
            </a:r>
            <a:r>
              <a:rPr dirty="0" spc="-65"/>
              <a:t> </a:t>
            </a:r>
            <a:r>
              <a:rPr dirty="0" spc="-25"/>
              <a:t>of </a:t>
            </a:r>
            <a:r>
              <a:rPr dirty="0" spc="-10"/>
              <a:t>operation</a:t>
            </a:r>
            <a:r>
              <a:rPr dirty="0" spc="-90"/>
              <a:t> </a:t>
            </a:r>
            <a:r>
              <a:rPr dirty="0"/>
              <a:t>(console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10"/>
              <a:t>web).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2025-10-29T08:27:48Z</dcterms:created>
  <dcterms:modified xsi:type="dcterms:W3CDTF">2025-10-29T08:27:48Z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2025-10-29T00:00:00Z</vt:filetime>
  </property>
  <property fmtid="{D5CDD505-2E9C-101B-9397-08002B2CF9AE}" pid="3" name="LastSaved">
    <vt:filetime>2025-10-29T00:00:00Z</vt:filetime>
  </property>
</Properties>
</file>