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6" r:id="rId9"/>
    <p:sldId id="265"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98" autoAdjust="0"/>
  </p:normalViewPr>
  <p:slideViewPr>
    <p:cSldViewPr>
      <p:cViewPr varScale="1">
        <p:scale>
          <a:sx n="100" d="100"/>
          <a:sy n="100" d="100"/>
        </p:scale>
        <p:origin x="-210" y="-90"/>
      </p:cViewPr>
      <p:guideLst>
        <p:guide orient="horz" pos="2160"/>
        <p:guide pos="2880"/>
      </p:guideLst>
    </p:cSldViewPr>
  </p:slideViewPr>
  <p:outlineViewPr>
    <p:cViewPr>
      <p:scale>
        <a:sx n="33" d="100"/>
        <a:sy n="33" d="100"/>
      </p:scale>
      <p:origin x="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1EC0C4-8104-4838-A9FB-242E430F1278}" type="datetimeFigureOut">
              <a:rPr lang="en-US" smtClean="0"/>
              <a:pPr/>
              <a:t>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3357B6-C5A5-4DC2-B58A-B97772BFDD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6DF28C-3731-40D1-8B92-7F28CD5B71F3}"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DF28C-3731-40D1-8B92-7F28CD5B71F3}"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DF28C-3731-40D1-8B92-7F28CD5B71F3}"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DF28C-3731-40D1-8B92-7F28CD5B71F3}"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6DF28C-3731-40D1-8B92-7F28CD5B71F3}"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6DF28C-3731-40D1-8B92-7F28CD5B71F3}"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6DF28C-3731-40D1-8B92-7F28CD5B71F3}" type="datetimeFigureOut">
              <a:rPr lang="en-US" smtClean="0"/>
              <a:pPr/>
              <a:t>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6DF28C-3731-40D1-8B92-7F28CD5B71F3}" type="datetimeFigureOut">
              <a:rPr lang="en-US" smtClean="0"/>
              <a:pPr/>
              <a:t>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DF28C-3731-40D1-8B92-7F28CD5B71F3}" type="datetimeFigureOut">
              <a:rPr lang="en-US" smtClean="0"/>
              <a:pPr/>
              <a:t>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6DF28C-3731-40D1-8B92-7F28CD5B71F3}"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6DF28C-3731-40D1-8B92-7F28CD5B71F3}"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5D583-2455-41A4-B827-A1BABC6EC6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DF28C-3731-40D1-8B92-7F28CD5B71F3}" type="datetimeFigureOut">
              <a:rPr lang="en-US" smtClean="0"/>
              <a:pPr/>
              <a:t>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5D583-2455-41A4-B827-A1BABC6EC6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1.jpg"/>
          <p:cNvPicPr>
            <a:picLocks noChangeAspect="1"/>
          </p:cNvPicPr>
          <p:nvPr/>
        </p:nvPicPr>
        <p:blipFill>
          <a:blip r:embed="rId2"/>
          <a:stretch>
            <a:fillRect/>
          </a:stretch>
        </p:blipFill>
        <p:spPr>
          <a:xfrm>
            <a:off x="0" y="-7158"/>
            <a:ext cx="9134475" cy="68651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5486400" cy="566738"/>
          </a:xfrm>
        </p:spPr>
        <p:txBody>
          <a:bodyPr>
            <a:noAutofit/>
          </a:bodyPr>
          <a:lstStyle/>
          <a:p>
            <a:r>
              <a:rPr lang="en-US" sz="3600" dirty="0" smtClean="0"/>
              <a:t>Record Search</a:t>
            </a:r>
            <a:endParaRPr lang="en-US" sz="3600" dirty="0"/>
          </a:p>
        </p:txBody>
      </p:sp>
      <p:sp>
        <p:nvSpPr>
          <p:cNvPr id="5" name="Text Placeholder 4"/>
          <p:cNvSpPr>
            <a:spLocks noGrp="1"/>
          </p:cNvSpPr>
          <p:nvPr>
            <p:ph type="body" sz="half" idx="2"/>
          </p:nvPr>
        </p:nvSpPr>
        <p:spPr>
          <a:xfrm>
            <a:off x="381000" y="5486400"/>
            <a:ext cx="5486400" cy="804862"/>
          </a:xfrm>
        </p:spPr>
        <p:txBody>
          <a:bodyPr/>
          <a:lstStyle/>
          <a:p>
            <a:endParaRPr lang="en-US" dirty="0" smtClean="0"/>
          </a:p>
          <a:p>
            <a:endParaRPr lang="en-US" dirty="0"/>
          </a:p>
        </p:txBody>
      </p:sp>
      <p:pic>
        <p:nvPicPr>
          <p:cNvPr id="11267" name="Picture 3"/>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
        <p:nvSpPr>
          <p:cNvPr id="6" name="Text Placeholder 5"/>
          <p:cNvSpPr>
            <a:spLocks noGrp="1"/>
          </p:cNvSpPr>
          <p:nvPr>
            <p:ph type="body" sz="half" idx="2"/>
          </p:nvPr>
        </p:nvSpPr>
        <p:spPr>
          <a:xfrm>
            <a:off x="838200" y="4833938"/>
            <a:ext cx="5486400" cy="1262062"/>
          </a:xfrm>
        </p:spPr>
        <p:txBody>
          <a:bodyPr>
            <a:noAutofit/>
          </a:bodyPr>
          <a:lstStyle/>
          <a:p>
            <a:r>
              <a:rPr lang="en-US" dirty="0" smtClean="0"/>
              <a:t> In the record search select the Repository name in which u want to search and then select the meta template name then click on submit button for required search.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5486400" cy="566738"/>
          </a:xfrm>
        </p:spPr>
        <p:txBody>
          <a:bodyPr/>
          <a:lstStyle/>
          <a:p>
            <a:endParaRPr lang="en-US" dirty="0"/>
          </a:p>
        </p:txBody>
      </p:sp>
      <p:pic>
        <p:nvPicPr>
          <p:cNvPr id="13314" name="Picture 2"/>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
        <p:nvSpPr>
          <p:cNvPr id="6" name="Text Placeholder 5"/>
          <p:cNvSpPr>
            <a:spLocks noGrp="1"/>
          </p:cNvSpPr>
          <p:nvPr>
            <p:ph type="body" sz="half" idx="2"/>
          </p:nvPr>
        </p:nvSpPr>
        <p:spPr>
          <a:xfrm>
            <a:off x="762000" y="4876800"/>
            <a:ext cx="5486400" cy="804862"/>
          </a:xfrm>
        </p:spPr>
        <p:txBody>
          <a:bodyPr/>
          <a:lstStyle/>
          <a:p>
            <a:r>
              <a:rPr lang="en-US" dirty="0" smtClean="0"/>
              <a:t>All Records are Display on Screen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33400" y="500062"/>
            <a:ext cx="4724400" cy="566738"/>
          </a:xfrm>
        </p:spPr>
        <p:txBody>
          <a:bodyPr>
            <a:noAutofit/>
          </a:bodyPr>
          <a:lstStyle/>
          <a:p>
            <a:r>
              <a:rPr lang="en-US" sz="3200" dirty="0" smtClean="0"/>
              <a:t>   RMS Document Search</a:t>
            </a:r>
            <a:endParaRPr lang="en-US" sz="3200" dirty="0"/>
          </a:p>
        </p:txBody>
      </p:sp>
      <p:pic>
        <p:nvPicPr>
          <p:cNvPr id="14341" name="Picture 5"/>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
        <p:nvSpPr>
          <p:cNvPr id="11" name="Text Placeholder 10"/>
          <p:cNvSpPr>
            <a:spLocks noGrp="1"/>
          </p:cNvSpPr>
          <p:nvPr>
            <p:ph type="body" sz="half" idx="2"/>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
        <p:nvSpPr>
          <p:cNvPr id="6" name="Text Placeholder 5"/>
          <p:cNvSpPr>
            <a:spLocks noGrp="1"/>
          </p:cNvSpPr>
          <p:nvPr>
            <p:ph type="body" sz="half" idx="2"/>
          </p:nvPr>
        </p:nvSpPr>
        <p:spPr>
          <a:xfrm>
            <a:off x="762000" y="4953000"/>
            <a:ext cx="5486400" cy="804862"/>
          </a:xfrm>
        </p:spPr>
        <p:txBody>
          <a:bodyPr/>
          <a:lstStyle/>
          <a:p>
            <a:r>
              <a:rPr lang="en-US" dirty="0" smtClean="0"/>
              <a:t> For RMS Document search select we can search the document by Sole Id No., file No., Description or All documents can also be searched with all option.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914400" y="1143001"/>
            <a:ext cx="6400800" cy="3657600"/>
          </a:xfrm>
          <a:prstGeom prst="rect">
            <a:avLst/>
          </a:prstGeom>
          <a:noFill/>
          <a:ln w="9525">
            <a:noFill/>
            <a:miter lim="800000"/>
            <a:headEnd/>
            <a:tailEnd/>
          </a:ln>
          <a:effectLst/>
        </p:spPr>
      </p:pic>
      <p:sp>
        <p:nvSpPr>
          <p:cNvPr id="4" name="Text Placeholder 5"/>
          <p:cNvSpPr txBox="1">
            <a:spLocks/>
          </p:cNvSpPr>
          <p:nvPr/>
        </p:nvSpPr>
        <p:spPr>
          <a:xfrm>
            <a:off x="838200" y="4953000"/>
            <a:ext cx="5486400" cy="457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RMS Record Search page is Displayed on the Screen.</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609600" y="1752600"/>
            <a:ext cx="8229600" cy="4525963"/>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rmAutofit/>
          </a:bodyP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tabLst/>
              <a:defRPr/>
            </a:pPr>
            <a:r>
              <a:rPr kumimoji="0" lang="en-US" sz="6000" b="1" i="0" u="none" strike="noStrike" kern="1200" cap="none" spc="0" normalizeH="0" baseline="0" noProof="0" dirty="0" smtClean="0">
                <a:ln>
                  <a:noFill/>
                </a:ln>
                <a:solidFill>
                  <a:schemeClr val="tx2">
                    <a:lumMod val="50000"/>
                  </a:schemeClr>
                </a:solidFill>
                <a:effectLst/>
                <a:uLnTx/>
                <a:uFillTx/>
                <a:latin typeface="Cambria" pitchFamily="18" charset="0"/>
                <a:ea typeface="+mj-ea"/>
                <a:cs typeface="+mj-cs"/>
              </a:rPr>
              <a:t>Thank You…!!!</a:t>
            </a:r>
            <a:endParaRPr kumimoji="0" lang="en-US" sz="5400" b="1" i="0" u="none" strike="noStrike" kern="1200" cap="none" spc="0" normalizeH="0" baseline="0" noProof="0" dirty="0" smtClean="0">
              <a:ln>
                <a:noFill/>
              </a:ln>
              <a:solidFill>
                <a:schemeClr val="tx2">
                  <a:lumMod val="50000"/>
                </a:schemeClr>
              </a:solidFill>
              <a:effectLst/>
              <a:uLnTx/>
              <a:uFillTx/>
              <a:latin typeface="Cambria"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rcRect/>
          <a:stretch>
            <a:fillRect/>
          </a:stretch>
        </p:blipFill>
        <p:spPr bwMode="auto">
          <a:xfrm>
            <a:off x="914400" y="1143001"/>
            <a:ext cx="6400799" cy="3657600"/>
          </a:xfrm>
          <a:prstGeom prst="rect">
            <a:avLst/>
          </a:prstGeom>
          <a:noFill/>
          <a:ln w="9525">
            <a:noFill/>
            <a:miter lim="800000"/>
            <a:headEnd/>
            <a:tailEnd/>
          </a:ln>
        </p:spPr>
      </p:pic>
      <p:sp>
        <p:nvSpPr>
          <p:cNvPr id="11" name="Title 10"/>
          <p:cNvSpPr>
            <a:spLocks noGrp="1"/>
          </p:cNvSpPr>
          <p:nvPr>
            <p:ph type="title"/>
          </p:nvPr>
        </p:nvSpPr>
        <p:spPr>
          <a:xfrm>
            <a:off x="457200" y="381000"/>
            <a:ext cx="2971800" cy="960438"/>
          </a:xfrm>
        </p:spPr>
        <p:txBody>
          <a:bodyPr>
            <a:normAutofit/>
          </a:bodyPr>
          <a:lstStyle/>
          <a:p>
            <a:r>
              <a:rPr lang="en-US" sz="3600" b="1" dirty="0" smtClean="0"/>
              <a:t>Index Page</a:t>
            </a:r>
            <a:endParaRPr lang="en-US"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42975" y="1143000"/>
            <a:ext cx="6372225" cy="3657600"/>
          </a:xfrm>
          <a:prstGeom prst="rect">
            <a:avLst/>
          </a:prstGeom>
          <a:noFill/>
          <a:ln w="9525">
            <a:noFill/>
            <a:miter lim="800000"/>
            <a:headEnd/>
            <a:tailEnd/>
          </a:ln>
        </p:spPr>
      </p:pic>
      <p:sp>
        <p:nvSpPr>
          <p:cNvPr id="3" name="Title 2"/>
          <p:cNvSpPr>
            <a:spLocks noGrp="1"/>
          </p:cNvSpPr>
          <p:nvPr>
            <p:ph type="title"/>
          </p:nvPr>
        </p:nvSpPr>
        <p:spPr>
          <a:xfrm>
            <a:off x="914400" y="576262"/>
            <a:ext cx="5486400" cy="566738"/>
          </a:xfrm>
        </p:spPr>
        <p:txBody>
          <a:bodyPr>
            <a:noAutofit/>
          </a:bodyPr>
          <a:lstStyle/>
          <a:p>
            <a:r>
              <a:rPr lang="en-US" sz="3600" b="1" dirty="0" smtClean="0"/>
              <a:t>Login Page</a:t>
            </a:r>
            <a:endParaRPr lang="en-US" sz="3600" b="1" dirty="0"/>
          </a:p>
        </p:txBody>
      </p:sp>
      <p:sp>
        <p:nvSpPr>
          <p:cNvPr id="5" name="Text Placeholder 4"/>
          <p:cNvSpPr>
            <a:spLocks noGrp="1"/>
          </p:cNvSpPr>
          <p:nvPr>
            <p:ph type="body" sz="half" idx="2"/>
          </p:nvPr>
        </p:nvSpPr>
        <p:spPr>
          <a:xfrm>
            <a:off x="914400" y="4953000"/>
            <a:ext cx="5486400" cy="804862"/>
          </a:xfrm>
        </p:spPr>
        <p:txBody>
          <a:bodyPr>
            <a:normAutofit fontScale="92500" lnSpcReduction="20000"/>
          </a:bodyPr>
          <a:lstStyle/>
          <a:p>
            <a:r>
              <a:rPr lang="en-US" sz="1500" dirty="0" smtClean="0"/>
              <a:t>In this page, we have to enter the user name and password. Once we enter the correct user name and password, we have to click on the submit button. However in any case we don’t want to login, we have to simply click on the cancel button.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6262"/>
            <a:ext cx="5486400" cy="566738"/>
          </a:xfrm>
        </p:spPr>
        <p:txBody>
          <a:bodyPr>
            <a:normAutofit fontScale="90000"/>
          </a:bodyPr>
          <a:lstStyle/>
          <a:p>
            <a:r>
              <a:rPr lang="en-US" sz="3600" b="1" dirty="0" smtClean="0"/>
              <a:t>Home Page</a:t>
            </a:r>
            <a:endParaRPr lang="en-US" sz="3600" b="1" dirty="0"/>
          </a:p>
        </p:txBody>
      </p:sp>
      <p:pic>
        <p:nvPicPr>
          <p:cNvPr id="2051" name="Picture 3"/>
          <p:cNvPicPr>
            <a:picLocks noGrp="1" noChangeAspect="1" noChangeArrowheads="1"/>
          </p:cNvPicPr>
          <p:nvPr>
            <p:ph type="pic" idx="1"/>
          </p:nvPr>
        </p:nvPicPr>
        <p:blipFill>
          <a:blip r:embed="rId2"/>
          <a:srcRect l="1354" r="1354"/>
          <a:stretch>
            <a:fillRect/>
          </a:stretch>
        </p:blipFill>
        <p:spPr bwMode="auto">
          <a:xfrm>
            <a:off x="914400" y="1143000"/>
            <a:ext cx="6400800" cy="3657599"/>
          </a:xfrm>
          <a:prstGeom prst="rect">
            <a:avLst/>
          </a:prstGeom>
          <a:noFill/>
          <a:ln w="9525">
            <a:noFill/>
            <a:miter lim="800000"/>
            <a:headEnd/>
            <a:tailEnd/>
          </a:ln>
          <a:effectLst/>
        </p:spPr>
      </p:pic>
      <p:sp>
        <p:nvSpPr>
          <p:cNvPr id="4" name="Text Placeholder 3"/>
          <p:cNvSpPr>
            <a:spLocks noGrp="1"/>
          </p:cNvSpPr>
          <p:nvPr>
            <p:ph type="body" sz="half" idx="2"/>
          </p:nvPr>
        </p:nvSpPr>
        <p:spPr>
          <a:xfrm>
            <a:off x="838200" y="4910138"/>
            <a:ext cx="5486400" cy="804862"/>
          </a:xfrm>
        </p:spPr>
        <p:txBody>
          <a:bodyPr>
            <a:normAutofit fontScale="92500" lnSpcReduction="10000"/>
          </a:bodyPr>
          <a:lstStyle/>
          <a:p>
            <a:r>
              <a:rPr lang="en-US" dirty="0" smtClean="0"/>
              <a:t>This is the post login page. On this page there is menu bar. Menu bar is on the top of the page. In the menu bar describe the Administration, Module, Metadata and Reports, and folder/subfolder and the related files and folder information regarding selected folder.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914400" y="1143000"/>
            <a:ext cx="6400801" cy="3657600"/>
          </a:xfrm>
          <a:prstGeom prst="rect">
            <a:avLst/>
          </a:prstGeom>
          <a:noFill/>
          <a:ln w="9525">
            <a:noFill/>
            <a:miter lim="800000"/>
            <a:headEnd/>
            <a:tailEnd/>
          </a:ln>
          <a:effectLst/>
        </p:spPr>
      </p:pic>
      <p:sp>
        <p:nvSpPr>
          <p:cNvPr id="11" name="Title 10"/>
          <p:cNvSpPr>
            <a:spLocks noGrp="1"/>
          </p:cNvSpPr>
          <p:nvPr>
            <p:ph type="title"/>
          </p:nvPr>
        </p:nvSpPr>
        <p:spPr>
          <a:xfrm>
            <a:off x="457200" y="228600"/>
            <a:ext cx="4114800" cy="1143000"/>
          </a:xfrm>
        </p:spPr>
        <p:txBody>
          <a:bodyPr>
            <a:normAutofit/>
          </a:bodyPr>
          <a:lstStyle/>
          <a:p>
            <a:r>
              <a:rPr lang="en-US" sz="3600" b="1" dirty="0" smtClean="0"/>
              <a:t>Document Search</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4400" y="1143000"/>
            <a:ext cx="6400800" cy="3657600"/>
          </a:xfrm>
          <a:prstGeom prst="rect">
            <a:avLst/>
          </a:prstGeom>
          <a:noFill/>
          <a:ln w="9525">
            <a:noFill/>
            <a:miter lim="800000"/>
            <a:headEnd/>
            <a:tailEnd/>
          </a:ln>
          <a:effectLst/>
        </p:spPr>
      </p:pic>
      <p:sp>
        <p:nvSpPr>
          <p:cNvPr id="4" name="Rectangle 3"/>
          <p:cNvSpPr/>
          <p:nvPr/>
        </p:nvSpPr>
        <p:spPr>
          <a:xfrm>
            <a:off x="838200" y="4750475"/>
            <a:ext cx="6248400" cy="954107"/>
          </a:xfrm>
          <a:prstGeom prst="rect">
            <a:avLst/>
          </a:prstGeom>
        </p:spPr>
        <p:txBody>
          <a:bodyPr wrap="square">
            <a:spAutoFit/>
          </a:bodyPr>
          <a:lstStyle/>
          <a:p>
            <a:r>
              <a:rPr lang="en-US" sz="1400" dirty="0" smtClean="0"/>
              <a:t>In the document search select the Repository name  and then select the meta template name and category name, folder name are optional, meta data code helps to search in a particular folder of a meta data  ,select the field type and category to search ,search by and text to search are optional.</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MetaTemplate Field Search</a:t>
            </a:r>
            <a:br>
              <a:rPr lang="en-US" smtClean="0"/>
            </a:br>
            <a:r>
              <a:rPr lang="en-US" smtClean="0"/>
              <a:t/>
            </a:r>
            <a:br>
              <a:rPr lang="en-US" smtClean="0"/>
            </a:br>
            <a:endParaRPr lang="en-US" dirty="0"/>
          </a:p>
        </p:txBody>
      </p:sp>
      <p:pic>
        <p:nvPicPr>
          <p:cNvPr id="5124" name="Picture 4"/>
          <p:cNvPicPr>
            <a:picLocks noGrp="1" noChangeAspect="1" noChangeArrowheads="1"/>
          </p:cNvPicPr>
          <p:nvPr>
            <p:ph type="pic" idx="1"/>
          </p:nvPr>
        </p:nvPicPr>
        <p:blipFill>
          <a:blip r:embed="rId2"/>
          <a:srcRect l="1354" r="1354"/>
          <a:stretch>
            <a:fillRect/>
          </a:stretch>
        </p:blipFill>
        <p:spPr>
          <a:xfrm>
            <a:off x="914400" y="1142999"/>
            <a:ext cx="6400800" cy="3657601"/>
          </a:xfrm>
        </p:spPr>
      </p:pic>
      <p:sp>
        <p:nvSpPr>
          <p:cNvPr id="26" name="Text Placeholder 25"/>
          <p:cNvSpPr>
            <a:spLocks noGrp="1"/>
          </p:cNvSpPr>
          <p:nvPr>
            <p:ph type="body" sz="half" idx="2"/>
          </p:nvPr>
        </p:nvSpPr>
        <p:spPr>
          <a:xfrm>
            <a:off x="838200" y="4800600"/>
            <a:ext cx="5486400" cy="1066800"/>
          </a:xfrm>
        </p:spPr>
        <p:txBody>
          <a:bodyPr>
            <a:noAutofit/>
          </a:bodyPr>
          <a:lstStyle/>
          <a:p>
            <a:r>
              <a:rPr lang="en-US" sz="1600" dirty="0" smtClean="0"/>
              <a:t>In the document search select the Repository name is selected then meta template name, Field, Criteria helps to search more efficiently. Select the ‘metadata code’ to search. ‘Search by’ and ‘text to search’ are optional.</a:t>
            </a:r>
          </a:p>
          <a:p>
            <a:pPr>
              <a:buFont typeface="Arial" pitchFamily="34" charset="0"/>
              <a:buChar char="•"/>
            </a:pPr>
            <a:endParaRPr lang="en-US" sz="1600" dirty="0" smtClean="0"/>
          </a:p>
          <a:p>
            <a:pPr>
              <a:buFont typeface="Arial" pitchFamily="34" charset="0"/>
              <a:buChar char="•"/>
            </a:pPr>
            <a:endParaRPr lang="en-US" sz="1600" dirty="0"/>
          </a:p>
        </p:txBody>
      </p:sp>
      <p:cxnSp>
        <p:nvCxnSpPr>
          <p:cNvPr id="19" name="Straight Connector 18"/>
          <p:cNvCxnSpPr/>
          <p:nvPr/>
        </p:nvCxnSpPr>
        <p:spPr>
          <a:xfrm flipV="1">
            <a:off x="5181600" y="2286000"/>
            <a:ext cx="2057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953000" y="2667000"/>
            <a:ext cx="21336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5486400" cy="914400"/>
          </a:xfrm>
        </p:spPr>
        <p:txBody>
          <a:bodyPr>
            <a:noAutofit/>
          </a:bodyPr>
          <a:lstStyle/>
          <a:p>
            <a:r>
              <a:rPr lang="en-US" sz="3600" b="1" dirty="0" smtClean="0"/>
              <a:t>Document Tag Search</a:t>
            </a:r>
            <a:br>
              <a:rPr lang="en-US" sz="3600" b="1" dirty="0" smtClean="0"/>
            </a:br>
            <a:endParaRPr lang="en-US" sz="3600" b="1" dirty="0"/>
          </a:p>
        </p:txBody>
      </p:sp>
      <p:pic>
        <p:nvPicPr>
          <p:cNvPr id="9218" name="Picture 2"/>
          <p:cNvPicPr>
            <a:picLocks noGrp="1" noChangeAspect="1" noChangeArrowheads="1"/>
          </p:cNvPicPr>
          <p:nvPr>
            <p:ph type="pic" idx="1"/>
          </p:nvPr>
        </p:nvPicPr>
        <p:blipFill>
          <a:blip r:embed="rId2"/>
          <a:srcRect l="1354" r="1354"/>
          <a:stretch>
            <a:fillRect/>
          </a:stretch>
        </p:blipFill>
        <p:spPr bwMode="auto">
          <a:xfrm>
            <a:off x="914400" y="1143000"/>
            <a:ext cx="6400800" cy="3657600"/>
          </a:xfrm>
          <a:prstGeom prst="rect">
            <a:avLst/>
          </a:prstGeom>
          <a:noFill/>
          <a:ln w="9525">
            <a:noFill/>
            <a:miter lim="800000"/>
            <a:headEnd/>
            <a:tailEnd/>
          </a:ln>
          <a:effectLst/>
        </p:spPr>
      </p:pic>
      <p:sp>
        <p:nvSpPr>
          <p:cNvPr id="13" name="Text Placeholder 12"/>
          <p:cNvSpPr>
            <a:spLocks noGrp="1"/>
          </p:cNvSpPr>
          <p:nvPr>
            <p:ph type="body" sz="half" idx="2"/>
          </p:nvPr>
        </p:nvSpPr>
        <p:spPr>
          <a:xfrm>
            <a:off x="838200" y="4876800"/>
            <a:ext cx="5486400" cy="804862"/>
          </a:xfrm>
        </p:spPr>
        <p:txBody>
          <a:bodyPr>
            <a:normAutofit/>
          </a:bodyPr>
          <a:lstStyle/>
          <a:p>
            <a:r>
              <a:rPr lang="en-US" dirty="0" smtClean="0">
                <a:latin typeface="+mj-lt"/>
              </a:rPr>
              <a:t>Select </a:t>
            </a:r>
            <a:r>
              <a:rPr lang="en-US" dirty="0">
                <a:latin typeface="+mj-lt"/>
              </a:rPr>
              <a:t>Document Tag on radio button and enter document tag name  to be </a:t>
            </a:r>
            <a:r>
              <a:rPr lang="en-US" dirty="0" smtClean="0">
                <a:latin typeface="+mj-lt"/>
              </a:rPr>
              <a:t>search.</a:t>
            </a:r>
            <a:endParaRPr lang="en-US" dirty="0">
              <a:latin typeface="+mj-lt"/>
            </a:endParaRPr>
          </a:p>
        </p:txBody>
      </p:sp>
      <p:cxnSp>
        <p:nvCxnSpPr>
          <p:cNvPr id="6" name="Straight Connector 5"/>
          <p:cNvCxnSpPr/>
          <p:nvPr/>
        </p:nvCxnSpPr>
        <p:spPr>
          <a:xfrm flipV="1">
            <a:off x="5715000" y="2362200"/>
            <a:ext cx="2133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638800" y="2590800"/>
            <a:ext cx="1981200" cy="533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914400" y="1142999"/>
            <a:ext cx="6400800" cy="3657601"/>
          </a:xfrm>
          <a:prstGeom prst="rect">
            <a:avLst/>
          </a:prstGeom>
          <a:noFill/>
          <a:ln w="9525">
            <a:noFill/>
            <a:miter lim="800000"/>
            <a:headEnd/>
            <a:tailEnd/>
          </a:ln>
          <a:effectLst/>
        </p:spPr>
      </p:pic>
      <p:sp>
        <p:nvSpPr>
          <p:cNvPr id="10241" name="Rectangle 1"/>
          <p:cNvSpPr>
            <a:spLocks noChangeArrowheads="1"/>
          </p:cNvSpPr>
          <p:nvPr/>
        </p:nvSpPr>
        <p:spPr bwMode="auto">
          <a:xfrm>
            <a:off x="838200" y="4876800"/>
            <a:ext cx="8305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After selecting the mandatory  fields like repository name ,Meta template name , field ,criteria  ,data to search then click on submit ,then the following fields are displayed meta data code,</a:t>
            </a:r>
            <a:r>
              <a:rPr kumimoji="0" lang="en-US" sz="1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File No., Sole Id No.,</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Description.</a:t>
            </a:r>
            <a:r>
              <a:rPr kumimoji="0" lang="en-US" sz="1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Then click on view then the document which is uploaded in that metadata code is displayed .</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386</Words>
  <Application>Microsoft Office PowerPoint</Application>
  <PresentationFormat>On-screen Show (4:3)</PresentationFormat>
  <Paragraphs>20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Index Page</vt:lpstr>
      <vt:lpstr>Login Page</vt:lpstr>
      <vt:lpstr>Home Page</vt:lpstr>
      <vt:lpstr>Document Search</vt:lpstr>
      <vt:lpstr>Slide 6</vt:lpstr>
      <vt:lpstr>MetaTemplate Field Search  </vt:lpstr>
      <vt:lpstr>Document Tag Search </vt:lpstr>
      <vt:lpstr>Slide 9</vt:lpstr>
      <vt:lpstr>Record Search</vt:lpstr>
      <vt:lpstr>Slide 11</vt:lpstr>
      <vt:lpstr>Slide 12</vt:lpstr>
      <vt:lpstr>   RMS Document Search</vt:lpstr>
      <vt:lpstr>Slide 14</vt:lpstr>
      <vt:lpstr>Slide 15</vt:lpstr>
      <vt:lpstr>Slide 16</vt:lpstr>
    </vt:vector>
  </TitlesOfParts>
  <Company>SPL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 OF DMS</dc:title>
  <dc:creator>spl0088</dc:creator>
  <cp:lastModifiedBy>spl0105</cp:lastModifiedBy>
  <cp:revision>40</cp:revision>
  <dcterms:created xsi:type="dcterms:W3CDTF">2013-01-08T04:59:22Z</dcterms:created>
  <dcterms:modified xsi:type="dcterms:W3CDTF">2013-01-08T11:48:15Z</dcterms:modified>
</cp:coreProperties>
</file>