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65" r:id="rId3"/>
    <p:sldId id="257" r:id="rId4"/>
    <p:sldId id="271" r:id="rId5"/>
    <p:sldId id="266" r:id="rId6"/>
    <p:sldId id="267" r:id="rId7"/>
    <p:sldId id="269" r:id="rId8"/>
    <p:sldId id="270" r:id="rId9"/>
    <p:sldId id="268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ams_ Krishna" userId="ab61a465c0e559c1" providerId="LiveId" clId="{966E4A5B-4441-4A7E-B5F1-94215AF6713B}"/>
    <pc:docChg chg="custSel addSld modSld">
      <pc:chgData name="Vams_ Krishna" userId="ab61a465c0e559c1" providerId="LiveId" clId="{966E4A5B-4441-4A7E-B5F1-94215AF6713B}" dt="2023-08-26T11:41:43.928" v="203" actId="20577"/>
      <pc:docMkLst>
        <pc:docMk/>
      </pc:docMkLst>
      <pc:sldChg chg="addSp modSp new mod">
        <pc:chgData name="Vams_ Krishna" userId="ab61a465c0e559c1" providerId="LiveId" clId="{966E4A5B-4441-4A7E-B5F1-94215AF6713B}" dt="2023-08-26T11:31:51.712" v="30" actId="1076"/>
        <pc:sldMkLst>
          <pc:docMk/>
          <pc:sldMk cId="584099356" sldId="263"/>
        </pc:sldMkLst>
        <pc:spChg chg="mod">
          <ac:chgData name="Vams_ Krishna" userId="ab61a465c0e559c1" providerId="LiveId" clId="{966E4A5B-4441-4A7E-B5F1-94215AF6713B}" dt="2023-08-26T11:31:16.619" v="28" actId="122"/>
          <ac:spMkLst>
            <pc:docMk/>
            <pc:sldMk cId="584099356" sldId="263"/>
            <ac:spMk id="2" creationId="{792043E0-F2E6-23FB-932F-281FCDC1705D}"/>
          </ac:spMkLst>
        </pc:spChg>
        <pc:picChg chg="add mod">
          <ac:chgData name="Vams_ Krishna" userId="ab61a465c0e559c1" providerId="LiveId" clId="{966E4A5B-4441-4A7E-B5F1-94215AF6713B}" dt="2023-08-26T11:31:51.712" v="30" actId="1076"/>
          <ac:picMkLst>
            <pc:docMk/>
            <pc:sldMk cId="584099356" sldId="263"/>
            <ac:picMk id="4" creationId="{025D65BD-73E6-98AD-C5DC-7F8DBAF844C5}"/>
          </ac:picMkLst>
        </pc:picChg>
      </pc:sldChg>
      <pc:sldChg chg="addSp delSp modSp new mod">
        <pc:chgData name="Vams_ Krishna" userId="ab61a465c0e559c1" providerId="LiveId" clId="{966E4A5B-4441-4A7E-B5F1-94215AF6713B}" dt="2023-08-26T11:36:54.588" v="137" actId="27636"/>
        <pc:sldMkLst>
          <pc:docMk/>
          <pc:sldMk cId="2067250154" sldId="264"/>
        </pc:sldMkLst>
        <pc:spChg chg="mod">
          <ac:chgData name="Vams_ Krishna" userId="ab61a465c0e559c1" providerId="LiveId" clId="{966E4A5B-4441-4A7E-B5F1-94215AF6713B}" dt="2023-08-26T11:32:31.989" v="38" actId="122"/>
          <ac:spMkLst>
            <pc:docMk/>
            <pc:sldMk cId="2067250154" sldId="264"/>
            <ac:spMk id="2" creationId="{B2A05D68-C8D5-5DEA-F2D8-1B47D6A356E8}"/>
          </ac:spMkLst>
        </pc:spChg>
        <pc:spChg chg="add del mod">
          <ac:chgData name="Vams_ Krishna" userId="ab61a465c0e559c1" providerId="LiveId" clId="{966E4A5B-4441-4A7E-B5F1-94215AF6713B}" dt="2023-08-26T11:36:54.588" v="137" actId="27636"/>
          <ac:spMkLst>
            <pc:docMk/>
            <pc:sldMk cId="2067250154" sldId="264"/>
            <ac:spMk id="3" creationId="{B82A89AA-339E-9018-631C-4166698B01EB}"/>
          </ac:spMkLst>
        </pc:spChg>
        <pc:spChg chg="add del mod">
          <ac:chgData name="Vams_ Krishna" userId="ab61a465c0e559c1" providerId="LiveId" clId="{966E4A5B-4441-4A7E-B5F1-94215AF6713B}" dt="2023-08-26T11:36:46.136" v="134"/>
          <ac:spMkLst>
            <pc:docMk/>
            <pc:sldMk cId="2067250154" sldId="264"/>
            <ac:spMk id="4" creationId="{2CFCE6CF-A518-E584-F092-53CB4D3C68AC}"/>
          </ac:spMkLst>
        </pc:spChg>
      </pc:sldChg>
      <pc:sldChg chg="addSp delSp modSp new mod">
        <pc:chgData name="Vams_ Krishna" userId="ab61a465c0e559c1" providerId="LiveId" clId="{966E4A5B-4441-4A7E-B5F1-94215AF6713B}" dt="2023-08-26T11:35:26.173" v="132" actId="20577"/>
        <pc:sldMkLst>
          <pc:docMk/>
          <pc:sldMk cId="3319999434" sldId="265"/>
        </pc:sldMkLst>
        <pc:spChg chg="mod">
          <ac:chgData name="Vams_ Krishna" userId="ab61a465c0e559c1" providerId="LiveId" clId="{966E4A5B-4441-4A7E-B5F1-94215AF6713B}" dt="2023-08-26T11:33:19.802" v="45" actId="122"/>
          <ac:spMkLst>
            <pc:docMk/>
            <pc:sldMk cId="3319999434" sldId="265"/>
            <ac:spMk id="2" creationId="{CF3A020C-4CA5-5E76-5476-F45F7A15D5A4}"/>
          </ac:spMkLst>
        </pc:spChg>
        <pc:spChg chg="mod">
          <ac:chgData name="Vams_ Krishna" userId="ab61a465c0e559c1" providerId="LiveId" clId="{966E4A5B-4441-4A7E-B5F1-94215AF6713B}" dt="2023-08-26T11:35:26.173" v="132" actId="20577"/>
          <ac:spMkLst>
            <pc:docMk/>
            <pc:sldMk cId="3319999434" sldId="265"/>
            <ac:spMk id="3" creationId="{8208FF36-FD57-A53B-A022-3D58BC922824}"/>
          </ac:spMkLst>
        </pc:spChg>
        <pc:spChg chg="add del mod">
          <ac:chgData name="Vams_ Krishna" userId="ab61a465c0e559c1" providerId="LiveId" clId="{966E4A5B-4441-4A7E-B5F1-94215AF6713B}" dt="2023-08-26T11:35:04.986" v="128"/>
          <ac:spMkLst>
            <pc:docMk/>
            <pc:sldMk cId="3319999434" sldId="265"/>
            <ac:spMk id="5" creationId="{43773B5F-79A2-25A9-0F74-06BF70C1B523}"/>
          </ac:spMkLst>
        </pc:spChg>
        <pc:spChg chg="add del mod">
          <ac:chgData name="Vams_ Krishna" userId="ab61a465c0e559c1" providerId="LiveId" clId="{966E4A5B-4441-4A7E-B5F1-94215AF6713B}" dt="2023-08-26T11:35:09.488" v="130"/>
          <ac:spMkLst>
            <pc:docMk/>
            <pc:sldMk cId="3319999434" sldId="265"/>
            <ac:spMk id="7" creationId="{75BCC685-0BA8-E954-7F5C-35D40B7CA385}"/>
          </ac:spMkLst>
        </pc:spChg>
        <pc:graphicFrameChg chg="add del mod">
          <ac:chgData name="Vams_ Krishna" userId="ab61a465c0e559c1" providerId="LiveId" clId="{966E4A5B-4441-4A7E-B5F1-94215AF6713B}" dt="2023-08-26T11:35:04.986" v="128"/>
          <ac:graphicFrameMkLst>
            <pc:docMk/>
            <pc:sldMk cId="3319999434" sldId="265"/>
            <ac:graphicFrameMk id="4" creationId="{F7C0D838-EC48-A656-8B84-B458D40FA207}"/>
          </ac:graphicFrameMkLst>
        </pc:graphicFrameChg>
        <pc:graphicFrameChg chg="add del mod">
          <ac:chgData name="Vams_ Krishna" userId="ab61a465c0e559c1" providerId="LiveId" clId="{966E4A5B-4441-4A7E-B5F1-94215AF6713B}" dt="2023-08-26T11:35:09.488" v="130"/>
          <ac:graphicFrameMkLst>
            <pc:docMk/>
            <pc:sldMk cId="3319999434" sldId="265"/>
            <ac:graphicFrameMk id="6" creationId="{2DD17364-15F0-7174-60ED-14B672563D5B}"/>
          </ac:graphicFrameMkLst>
        </pc:graphicFrameChg>
        <pc:picChg chg="add del mod">
          <ac:chgData name="Vams_ Krishna" userId="ab61a465c0e559c1" providerId="LiveId" clId="{966E4A5B-4441-4A7E-B5F1-94215AF6713B}" dt="2023-08-26T11:35:04.986" v="128"/>
          <ac:picMkLst>
            <pc:docMk/>
            <pc:sldMk cId="3319999434" sldId="265"/>
            <ac:picMk id="1026" creationId="{F02D3443-ABDF-2547-E0B6-5B74F36EE4C0}"/>
          </ac:picMkLst>
        </pc:picChg>
        <pc:picChg chg="add del mod">
          <ac:chgData name="Vams_ Krishna" userId="ab61a465c0e559c1" providerId="LiveId" clId="{966E4A5B-4441-4A7E-B5F1-94215AF6713B}" dt="2023-08-26T11:35:09.488" v="130"/>
          <ac:picMkLst>
            <pc:docMk/>
            <pc:sldMk cId="3319999434" sldId="265"/>
            <ac:picMk id="1028" creationId="{8A452C66-8361-D0BF-CAC7-3FD3BDDFAB8D}"/>
          </ac:picMkLst>
        </pc:picChg>
      </pc:sldChg>
      <pc:sldChg chg="addSp delSp modSp new mod">
        <pc:chgData name="Vams_ Krishna" userId="ab61a465c0e559c1" providerId="LiveId" clId="{966E4A5B-4441-4A7E-B5F1-94215AF6713B}" dt="2023-08-26T11:39:03.840" v="158" actId="14100"/>
        <pc:sldMkLst>
          <pc:docMk/>
          <pc:sldMk cId="4159197333" sldId="266"/>
        </pc:sldMkLst>
        <pc:spChg chg="mod">
          <ac:chgData name="Vams_ Krishna" userId="ab61a465c0e559c1" providerId="LiveId" clId="{966E4A5B-4441-4A7E-B5F1-94215AF6713B}" dt="2023-08-26T11:37:36.846" v="150" actId="122"/>
          <ac:spMkLst>
            <pc:docMk/>
            <pc:sldMk cId="4159197333" sldId="266"/>
            <ac:spMk id="2" creationId="{3FB6F634-C56C-1585-36AB-9A5B22C56D94}"/>
          </ac:spMkLst>
        </pc:spChg>
        <pc:spChg chg="del">
          <ac:chgData name="Vams_ Krishna" userId="ab61a465c0e559c1" providerId="LiveId" clId="{966E4A5B-4441-4A7E-B5F1-94215AF6713B}" dt="2023-08-26T11:38:16.739" v="151" actId="22"/>
          <ac:spMkLst>
            <pc:docMk/>
            <pc:sldMk cId="4159197333" sldId="266"/>
            <ac:spMk id="3" creationId="{D444D9DB-5C13-38D0-35F5-8A9FE6F74269}"/>
          </ac:spMkLst>
        </pc:spChg>
        <pc:spChg chg="add mod">
          <ac:chgData name="Vams_ Krishna" userId="ab61a465c0e559c1" providerId="LiveId" clId="{966E4A5B-4441-4A7E-B5F1-94215AF6713B}" dt="2023-08-26T11:38:33.030" v="155" actId="21"/>
          <ac:spMkLst>
            <pc:docMk/>
            <pc:sldMk cId="4159197333" sldId="266"/>
            <ac:spMk id="7" creationId="{314B1D9D-7FEE-F92F-E38D-D7DB4E134EFC}"/>
          </ac:spMkLst>
        </pc:spChg>
        <pc:picChg chg="add del mod ord">
          <ac:chgData name="Vams_ Krishna" userId="ab61a465c0e559c1" providerId="LiveId" clId="{966E4A5B-4441-4A7E-B5F1-94215AF6713B}" dt="2023-08-26T11:38:33.030" v="155" actId="21"/>
          <ac:picMkLst>
            <pc:docMk/>
            <pc:sldMk cId="4159197333" sldId="266"/>
            <ac:picMk id="5" creationId="{F1C07189-5AB6-108D-48CD-507AA399B4DE}"/>
          </ac:picMkLst>
        </pc:picChg>
        <pc:picChg chg="add mod">
          <ac:chgData name="Vams_ Krishna" userId="ab61a465c0e559c1" providerId="LiveId" clId="{966E4A5B-4441-4A7E-B5F1-94215AF6713B}" dt="2023-08-26T11:39:03.840" v="158" actId="14100"/>
          <ac:picMkLst>
            <pc:docMk/>
            <pc:sldMk cId="4159197333" sldId="266"/>
            <ac:picMk id="9" creationId="{64B46A9A-63B7-F74B-475A-D8935ECFEE01}"/>
          </ac:picMkLst>
        </pc:picChg>
      </pc:sldChg>
      <pc:sldChg chg="addSp delSp modSp new mod">
        <pc:chgData name="Vams_ Krishna" userId="ab61a465c0e559c1" providerId="LiveId" clId="{966E4A5B-4441-4A7E-B5F1-94215AF6713B}" dt="2023-08-26T11:40:50.750" v="166" actId="1076"/>
        <pc:sldMkLst>
          <pc:docMk/>
          <pc:sldMk cId="2871604016" sldId="267"/>
        </pc:sldMkLst>
        <pc:picChg chg="add del mod">
          <ac:chgData name="Vams_ Krishna" userId="ab61a465c0e559c1" providerId="LiveId" clId="{966E4A5B-4441-4A7E-B5F1-94215AF6713B}" dt="2023-08-26T11:40:23.560" v="163" actId="21"/>
          <ac:picMkLst>
            <pc:docMk/>
            <pc:sldMk cId="2871604016" sldId="267"/>
            <ac:picMk id="5" creationId="{F17F702D-34FA-3677-08E9-532331463F18}"/>
          </ac:picMkLst>
        </pc:picChg>
        <pc:picChg chg="add mod">
          <ac:chgData name="Vams_ Krishna" userId="ab61a465c0e559c1" providerId="LiveId" clId="{966E4A5B-4441-4A7E-B5F1-94215AF6713B}" dt="2023-08-26T11:40:50.750" v="166" actId="1076"/>
          <ac:picMkLst>
            <pc:docMk/>
            <pc:sldMk cId="2871604016" sldId="267"/>
            <ac:picMk id="7" creationId="{5E7C4D75-AEB2-FD31-C819-C32CEEFE2293}"/>
          </ac:picMkLst>
        </pc:picChg>
      </pc:sldChg>
      <pc:sldChg chg="modSp new mod">
        <pc:chgData name="Vams_ Krishna" userId="ab61a465c0e559c1" providerId="LiveId" clId="{966E4A5B-4441-4A7E-B5F1-94215AF6713B}" dt="2023-08-26T11:41:43.928" v="203" actId="20577"/>
        <pc:sldMkLst>
          <pc:docMk/>
          <pc:sldMk cId="4083711606" sldId="268"/>
        </pc:sldMkLst>
        <pc:spChg chg="mod">
          <ac:chgData name="Vams_ Krishna" userId="ab61a465c0e559c1" providerId="LiveId" clId="{966E4A5B-4441-4A7E-B5F1-94215AF6713B}" dt="2023-08-26T11:41:43.928" v="203" actId="20577"/>
          <ac:spMkLst>
            <pc:docMk/>
            <pc:sldMk cId="4083711606" sldId="268"/>
            <ac:spMk id="3" creationId="{09A8F461-618F-0BF7-C3F1-CBFDA25C460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BE306-95E0-4650-BA74-DC90546BC386}" type="datetimeFigureOut">
              <a:rPr lang="en-IN" smtClean="0"/>
              <a:t>14-07-2024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E34AC-5031-47B2-AADE-147EE300D6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4582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BE306-95E0-4650-BA74-DC90546BC386}" type="datetimeFigureOut">
              <a:rPr lang="en-IN" smtClean="0"/>
              <a:t>14-07-2024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E34AC-5031-47B2-AADE-147EE300D6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0400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BE306-95E0-4650-BA74-DC90546BC386}" type="datetimeFigureOut">
              <a:rPr lang="en-IN" smtClean="0"/>
              <a:t>14-07-2024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E34AC-5031-47B2-AADE-147EE300D6B3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239832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BE306-95E0-4650-BA74-DC90546BC386}" type="datetimeFigureOut">
              <a:rPr lang="en-IN" smtClean="0"/>
              <a:t>14-07-2024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E34AC-5031-47B2-AADE-147EE300D6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65305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BE306-95E0-4650-BA74-DC90546BC386}" type="datetimeFigureOut">
              <a:rPr lang="en-IN" smtClean="0"/>
              <a:t>14-07-2024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E34AC-5031-47B2-AADE-147EE300D6B3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463890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BE306-95E0-4650-BA74-DC90546BC386}" type="datetimeFigureOut">
              <a:rPr lang="en-IN" smtClean="0"/>
              <a:t>14-07-2024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E34AC-5031-47B2-AADE-147EE300D6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54779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BE306-95E0-4650-BA74-DC90546BC386}" type="datetimeFigureOut">
              <a:rPr lang="en-IN" smtClean="0"/>
              <a:t>14-07-2024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E34AC-5031-47B2-AADE-147EE300D6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90474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BE306-95E0-4650-BA74-DC90546BC386}" type="datetimeFigureOut">
              <a:rPr lang="en-IN" smtClean="0"/>
              <a:t>14-07-2024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E34AC-5031-47B2-AADE-147EE300D6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9927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BE306-95E0-4650-BA74-DC90546BC386}" type="datetimeFigureOut">
              <a:rPr lang="en-IN" smtClean="0"/>
              <a:t>14-07-2024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E34AC-5031-47B2-AADE-147EE300D6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4807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BE306-95E0-4650-BA74-DC90546BC386}" type="datetimeFigureOut">
              <a:rPr lang="en-IN" smtClean="0"/>
              <a:t>14-07-2024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E34AC-5031-47B2-AADE-147EE300D6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5860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BE306-95E0-4650-BA74-DC90546BC386}" type="datetimeFigureOut">
              <a:rPr lang="en-IN" smtClean="0"/>
              <a:t>14-07-2024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E34AC-5031-47B2-AADE-147EE300D6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5396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BE306-95E0-4650-BA74-DC90546BC386}" type="datetimeFigureOut">
              <a:rPr lang="en-IN" smtClean="0"/>
              <a:t>14-07-2024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E34AC-5031-47B2-AADE-147EE300D6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2343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BE306-95E0-4650-BA74-DC90546BC386}" type="datetimeFigureOut">
              <a:rPr lang="en-IN" smtClean="0"/>
              <a:t>14-07-2024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E34AC-5031-47B2-AADE-147EE300D6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8285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BE306-95E0-4650-BA74-DC90546BC386}" type="datetimeFigureOut">
              <a:rPr lang="en-IN" smtClean="0"/>
              <a:t>14-07-2024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E34AC-5031-47B2-AADE-147EE300D6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9235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BE306-95E0-4650-BA74-DC90546BC386}" type="datetimeFigureOut">
              <a:rPr lang="en-IN" smtClean="0"/>
              <a:t>14-07-2024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E34AC-5031-47B2-AADE-147EE300D6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0355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BE306-95E0-4650-BA74-DC90546BC386}" type="datetimeFigureOut">
              <a:rPr lang="en-IN" smtClean="0"/>
              <a:t>14-07-2024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E34AC-5031-47B2-AADE-147EE300D6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9840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1BE306-95E0-4650-BA74-DC90546BC386}" type="datetimeFigureOut">
              <a:rPr lang="en-IN" smtClean="0"/>
              <a:t>14-07-2024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95E34AC-5031-47B2-AADE-147EE300D6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6362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02620-444C-A5B6-8CB6-82E80F586C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1900681"/>
            <a:ext cx="7766936" cy="1646302"/>
          </a:xfrm>
        </p:spPr>
        <p:txBody>
          <a:bodyPr/>
          <a:lstStyle/>
          <a:p>
            <a:pPr algn="ctr"/>
            <a:r>
              <a:rPr lang="en-US" dirty="0"/>
              <a:t>PSG HACKATHON</a:t>
            </a:r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SOCIETE GENERALE 2024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5889D-7794-5107-BEDE-333EBC5F1C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SOLUTION BY : </a:t>
            </a:r>
          </a:p>
          <a:p>
            <a:r>
              <a:rPr lang="en-US" dirty="0"/>
              <a:t>SANJAY S (21PW29)</a:t>
            </a:r>
          </a:p>
          <a:p>
            <a:r>
              <a:rPr lang="en-US" dirty="0"/>
              <a:t>VAMSI KRISHNA U (21PD38)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76299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A020C-4CA5-5E76-5476-F45F7A15D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TOPIC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08FF36-FD57-A53B-A022-3D58BC9228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AUTOMATION OF VBA MACROS DOCUMENTATION</a:t>
            </a:r>
          </a:p>
          <a:p>
            <a:r>
              <a:rPr lang="en-US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Theme: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ource Sans Pro" panose="020F0502020204030204" pitchFamily="34" charset="0"/>
              </a:rPr>
              <a:t>The goal is to develop a solution that automates the documentation and understanding of legacy VBA macros used in critical processes across DFIN, facilitating their transformation into modern technologies and IT platforms.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19999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252C1-6B55-D052-8541-2E7BCB999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116563"/>
          </a:xfrm>
        </p:spPr>
        <p:txBody>
          <a:bodyPr/>
          <a:lstStyle/>
          <a:p>
            <a:pPr algn="ctr"/>
            <a:r>
              <a:rPr lang="en-US" dirty="0"/>
              <a:t>TOOLS/LANGUAGES USED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C9837F-5FEF-E7B1-E633-3DD447E577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(with FLASK as framework)</a:t>
            </a:r>
          </a:p>
          <a:p>
            <a:r>
              <a:rPr lang="en-US" dirty="0"/>
              <a:t>HTML/CSS</a:t>
            </a:r>
          </a:p>
          <a:p>
            <a:r>
              <a:rPr lang="en-US" dirty="0" err="1"/>
              <a:t>Javascript</a:t>
            </a:r>
            <a:endParaRPr lang="en-IN" dirty="0"/>
          </a:p>
          <a:p>
            <a:r>
              <a:rPr lang="en-IN" dirty="0"/>
              <a:t>VS CODE AND GITHUB</a:t>
            </a: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41AFA60-93F6-F65B-A444-550D2A0CDF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43" y="4627984"/>
            <a:ext cx="1827828" cy="1728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AB098569-B80C-5DAD-5B3E-5993BF1398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8191" y="1402702"/>
            <a:ext cx="2073061" cy="184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82EC6CEA-5580-1E94-2F88-F5C69F9A25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7998" y="4508320"/>
            <a:ext cx="1416830" cy="1847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9D835AD-C4C0-E461-3AB2-FCBD8BBA80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96457" y="3839029"/>
            <a:ext cx="3376530" cy="189929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5A395AE-3F94-7BD0-F8B0-1CED660CCB7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15967" y="4714336"/>
            <a:ext cx="1560065" cy="1534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439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1359D-8521-49FE-6454-166C51C74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84718"/>
          </a:xfrm>
        </p:spPr>
        <p:txBody>
          <a:bodyPr>
            <a:normAutofit fontScale="90000"/>
          </a:bodyPr>
          <a:lstStyle/>
          <a:p>
            <a:r>
              <a:rPr lang="en-IN" dirty="0"/>
              <a:t>Process: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731B3A-16D5-845D-10CC-E1D85BAF6D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194319"/>
            <a:ext cx="8596668" cy="4847044"/>
          </a:xfrm>
        </p:spPr>
        <p:txBody>
          <a:bodyPr/>
          <a:lstStyle/>
          <a:p>
            <a:r>
              <a:rPr lang="en-US" dirty="0"/>
              <a:t>Creating automatic documentation for VBA macros involves several steps to ensure a streamlined and efficient process.</a:t>
            </a:r>
          </a:p>
          <a:p>
            <a:r>
              <a:rPr lang="en-US" b="1" dirty="0"/>
              <a:t>Upload the Excel File</a:t>
            </a:r>
            <a:r>
              <a:rPr lang="en-US" dirty="0"/>
              <a:t>: We began by uploading an Excel file (.</a:t>
            </a:r>
            <a:r>
              <a:rPr lang="en-US" dirty="0" err="1"/>
              <a:t>xlsm</a:t>
            </a:r>
            <a:r>
              <a:rPr lang="en-US" dirty="0"/>
              <a:t>) containing the VBA macros we needed to document.</a:t>
            </a:r>
          </a:p>
          <a:p>
            <a:r>
              <a:rPr lang="en-US" b="1" dirty="0"/>
              <a:t>Extract VBA Code</a:t>
            </a:r>
            <a:r>
              <a:rPr lang="en-US" dirty="0"/>
              <a:t>: Using specialized parsers, we were able </a:t>
            </a:r>
            <a:r>
              <a:rPr lang="en-US" dirty="0" err="1"/>
              <a:t>tp</a:t>
            </a:r>
            <a:r>
              <a:rPr lang="en-US" dirty="0"/>
              <a:t> extract the VBA code from the uploaded file</a:t>
            </a:r>
          </a:p>
          <a:p>
            <a:r>
              <a:rPr lang="en-US" b="1" dirty="0"/>
              <a:t>Analyze the Code</a:t>
            </a:r>
            <a:r>
              <a:rPr lang="en-US" dirty="0"/>
              <a:t>: We analyzed the extracted code to identify functions, variables, comments, and logical structures.</a:t>
            </a:r>
          </a:p>
          <a:p>
            <a:r>
              <a:rPr lang="en-US" b="1" dirty="0"/>
              <a:t>Generate the PDF Document</a:t>
            </a:r>
            <a:r>
              <a:rPr lang="en-US" dirty="0"/>
              <a:t>: Using the analyzed data, we generated a detailed PDF document. This document will include clear formatting and organized sections for each part of the code.</a:t>
            </a:r>
          </a:p>
          <a:p>
            <a:r>
              <a:rPr lang="en-US" dirty="0"/>
              <a:t>The macro we used here, generally cleans the numeric data which doesn’t allow duplicated rows, empty rows and non integer rows (which is essential for data cleaning)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67073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6F634-C56C-1585-36AB-9A5B22C56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FRONT - END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C294BEF-033C-B92F-4B4A-F5FF2B43E2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690" y="1538090"/>
            <a:ext cx="8596312" cy="2868425"/>
          </a:xfrm>
        </p:spPr>
      </p:pic>
    </p:spTree>
    <p:extLst>
      <p:ext uri="{BB962C8B-B14F-4D97-AF65-F5344CB8AC3E}">
        <p14:creationId xmlns:p14="http://schemas.microsoft.com/office/powerpoint/2010/main" val="4159197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9EF66-E361-E180-75B0-44D8C5CED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39EFC8F-B615-C133-328D-4CADF3EC3E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5370" y="609600"/>
            <a:ext cx="7100595" cy="5725885"/>
          </a:xfrm>
        </p:spPr>
      </p:pic>
    </p:spTree>
    <p:extLst>
      <p:ext uri="{BB962C8B-B14F-4D97-AF65-F5344CB8AC3E}">
        <p14:creationId xmlns:p14="http://schemas.microsoft.com/office/powerpoint/2010/main" val="28716040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E4C9A-056F-8437-AA92-6E52D6FC4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591DFD-4228-F47D-F84B-EF636C46CB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F1F5AF2-72E8-7E68-F28C-BE9FB609BC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2188" y="391885"/>
            <a:ext cx="6595186" cy="5999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8485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6710D-2B87-0DE8-1FCB-0877AFC20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6C51976-F45A-0D29-9A47-0698F90452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4865" y="609600"/>
            <a:ext cx="6885992" cy="5638800"/>
          </a:xfrm>
        </p:spPr>
      </p:pic>
    </p:spTree>
    <p:extLst>
      <p:ext uri="{BB962C8B-B14F-4D97-AF65-F5344CB8AC3E}">
        <p14:creationId xmlns:p14="http://schemas.microsoft.com/office/powerpoint/2010/main" val="15748641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91785-FB1B-EF51-E916-0E8D5F240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A8F461-618F-0BF7-C3F1-CBFDA25C46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IN" dirty="0"/>
          </a:p>
          <a:p>
            <a:endParaRPr lang="en-IN" dirty="0"/>
          </a:p>
          <a:p>
            <a:pPr marL="0" indent="0">
              <a:buNone/>
            </a:pPr>
            <a:r>
              <a:rPr lang="en-IN" sz="5400" b="1" dirty="0"/>
              <a:t>           THANK YOU !</a:t>
            </a:r>
          </a:p>
        </p:txBody>
      </p:sp>
    </p:spTree>
    <p:extLst>
      <p:ext uri="{BB962C8B-B14F-4D97-AF65-F5344CB8AC3E}">
        <p14:creationId xmlns:p14="http://schemas.microsoft.com/office/powerpoint/2010/main" val="408371160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343</TotalTime>
  <Words>236</Words>
  <Application>Microsoft Office PowerPoint</Application>
  <PresentationFormat>Widescreen</PresentationFormat>
  <Paragraphs>25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Source Sans Pro</vt:lpstr>
      <vt:lpstr>Trebuchet MS</vt:lpstr>
      <vt:lpstr>Wingdings 3</vt:lpstr>
      <vt:lpstr>Facet</vt:lpstr>
      <vt:lpstr>PSG HACKATHON SOCIETE GENERALE 2024</vt:lpstr>
      <vt:lpstr>TOPIC</vt:lpstr>
      <vt:lpstr>TOOLS/LANGUAGES USED </vt:lpstr>
      <vt:lpstr>Process:</vt:lpstr>
      <vt:lpstr>FRONT - END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PSG HACKATHON SOCIETE GENERALE</dc:title>
  <dc:creator>Vams_ Krishna</dc:creator>
  <cp:lastModifiedBy>Vams_ Krishna</cp:lastModifiedBy>
  <cp:revision>11</cp:revision>
  <dcterms:created xsi:type="dcterms:W3CDTF">2023-08-26T11:06:41Z</dcterms:created>
  <dcterms:modified xsi:type="dcterms:W3CDTF">2024-07-14T15:00:42Z</dcterms:modified>
</cp:coreProperties>
</file>