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3" r:id="rId8"/>
    <p:sldId id="266" r:id="rId9"/>
    <p:sldId id="267" r:id="rId10"/>
    <p:sldId id="264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C8F2-B428-4AC8-98C6-20397D5BB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F2549-C2A5-4B8F-96B2-FCE6D707C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26C0-4AA5-4B54-9B77-B9FA0A80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5725-0F25-4DB6-8ED5-D8DCE876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9ECF-B64B-4758-80D4-7E794ACC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22CF-BC6A-4667-8962-4AE2D170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C158-18FF-4A6F-BE87-EBF55DD2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35D8-C008-42C9-8C5C-B5805F97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5CC3-B5CC-46ED-B98D-2DB96ECC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7903-196E-452E-86C9-6E15C2DB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ECD07-9906-4DBE-A1D7-BDE938650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B3977-B3CC-4318-ABBD-9C8E18A08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1487-38A8-4605-A2A3-C7AB4CE8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40F3-65EC-49D0-97E0-A2733FBD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B940-BD25-4A53-A0BC-CA7FCEB9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6E3C-810B-47BE-98DF-98297069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F349-BDF2-4713-A047-4D6D274E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5C29-31E3-4682-A142-466DEAD2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B29F-5A6B-4336-9424-BCB473C6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F3718-4242-4CBB-A4EC-4F4ED7F5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C159-BC0B-4BAB-A712-36841D58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89054-9546-485B-BF05-A28CCEB3E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BBF7-C03A-4823-B867-C12875CE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EE2E2-6ADE-4F86-92AB-F13068E9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B518-841C-4EF5-AFE7-7EEC10E2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6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8744-4A91-48C1-84E4-EF76A2E3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18603-BFA8-4523-8B8C-3018C7E16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F9049-27C9-47B8-B43D-DF255C69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5552-4265-458D-B164-25D630AD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00D22-7A33-4390-95F1-94E127DA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8979B-18B2-483E-99A5-2C869F05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7939-72B2-4FDC-845F-43AC5988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9714F-91DD-4684-8CF1-788CB7C1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9ABC1-C560-4AB8-87D2-EB69EB758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0F31E-C87F-40BE-89B5-585264CC8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28886-6EB3-4934-B2BF-3ABD9F88F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4398C-BD96-454F-8A9A-57887361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DF0E4-B492-4D9F-AAEB-3EF5CBD7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AF5BB-C541-4DBC-A847-AF6ECEF8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7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7A50-AA56-472D-B079-5BCA0DE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E774D-D80B-444B-8C16-6D641977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9F551-E110-406B-B067-3CAD82DB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4F773-3978-4593-8BA1-FA7E5943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6D51F-7124-4406-A99B-9EEC16AC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CA7B1-82AE-4EAC-A24E-B896EB3B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75870-F483-4E59-989C-A8BBED10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CA75-351F-4620-AED2-86FFB5FA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5312-C94B-4595-98E1-6AD411F36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AFC4-2016-4FE5-A859-D47FBFDF8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F614-3ED6-4BC1-8C21-48002744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247AC-430E-458E-9C58-0FB13427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82F0A-C360-4A8E-A735-7D437715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4C42-46DD-4138-8A07-339A5DE1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74F3C-6278-4494-B6E1-ADF12CF6B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6BB7D-12F5-4869-A8D3-CFAD71A5D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69772-E9C0-4E82-BE40-0E19AA6C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D0DF6-4F28-4BC0-921E-E9F9A2E6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4DB83-EC46-429B-B770-62D29559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C2413-22DD-42D8-A8FB-525DA5A9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96FE-2A63-4F71-BD4B-8D19CCFB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9C4F-7E97-4A37-A5BC-0FF531FF4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F7DE-D348-439F-9D68-A143A06CF1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EB0D1-B757-4982-AA82-67CC3B9D2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C49D-6F3C-4A30-A02E-3810ADFB0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9FD76-DB0A-48CE-AF12-9267EE92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itfac.uom.lk/course/view.php?id=203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anjeemax/MSc_AI_EA_assignment/tree/mas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662769-6F6F-4776-8A67-E54B64251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00" b="9090"/>
          <a:stretch/>
        </p:blipFill>
        <p:spPr>
          <a:xfrm>
            <a:off x="4149212" y="1"/>
            <a:ext cx="8042787" cy="6857999"/>
          </a:xfrm>
          <a:prstGeom prst="rect">
            <a:avLst/>
          </a:prstGeom>
        </p:spPr>
      </p:pic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B3635-47DB-41ED-B1CF-E2C9F3EC1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342006"/>
            <a:ext cx="8250839" cy="142780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400" dirty="0"/>
              <a:t>Evolutionary Algorithm with Jenetics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027F7-E392-4483-A98A-4DFC78C46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b="0" i="0" u="none" strike="noStrike" dirty="0">
                <a:solidFill>
                  <a:srgbClr val="046EE6"/>
                </a:solidFill>
                <a:effectLst/>
                <a:latin typeface="inherit"/>
                <a:hlinkClick r:id="rId3"/>
              </a:rPr>
              <a:t>MScAI_B14_IT 5408 - Evolutionary Computing</a:t>
            </a:r>
            <a:r>
              <a:rPr lang="en-US" dirty="0">
                <a:solidFill>
                  <a:srgbClr val="046EE6"/>
                </a:solidFill>
                <a:latin typeface="inherit"/>
              </a:rPr>
              <a:t> </a:t>
            </a:r>
          </a:p>
          <a:p>
            <a:pPr algn="l"/>
            <a:r>
              <a:rPr lang="en-US" dirty="0">
                <a:solidFill>
                  <a:srgbClr val="046EE6"/>
                </a:solidFill>
                <a:latin typeface="inherit"/>
              </a:rPr>
              <a:t>Assignment </a:t>
            </a:r>
            <a:br>
              <a:rPr lang="en-US" sz="1600" b="0" i="0" dirty="0">
                <a:solidFill>
                  <a:srgbClr val="373A3C"/>
                </a:solidFill>
                <a:effectLst/>
                <a:latin typeface="-apple-system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406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0C0BCF-F689-4B8D-A881-A5CCD6612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97" y="1599482"/>
            <a:ext cx="7023816" cy="4866607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4FECA4C-8643-494A-883E-3DCC7A0A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374958"/>
            <a:ext cx="10419736" cy="1050719"/>
          </a:xfrm>
        </p:spPr>
        <p:txBody>
          <a:bodyPr>
            <a:normAutofit/>
          </a:bodyPr>
          <a:lstStyle/>
          <a:p>
            <a:r>
              <a:rPr lang="en-US" dirty="0"/>
              <a:t>Write best phenotype at each evolution</a:t>
            </a:r>
          </a:p>
        </p:txBody>
      </p:sp>
    </p:spTree>
    <p:extLst>
      <p:ext uri="{BB962C8B-B14F-4D97-AF65-F5344CB8AC3E}">
        <p14:creationId xmlns:p14="http://schemas.microsoft.com/office/powerpoint/2010/main" val="71745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67C1-1B7C-45AD-9DCB-FB08D313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3" y="442454"/>
            <a:ext cx="11457071" cy="816076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i="1" dirty="0"/>
              <a:t>Potting best phenotype over generations with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B12E7-6A39-4FD4-AAD2-535E91612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798"/>
          <a:stretch/>
        </p:blipFill>
        <p:spPr>
          <a:xfrm>
            <a:off x="4739167" y="651392"/>
            <a:ext cx="6103323" cy="55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2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AF2BB-1641-47D0-9870-CE96C615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5400" b="0" i="0" dirty="0">
                <a:effectLst/>
                <a:latin typeface="ui-monospace"/>
              </a:rPr>
              <a:t>Evolution Statistics</a:t>
            </a:r>
            <a:endParaRPr lang="en-US" sz="54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DC982B4-C742-4291-A786-E61966AD0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1428"/>
          <a:stretch/>
        </p:blipFill>
        <p:spPr>
          <a:xfrm>
            <a:off x="1209063" y="1833616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8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0879-EB6D-4DED-84AE-5E275E175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3"/>
          <a:stretch/>
        </p:blipFill>
        <p:spPr>
          <a:xfrm>
            <a:off x="-42294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51662-FBFA-4280-9346-B39F078A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24" y="365125"/>
            <a:ext cx="6408575" cy="726557"/>
          </a:xfrm>
        </p:spPr>
        <p:txBody>
          <a:bodyPr>
            <a:normAutofit/>
          </a:bodyPr>
          <a:lstStyle/>
          <a:p>
            <a:r>
              <a:rPr lang="en-US" sz="4000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9EE7-DAF7-49DA-892A-8339734D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997" y="1091682"/>
            <a:ext cx="7728918" cy="1054457"/>
          </a:xfrm>
        </p:spPr>
        <p:txBody>
          <a:bodyPr>
            <a:normAutofit/>
          </a:bodyPr>
          <a:lstStyle/>
          <a:p>
            <a:r>
              <a:rPr lang="en-US" sz="2000" dirty="0"/>
              <a:t>Optimization of a multivariable function</a:t>
            </a:r>
          </a:p>
          <a:p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sin(5/(2*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[0])*sin(5/(2*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[1])*exp(-(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[1])/20)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3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06D5D-FE12-4E4A-A536-CABD3BC1B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" r="2" b="194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6C0A1-5AC5-4238-90E8-2FFD58D3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Minimizing with Octave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E01B62-F138-4ADF-ACFE-3D141B6AD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09000" y="3243176"/>
            <a:ext cx="2916084" cy="1562188"/>
          </a:xfrm>
        </p:spPr>
      </p:pic>
    </p:spTree>
    <p:extLst>
      <p:ext uri="{BB962C8B-B14F-4D97-AF65-F5344CB8AC3E}">
        <p14:creationId xmlns:p14="http://schemas.microsoft.com/office/powerpoint/2010/main" val="222173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ED15-E9D2-4102-A644-776EBE35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Jenetics library for EC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8F85-41B6-40E3-AF72-C232ECBE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5039" cy="4667250"/>
          </a:xfrm>
        </p:spPr>
        <p:txBody>
          <a:bodyPr/>
          <a:lstStyle/>
          <a:p>
            <a:r>
              <a:rPr lang="en-US" dirty="0"/>
              <a:t>GitHub link </a:t>
            </a:r>
            <a:r>
              <a:rPr lang="en-US" dirty="0">
                <a:hlinkClick r:id="rId2"/>
              </a:rPr>
              <a:t>https://github.com/sanjeemax/MSc_AI_EA_assignment/tree/master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4452C-DDCB-427E-96F2-F20134A6F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60431"/>
            <a:ext cx="9400384" cy="195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B8B2-4E5B-4B46-B9BC-3B35BF09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 and Chromosome</a:t>
            </a:r>
            <a:br>
              <a:rPr lang="en-US" dirty="0"/>
            </a:br>
            <a:r>
              <a:rPr lang="en-US" dirty="0"/>
              <a:t>&amp;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F8D60-7231-48A6-911F-9836268D7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890" y="2128021"/>
            <a:ext cx="9268315" cy="1863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DC31B-3C85-4AC4-90E3-FDF30032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91" y="4729979"/>
            <a:ext cx="6518667" cy="13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8DFF-58D5-4BBF-8B3D-63D2FCB6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91EC-C6D3-4382-846D-313BC488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E2B9A-4AE7-4081-9E55-FBBA92B4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22" y="1896607"/>
            <a:ext cx="8944732" cy="33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7B84-5FCC-4478-9EB5-1F545EA0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374958"/>
            <a:ext cx="10515600" cy="1325563"/>
          </a:xfrm>
        </p:spPr>
        <p:txBody>
          <a:bodyPr/>
          <a:lstStyle/>
          <a:p>
            <a:r>
              <a:rPr lang="en-US" dirty="0"/>
              <a:t>Evolution Stream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E3DE8-DC96-4CA7-AB0C-E4A552C04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80"/>
          <a:stretch/>
        </p:blipFill>
        <p:spPr>
          <a:xfrm>
            <a:off x="963869" y="1850641"/>
            <a:ext cx="9046482" cy="2593540"/>
          </a:xfrm>
        </p:spPr>
      </p:pic>
    </p:spTree>
    <p:extLst>
      <p:ext uri="{BB962C8B-B14F-4D97-AF65-F5344CB8AC3E}">
        <p14:creationId xmlns:p14="http://schemas.microsoft.com/office/powerpoint/2010/main" val="106563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7B84-5FCC-4478-9EB5-1F545EA0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374958"/>
            <a:ext cx="10515600" cy="1325563"/>
          </a:xfrm>
        </p:spPr>
        <p:txBody>
          <a:bodyPr/>
          <a:lstStyle/>
          <a:p>
            <a:r>
              <a:rPr lang="en-US" dirty="0"/>
              <a:t>Profile selection to have different combinations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E3DE8-DC96-4CA7-AB0C-E4A552C04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80"/>
          <a:stretch/>
        </p:blipFill>
        <p:spPr>
          <a:xfrm>
            <a:off x="963869" y="1850641"/>
            <a:ext cx="5505450" cy="157836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4E9BC20-94B3-4CDF-B354-B32C60C0F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5" r="3" b="5953"/>
          <a:stretch/>
        </p:blipFill>
        <p:spPr>
          <a:xfrm>
            <a:off x="1350039" y="1870878"/>
            <a:ext cx="7400672" cy="43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5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A2A3-AE07-4C26-86CA-FFF7C4DA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shell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5F9F8B-4A1A-4908-990F-CDCA8DFD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99" y="1907458"/>
            <a:ext cx="6955964" cy="203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3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122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Consolas</vt:lpstr>
      <vt:lpstr>inherit</vt:lpstr>
      <vt:lpstr>ui-monospace</vt:lpstr>
      <vt:lpstr>Office Theme</vt:lpstr>
      <vt:lpstr>Evolutionary Algorithm with Jenetics library</vt:lpstr>
      <vt:lpstr>Problem definition</vt:lpstr>
      <vt:lpstr>Minimizing with Octave</vt:lpstr>
      <vt:lpstr>Using Jenetics library for EC solution</vt:lpstr>
      <vt:lpstr>Genotype and Chromosome &amp; Problem</vt:lpstr>
      <vt:lpstr>Engine parameters</vt:lpstr>
      <vt:lpstr>Evolution Stream</vt:lpstr>
      <vt:lpstr>Profile selection to have different combinations</vt:lpstr>
      <vt:lpstr>Program shell</vt:lpstr>
      <vt:lpstr>Write best phenotype at each evolution</vt:lpstr>
      <vt:lpstr>Potting best phenotype over generations with Python</vt:lpstr>
      <vt:lpstr>Evolution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Algorithm with Jenetics library</dc:title>
  <dc:creator>Jayathilake, Lasantha Sanjeewa</dc:creator>
  <cp:lastModifiedBy>Jayathilake, Lasantha Sanjeewa</cp:lastModifiedBy>
  <cp:revision>10</cp:revision>
  <dcterms:created xsi:type="dcterms:W3CDTF">2022-03-11T12:47:43Z</dcterms:created>
  <dcterms:modified xsi:type="dcterms:W3CDTF">2022-03-12T15:31:22Z</dcterms:modified>
</cp:coreProperties>
</file>