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BC8F2-B428-4AC8-98C6-20397D5BB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F2549-C2A5-4B8F-96B2-FCE6D707C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F26C0-4AA5-4B54-9B77-B9FA0A808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F7DE-D348-439F-9D68-A143A06CF1C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25725-0F25-4DB6-8ED5-D8DCE876D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59ECF-B64B-4758-80D4-7E794ACC6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FD76-DB0A-48CE-AF12-9267EE920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75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22CF-BC6A-4667-8962-4AE2D1703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AC158-18FF-4A6F-BE87-EBF55DD24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735D8-C008-42C9-8C5C-B5805F97A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F7DE-D348-439F-9D68-A143A06CF1C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65CC3-B5CC-46ED-B98D-2DB96ECCD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7903-196E-452E-86C9-6E15C2DBA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FD76-DB0A-48CE-AF12-9267EE920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7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6ECD07-9906-4DBE-A1D7-BDE938650D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B3977-B3CC-4318-ABBD-9C8E18A08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61487-38A8-4605-A2A3-C7AB4CE84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F7DE-D348-439F-9D68-A143A06CF1C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B40F3-65EC-49D0-97E0-A2733FBDD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6B940-BD25-4A53-A0BC-CA7FCEB93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FD76-DB0A-48CE-AF12-9267EE920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96E3C-810B-47BE-98DF-98297069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FF349-BDF2-4713-A047-4D6D274E1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35C29-31E3-4682-A142-466DEAD2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F7DE-D348-439F-9D68-A143A06CF1C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FB29F-5A6B-4336-9424-BCB473C6E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F3718-4242-4CBB-A4EC-4F4ED7F5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FD76-DB0A-48CE-AF12-9267EE920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8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C159-BC0B-4BAB-A712-36841D58D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89054-9546-485B-BF05-A28CCEB3E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ABBF7-C03A-4823-B867-C12875CE9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F7DE-D348-439F-9D68-A143A06CF1C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EE2E2-6ADE-4F86-92AB-F13068E9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8B518-841C-4EF5-AFE7-7EEC10E2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FD76-DB0A-48CE-AF12-9267EE920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60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B8744-4A91-48C1-84E4-EF76A2E3F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18603-BFA8-4523-8B8C-3018C7E16A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F9049-27C9-47B8-B43D-DF255C697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E5552-4265-458D-B164-25D630AD0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F7DE-D348-439F-9D68-A143A06CF1C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00D22-7A33-4390-95F1-94E127DA7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8979B-18B2-483E-99A5-2C869F055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FD76-DB0A-48CE-AF12-9267EE920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0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A7939-72B2-4FDC-845F-43AC59888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9714F-91DD-4684-8CF1-788CB7C16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9ABC1-C560-4AB8-87D2-EB69EB758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00F31E-C87F-40BE-89B5-585264CC8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E28886-6EB3-4934-B2BF-3ABD9F88F8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D4398C-BD96-454F-8A9A-578873618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F7DE-D348-439F-9D68-A143A06CF1C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2DF0E4-B492-4D9F-AAEB-3EF5CBD77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EAF5BB-C541-4DBC-A847-AF6ECEF8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FD76-DB0A-48CE-AF12-9267EE920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7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7A50-AA56-472D-B079-5BCA0DEA4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EE774D-D80B-444B-8C16-6D641977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F7DE-D348-439F-9D68-A143A06CF1C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9F551-E110-406B-B067-3CAD82DB9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4F773-3978-4593-8BA1-FA7E59434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FD76-DB0A-48CE-AF12-9267EE920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29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A6D51F-7124-4406-A99B-9EEC16AC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F7DE-D348-439F-9D68-A143A06CF1C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FCA7B1-82AE-4EAC-A24E-B896EB3BF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75870-F483-4E59-989C-A8BBED10C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FD76-DB0A-48CE-AF12-9267EE920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8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DCA75-351F-4620-AED2-86FFB5FA6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25312-C94B-4595-98E1-6AD411F36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EAFC4-2016-4FE5-A859-D47FBFDF8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3F614-3ED6-4BC1-8C21-48002744D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F7DE-D348-439F-9D68-A143A06CF1C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247AC-430E-458E-9C58-0FB13427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82F0A-C360-4A8E-A735-7D4377158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FD76-DB0A-48CE-AF12-9267EE920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20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4C42-46DD-4138-8A07-339A5DE1E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C74F3C-6278-4494-B6E1-ADF12CF6B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6BB7D-12F5-4869-A8D3-CFAD71A5D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69772-E9C0-4E82-BE40-0E19AA6C3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F7DE-D348-439F-9D68-A143A06CF1C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D0DF6-4F28-4BC0-921E-E9F9A2E67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4DB83-EC46-429B-B770-62D29559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FD76-DB0A-48CE-AF12-9267EE920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76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3C2413-22DD-42D8-A8FB-525DA5A99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996FE-2A63-4F71-BD4B-8D19CCFB1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B9C4F-7E97-4A37-A5BC-0FF531FF4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1F7DE-D348-439F-9D68-A143A06CF1C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EB0D1-B757-4982-AA82-67CC3B9D2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4C49D-6F3C-4A30-A02E-3810ADFB0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9FD76-DB0A-48CE-AF12-9267EE920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7662769-6F6F-4776-8A67-E54B642514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900" b="9090"/>
          <a:stretch/>
        </p:blipFill>
        <p:spPr>
          <a:xfrm>
            <a:off x="4149212" y="1"/>
            <a:ext cx="8042787" cy="6857999"/>
          </a:xfrm>
          <a:prstGeom prst="rect">
            <a:avLst/>
          </a:prstGeom>
        </p:spPr>
      </p:pic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3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EB3635-47DB-41ED-B1CF-E2C9F3EC1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342006"/>
            <a:ext cx="8250839" cy="142780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5400" dirty="0"/>
              <a:t>Evolutionary Algorithm with </a:t>
            </a:r>
            <a:r>
              <a:rPr lang="en-US" sz="5400" dirty="0" err="1"/>
              <a:t>Jenetics</a:t>
            </a:r>
            <a:r>
              <a:rPr lang="en-US" sz="5400" dirty="0"/>
              <a:t> library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027F7-E392-4483-A98A-4DFC78C46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726652"/>
            <a:ext cx="3205463" cy="1155525"/>
          </a:xfrm>
        </p:spPr>
        <p:txBody>
          <a:bodyPr anchor="t">
            <a:normAutofit/>
          </a:bodyPr>
          <a:lstStyle/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3406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0F0879-EB6D-4DED-84AE-5E275E1750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3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051662-FBFA-4280-9346-B39F078A2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F9EE7-DAF7-49DA-892A-8339734DE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dirty="0" err="1"/>
              <a:t>Optimizaion</a:t>
            </a:r>
            <a:r>
              <a:rPr lang="en-US" sz="2000" dirty="0"/>
              <a:t> of a multivariable function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23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106D5D-FE12-4E4A-A536-CABD3BC1BF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3" r="2" b="1940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A6C0A1-5AC5-4238-90E8-2FFD58D3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dirty="0"/>
              <a:t>Minimizing with Octave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1E01B62-F138-4ADF-ACFE-3D141B6AD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09000" y="3243176"/>
            <a:ext cx="2916084" cy="1562188"/>
          </a:xfrm>
        </p:spPr>
      </p:pic>
    </p:spTree>
    <p:extLst>
      <p:ext uri="{BB962C8B-B14F-4D97-AF65-F5344CB8AC3E}">
        <p14:creationId xmlns:p14="http://schemas.microsoft.com/office/powerpoint/2010/main" val="2221737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F67C1-1B7C-45AD-9DCB-FB08D313E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3343" y="442452"/>
            <a:ext cx="5892012" cy="1160205"/>
          </a:xfrm>
          <a:noFill/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800" b="1" i="1" dirty="0"/>
              <a:t>Potting best phenotype over generations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DB12E7-6A39-4FD4-AAD2-535E91612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" b="798"/>
          <a:stretch/>
        </p:blipFill>
        <p:spPr>
          <a:xfrm>
            <a:off x="20" y="10"/>
            <a:ext cx="6103323" cy="555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26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20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Evolutionary Algorithm with Jenetics library</vt:lpstr>
      <vt:lpstr>Problem definition</vt:lpstr>
      <vt:lpstr>Minimizing with Octave</vt:lpstr>
      <vt:lpstr>Potting best phenotype over generations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Evolutionary Algorithm with Jenetics library</dc:title>
  <dc:creator>Jayathilake, Lasantha Sanjeewa</dc:creator>
  <cp:lastModifiedBy>Jayathilake, Lasantha Sanjeewa</cp:lastModifiedBy>
  <cp:revision>2</cp:revision>
  <dcterms:created xsi:type="dcterms:W3CDTF">2022-03-11T12:47:43Z</dcterms:created>
  <dcterms:modified xsi:type="dcterms:W3CDTF">2022-03-11T13:08:52Z</dcterms:modified>
</cp:coreProperties>
</file>