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github.com/sanjeet724/react-todo-app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sting with j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Testing with jest</a:t>
            </a:r>
          </a:p>
        </p:txBody>
      </p:sp>
      <p:sp>
        <p:nvSpPr>
          <p:cNvPr id="167" name="delightful js test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delightful js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07" name="EXAMPLE 3 - RENDER/DOM Testing (taskITEM.J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 3 - RENDER/DOM Testing (taskITEM.JS)</a:t>
            </a:r>
          </a:p>
        </p:txBody>
      </p:sp>
      <p:sp>
        <p:nvSpPr>
          <p:cNvPr id="208" name="Used React’s TestUtils (alternative - Enzym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700"/>
              </a:spcBef>
              <a:defRPr sz="4608"/>
            </a:pPr>
            <a:r>
              <a:t>Used React’s TestUtils (alternative - Enzyme)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Some useful functions :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renderIntoDocument()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findRenderedDOMComponentWithTag()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findRenderedDOMComponentWithClass()</a:t>
            </a:r>
          </a:p>
          <a:p>
            <a:pPr marL="609600" indent="-609600" defTabSz="792479">
              <a:spcBef>
                <a:spcPts val="3700"/>
              </a:spcBef>
              <a:defRPr sz="4608"/>
            </a:pPr>
            <a:r>
              <a:t>Testing events :</a:t>
            </a:r>
          </a:p>
          <a:p>
            <a:pPr lvl="1" marL="1219200" indent="-609600" defTabSz="792479">
              <a:spcBef>
                <a:spcPts val="3700"/>
              </a:spcBef>
              <a:defRPr sz="4608"/>
            </a:pPr>
            <a:r>
              <a:t>TestUtils.Simulate.click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11" name="SNAPSH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SNAPSHOTS</a:t>
            </a:r>
          </a:p>
        </p:txBody>
      </p:sp>
      <p:sp>
        <p:nvSpPr>
          <p:cNvPr id="212" name="Avoid unexpected UI chang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unexpected UI changes</a:t>
            </a:r>
          </a:p>
          <a:p>
            <a:pPr/>
            <a:r>
              <a:t>Saves a serialized version of the React tree</a:t>
            </a:r>
          </a:p>
          <a:p>
            <a:pPr/>
            <a:r>
              <a:t>On subsequent test runs :</a:t>
            </a:r>
          </a:p>
          <a:p>
            <a:pPr lvl="1"/>
            <a:r>
              <a:t>Compare the latest snapshot with the saved one</a:t>
            </a:r>
          </a:p>
          <a:p>
            <a:pPr/>
            <a:r>
              <a:t>Snapshots are human readable </a:t>
            </a:r>
          </a:p>
        </p:txBody>
      </p:sp>
      <p:pic>
        <p:nvPicPr>
          <p:cNvPr id="213" name="snapshot_app_ss.png" descr="snapshot_app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28956" y="5094052"/>
            <a:ext cx="10099088" cy="3818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16" name="SNAPSH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SNAPSHOTS </a:t>
            </a:r>
          </a:p>
        </p:txBody>
      </p:sp>
      <p:pic>
        <p:nvPicPr>
          <p:cNvPr id="217" name="snapshot_file_ss.png" descr="snapshot_file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4424" y="3319555"/>
            <a:ext cx="16590152" cy="8072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20" name="DEBUGGING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DEBUGGING TESTS</a:t>
            </a:r>
          </a:p>
        </p:txBody>
      </p:sp>
      <p:sp>
        <p:nvSpPr>
          <p:cNvPr id="221" name="Integrated with VSCode…"/>
          <p:cNvSpPr txBox="1"/>
          <p:nvPr>
            <p:ph type="body" idx="1"/>
          </p:nvPr>
        </p:nvSpPr>
        <p:spPr>
          <a:xfrm>
            <a:off x="762000" y="3860800"/>
            <a:ext cx="18594162" cy="8585200"/>
          </a:xfrm>
          <a:prstGeom prst="rect">
            <a:avLst/>
          </a:prstGeom>
        </p:spPr>
        <p:txBody>
          <a:bodyPr/>
          <a:lstStyle/>
          <a:p>
            <a:pPr/>
            <a:r>
              <a:t>Integrated with VSCode</a:t>
            </a:r>
          </a:p>
          <a:p>
            <a:pPr/>
            <a:r>
              <a:t>Chrome debugger to connect to the node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70" name="why another testing framework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why another testing framework ?</a:t>
            </a:r>
          </a:p>
        </p:txBody>
      </p:sp>
      <p:sp>
        <p:nvSpPr>
          <p:cNvPr id="171" name="Makes testing react components a bree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Makes testing react components a breeze</a:t>
            </a:r>
          </a:p>
          <a:p>
            <a:pPr/>
            <a:r>
              <a:t>Fits our current technical landscape</a:t>
            </a:r>
          </a:p>
          <a:p>
            <a:pPr/>
            <a:r>
              <a:t>Easy learning curve</a:t>
            </a:r>
          </a:p>
          <a:p>
            <a:pPr/>
            <a:r>
              <a:t>Blazing fast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74" name="Cool features of j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Cool features of jest</a:t>
            </a:r>
          </a:p>
        </p:txBody>
      </p:sp>
      <p:sp>
        <p:nvSpPr>
          <p:cNvPr id="175" name="Watch M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Watch Mode</a:t>
            </a:r>
          </a:p>
          <a:p>
            <a:pPr/>
            <a:r>
              <a:t>Code-coverage is  built-in</a:t>
            </a:r>
          </a:p>
          <a:p>
            <a:pPr/>
            <a:r>
              <a:t>Snapshots</a:t>
            </a:r>
          </a:p>
          <a:p>
            <a:pPr/>
            <a:r>
              <a:t>DOM / Render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78" name="toy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toy example</a:t>
            </a:r>
          </a:p>
        </p:txBody>
      </p:sp>
      <p:sp>
        <p:nvSpPr>
          <p:cNvPr id="179" name="A simple to-do app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to-do app </a:t>
            </a:r>
          </a:p>
          <a:p>
            <a:pPr/>
            <a:r>
              <a:t>Made with “create-react-app”</a:t>
            </a:r>
          </a:p>
          <a:p>
            <a:pPr/>
            <a:r>
              <a:t>App comes pre-configured with JEST </a:t>
            </a:r>
          </a:p>
          <a:p>
            <a:pPr/>
            <a:r>
              <a:t>Available at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https://github.com/sanjeet724/react-todo-app</a:t>
            </a:r>
          </a:p>
        </p:txBody>
      </p:sp>
      <p:pic>
        <p:nvPicPr>
          <p:cNvPr id="180" name="Screen Shot 2018-09-02 at 10.10.29 PM.png" descr="Screen Shot 2018-09-02 at 10.10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04534" y="3126279"/>
            <a:ext cx="8858251" cy="7463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83" name="Example 1 - a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 1 - a function</a:t>
            </a:r>
          </a:p>
        </p:txBody>
      </p:sp>
      <p:pic>
        <p:nvPicPr>
          <p:cNvPr id="184" name="Screen Shot 2018-09-02 at 10.19.28 PM.png" descr="Screen Shot 2018-09-02 at 10.19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7313" y="4678615"/>
            <a:ext cx="16280777" cy="700195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functions.js"/>
          <p:cNvSpPr txBox="1"/>
          <p:nvPr/>
        </p:nvSpPr>
        <p:spPr>
          <a:xfrm>
            <a:off x="3963286" y="3609306"/>
            <a:ext cx="2366773" cy="635003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functions.js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88" name="Example 1 - Testing the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 1 - Testing the function</a:t>
            </a:r>
          </a:p>
        </p:txBody>
      </p:sp>
      <p:pic>
        <p:nvPicPr>
          <p:cNvPr id="189" name="Screen Shot 2018-09-02 at 10.20.17 PM.png" descr="Screen Shot 2018-09-02 at 10.20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8444" y="4329684"/>
            <a:ext cx="11811001" cy="852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functions.test.js"/>
          <p:cNvSpPr txBox="1"/>
          <p:nvPr/>
        </p:nvSpPr>
        <p:spPr>
          <a:xfrm>
            <a:off x="5012257" y="3236537"/>
            <a:ext cx="3881986" cy="635002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functions.test.js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193" name="testing the app - Where/How to Start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52145">
              <a:spcBef>
                <a:spcPts val="3000"/>
              </a:spcBef>
              <a:defRPr sz="6873"/>
            </a:lvl1pPr>
          </a:lstStyle>
          <a:p>
            <a:pPr/>
            <a:r>
              <a:t>testing the app - Where/How to Start ?</a:t>
            </a:r>
          </a:p>
        </p:txBody>
      </p:sp>
      <p:sp>
        <p:nvSpPr>
          <p:cNvPr id="194" name="A simple yet very valuable test…"/>
          <p:cNvSpPr txBox="1"/>
          <p:nvPr>
            <p:ph type="body" sz="half" idx="1"/>
          </p:nvPr>
        </p:nvSpPr>
        <p:spPr>
          <a:xfrm>
            <a:off x="761999" y="3886199"/>
            <a:ext cx="11811001" cy="8585201"/>
          </a:xfrm>
          <a:prstGeom prst="rect">
            <a:avLst/>
          </a:prstGeom>
        </p:spPr>
        <p:txBody>
          <a:bodyPr/>
          <a:lstStyle/>
          <a:p>
            <a:pPr/>
            <a:r>
              <a:t>A simple yet very valuable test</a:t>
            </a:r>
          </a:p>
          <a:p>
            <a:pPr/>
            <a:r>
              <a:t>Provides a great starting point to add more tests</a:t>
            </a:r>
          </a:p>
          <a:p>
            <a:pPr/>
            <a:r>
              <a:t>“npm test — —coverage”  - to see which files are not tested </a:t>
            </a:r>
          </a:p>
        </p:txBody>
      </p:sp>
      <p:pic>
        <p:nvPicPr>
          <p:cNvPr id="195" name="Screen Shot 2018-09-02 at 10.33.36 PM.png" descr="Screen Shot 2018-09-02 at 10.33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7235" y="4842271"/>
            <a:ext cx="10702707" cy="4031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sting with t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test</a:t>
            </a:r>
          </a:p>
        </p:txBody>
      </p:sp>
      <p:sp>
        <p:nvSpPr>
          <p:cNvPr id="198" name="Coverage re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Coverage report</a:t>
            </a:r>
          </a:p>
        </p:txBody>
      </p:sp>
      <p:pic>
        <p:nvPicPr>
          <p:cNvPr id="199" name="coverage1_ss.png" descr="coverage1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356" y="3755667"/>
            <a:ext cx="22439532" cy="7601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STING WITH JES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WITH JEST</a:t>
            </a:r>
          </a:p>
        </p:txBody>
      </p:sp>
      <p:sp>
        <p:nvSpPr>
          <p:cNvPr id="202" name="EXAMPLE 2 - Testing APP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 2 - Testing APP.JS</a:t>
            </a:r>
          </a:p>
        </p:txBody>
      </p:sp>
      <p:sp>
        <p:nvSpPr>
          <p:cNvPr id="203" name="Tested one of the functions in this class - addTask(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Tested one of the functions in this class - addTask()</a:t>
            </a:r>
          </a:p>
          <a:p>
            <a:pPr/>
            <a:r>
              <a:t>Code coverage (line) goes up from 21% to 48%</a:t>
            </a:r>
          </a:p>
          <a:p>
            <a:pPr/>
            <a:r>
              <a:t>Creates positive feedback loop to keep adding more tests :) </a:t>
            </a:r>
          </a:p>
        </p:txBody>
      </p:sp>
      <p:pic>
        <p:nvPicPr>
          <p:cNvPr id="204" name="AddTask_ss.png" descr="AddTask_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80921" y="3714749"/>
            <a:ext cx="10871826" cy="576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