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DAFFDE-5617-4615-A772-841F8D405DB1}" type="datetimeFigureOut">
              <a:rPr lang="en-IN" smtClean="0"/>
              <a:t>28-10-2018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267BD1-53E3-4FFF-B88F-FE6EC5268F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5217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414007" y="298769"/>
            <a:ext cx="10342564" cy="602568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latin typeface="Arial Black" panose="020B0A04020102020204" pitchFamily="34" charset="0"/>
              </a:rPr>
              <a:t>PATH TO BECOME DATA SCIENTIST</a:t>
            </a:r>
            <a:endParaRPr lang="en-IN" dirty="0"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834846" y="5434149"/>
            <a:ext cx="3357154" cy="107115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b="1" dirty="0" smtClean="0"/>
              <a:t>Presented by</a:t>
            </a:r>
            <a:endParaRPr lang="en-IN" b="1" dirty="0" smtClean="0"/>
          </a:p>
          <a:p>
            <a:r>
              <a:rPr lang="en-IN" b="1" dirty="0" err="1" smtClean="0"/>
              <a:t>Tulasi</a:t>
            </a:r>
            <a:r>
              <a:rPr lang="en-IN" b="1" dirty="0" smtClean="0"/>
              <a:t> </a:t>
            </a:r>
            <a:r>
              <a:rPr lang="en-IN" b="1" dirty="0" smtClean="0"/>
              <a:t>Ram</a:t>
            </a:r>
          </a:p>
          <a:p>
            <a:r>
              <a:rPr lang="en-IN" b="1" dirty="0" err="1" smtClean="0"/>
              <a:t>Sanjeeth</a:t>
            </a:r>
            <a:r>
              <a:rPr lang="en-IN" b="1" dirty="0" smtClean="0"/>
              <a:t> </a:t>
            </a:r>
            <a:r>
              <a:rPr lang="en-IN" b="1" dirty="0" err="1" smtClean="0"/>
              <a:t>Boddinagula</a:t>
            </a:r>
            <a:endParaRPr lang="en-IN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776549" y="2261328"/>
            <a:ext cx="44544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Event </a:t>
            </a:r>
            <a:r>
              <a:rPr lang="en-IN" sz="2400" dirty="0"/>
              <a:t>: Data-Strata</a:t>
            </a:r>
          </a:p>
          <a:p>
            <a:endParaRPr lang="en-IN" sz="1200" dirty="0" smtClean="0"/>
          </a:p>
          <a:p>
            <a:r>
              <a:rPr lang="en-IN" sz="3600" dirty="0" err="1" smtClean="0"/>
              <a:t>Tecnoesis</a:t>
            </a:r>
            <a:r>
              <a:rPr lang="en-IN" sz="3600" dirty="0" smtClean="0"/>
              <a:t>, 2018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" y="0"/>
            <a:ext cx="729372" cy="956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65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796796" y="153182"/>
            <a:ext cx="50746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u="sng" dirty="0"/>
              <a:t>Methods used by data scientists</a:t>
            </a:r>
            <a:endParaRPr lang="en-IN" sz="2800" b="1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426" y="941880"/>
            <a:ext cx="11088573" cy="498977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1948" y="6074230"/>
            <a:ext cx="114300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Top methods used by Data Scientists are Data </a:t>
            </a:r>
            <a:r>
              <a:rPr lang="en-US" dirty="0" smtClean="0"/>
              <a:t>visualizations</a:t>
            </a:r>
            <a:r>
              <a:rPr lang="en-US" dirty="0"/>
              <a:t>, cross-validation, Gradient Boosting, Ensembles etc.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009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90012" y="0"/>
            <a:ext cx="11715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u="sng" dirty="0"/>
              <a:t>Tools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72" y="584775"/>
            <a:ext cx="11408228" cy="531963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76103" y="6348549"/>
            <a:ext cx="6102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Mostly used Tools are SQL, Python, </a:t>
            </a:r>
            <a:r>
              <a:rPr lang="en-US" dirty="0" smtClean="0"/>
              <a:t> </a:t>
            </a:r>
            <a:r>
              <a:rPr lang="en-US" dirty="0" err="1" smtClean="0"/>
              <a:t>Jupyter</a:t>
            </a:r>
            <a:r>
              <a:rPr lang="en-US" dirty="0"/>
              <a:t>, Java, AWS etc.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178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7417" y="0"/>
            <a:ext cx="46206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u="sng" dirty="0" smtClean="0"/>
              <a:t>Tools Used by Data Scientists</a:t>
            </a:r>
            <a:endParaRPr lang="en-IN" sz="2800" b="1" u="sn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71" y="653776"/>
            <a:ext cx="11299372" cy="526369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53588" y="6048029"/>
            <a:ext cx="8605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Python, SQL, R, </a:t>
            </a:r>
            <a:r>
              <a:rPr lang="en-US" dirty="0" err="1" smtClean="0"/>
              <a:t>Jupyter</a:t>
            </a:r>
            <a:r>
              <a:rPr lang="en-US" dirty="0" smtClean="0"/>
              <a:t> Notebooks etc.. </a:t>
            </a:r>
            <a:r>
              <a:rPr lang="en-US" dirty="0"/>
              <a:t>are the tools widely used by Data Scientists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0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76948" y="91440"/>
            <a:ext cx="1219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u="sng" dirty="0"/>
              <a:t>Majors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06" y="614660"/>
            <a:ext cx="11032347" cy="6094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37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32412" y="587829"/>
            <a:ext cx="102674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There was always a question on what Major a person should choose to get into a specified path.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If we look at the Heat maps, we can say each field has employee from almost all Majors, but varying the percentage of population.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If you have true passion towards a field of work, Major will not be an obstacle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6779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40526" y="235131"/>
            <a:ext cx="28346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 smtClean="0"/>
              <a:t>CONCLUSIONS </a:t>
            </a:r>
            <a:endParaRPr lang="en-IN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940526" y="1240971"/>
            <a:ext cx="10987016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Learn Python Language Since it is mostly used programming Languages by Data Scientists followed by R (second most </a:t>
            </a:r>
            <a:r>
              <a:rPr lang="en-US" sz="2000" dirty="0" smtClean="0"/>
              <a:t>preferred </a:t>
            </a:r>
            <a:r>
              <a:rPr lang="en-US" sz="2000" dirty="0"/>
              <a:t>language</a:t>
            </a:r>
            <a:r>
              <a:rPr lang="en-US" sz="2000" dirty="0" smtClean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Use Learning Resources such as </a:t>
            </a:r>
            <a:r>
              <a:rPr lang="en-US" sz="2000" dirty="0" err="1"/>
              <a:t>Kaggle</a:t>
            </a:r>
            <a:r>
              <a:rPr lang="en-US" sz="2000" dirty="0"/>
              <a:t>, </a:t>
            </a:r>
            <a:r>
              <a:rPr lang="en-US" sz="2000" dirty="0" smtClean="0"/>
              <a:t>Stack Overflow</a:t>
            </a:r>
            <a:r>
              <a:rPr lang="en-US" sz="2000" dirty="0"/>
              <a:t>, </a:t>
            </a:r>
            <a:r>
              <a:rPr lang="en-US" sz="2000" dirty="0" smtClean="0"/>
              <a:t>YouTube</a:t>
            </a:r>
            <a:r>
              <a:rPr lang="en-US" sz="2000" dirty="0"/>
              <a:t>, Online Courses and Projects to become a good Data Scientist</a:t>
            </a:r>
            <a:r>
              <a:rPr lang="en-US" sz="20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To excel your career as Data Scientist, the major job skills required are SQL, visualizations etc. as most of the companies prefer them</a:t>
            </a:r>
            <a:r>
              <a:rPr lang="en-US" sz="20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Learn the top methods used by </a:t>
            </a:r>
            <a:r>
              <a:rPr lang="en-US" sz="2000" dirty="0" smtClean="0"/>
              <a:t>Data Scientists </a:t>
            </a:r>
            <a:r>
              <a:rPr lang="en-US" sz="2000" dirty="0"/>
              <a:t>such as Data </a:t>
            </a:r>
            <a:r>
              <a:rPr lang="en-US" sz="2000" dirty="0" smtClean="0"/>
              <a:t>visualizations</a:t>
            </a:r>
            <a:r>
              <a:rPr lang="en-US" sz="2000" dirty="0"/>
              <a:t>, cross-validation, Gradient Boosting, Ensembles etc</a:t>
            </a:r>
            <a:r>
              <a:rPr lang="en-US" sz="20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Get a grip on tools such as Python, SQL, R, </a:t>
            </a:r>
            <a:r>
              <a:rPr lang="en-US" sz="2000" dirty="0" err="1"/>
              <a:t>Jupyter</a:t>
            </a:r>
            <a:r>
              <a:rPr lang="en-US" sz="2000" dirty="0"/>
              <a:t> </a:t>
            </a:r>
            <a:r>
              <a:rPr lang="en-US" sz="2000" dirty="0" smtClean="0"/>
              <a:t>etc..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To become a Data Scientist, Major you are going to pursue will not be an obstacle. But most of the Data Scientists come from Computer Science, Engineering, Statisticians backgrounds. Choosing them as a Major may slightly </a:t>
            </a:r>
            <a:r>
              <a:rPr lang="en-US" sz="2000" dirty="0" smtClean="0"/>
              <a:t>benefit </a:t>
            </a:r>
            <a:r>
              <a:rPr lang="en-US" sz="2000" dirty="0"/>
              <a:t>you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27602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45474" y="365760"/>
            <a:ext cx="37044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 smtClean="0"/>
              <a:t>How satisfied are they?</a:t>
            </a:r>
            <a:endParaRPr lang="en-IN" sz="28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5531" y="888980"/>
            <a:ext cx="6021977" cy="435053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541417" y="5891349"/>
            <a:ext cx="90564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Almost 90% are highly satisfied being Data Scientists. Only a few(9.5%) are not satisfied.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756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88274" y="150224"/>
            <a:ext cx="8948057" cy="855616"/>
          </a:xfrm>
        </p:spPr>
        <p:txBody>
          <a:bodyPr>
            <a:normAutofit/>
          </a:bodyPr>
          <a:lstStyle/>
          <a:p>
            <a:r>
              <a:rPr lang="en-IN" b="1" u="sng" dirty="0"/>
              <a:t> Job Profiles Distributions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4" y="785875"/>
            <a:ext cx="10058400" cy="519691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45474" y="6165669"/>
            <a:ext cx="6799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Compared to all job profiles percentage of data scientists </a:t>
            </a:r>
            <a:r>
              <a:rPr lang="en-US" b="1" dirty="0" smtClean="0"/>
              <a:t>is more</a:t>
            </a:r>
            <a:r>
              <a:rPr lang="en-US" b="1" dirty="0"/>
              <a:t>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08483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60566" y="20228"/>
            <a:ext cx="9627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 dirty="0" smtClean="0"/>
              <a:t>Programming Languages Used</a:t>
            </a:r>
            <a:endParaRPr lang="en-IN" sz="2800" b="1" u="sn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491" y="543448"/>
            <a:ext cx="10058400" cy="518481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68485" y="5728259"/>
            <a:ext cx="109014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From the distributions it is very clear that python and R are most used programming languages irrespective </a:t>
            </a:r>
            <a:r>
              <a:rPr lang="en-US" dirty="0" smtClean="0"/>
              <a:t>of </a:t>
            </a:r>
            <a:r>
              <a:rPr lang="en-US" dirty="0"/>
              <a:t>the field of the work and they are outperforming other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And compared to R language, python is far more </a:t>
            </a:r>
            <a:r>
              <a:rPr lang="en-US" dirty="0" smtClean="0"/>
              <a:t>used.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504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19264" y="0"/>
            <a:ext cx="19479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u="sng" dirty="0"/>
              <a:t>Python vs 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344" y="523220"/>
            <a:ext cx="11504655" cy="549875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06286" y="6178731"/>
            <a:ext cx="881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 </a:t>
            </a:r>
            <a:r>
              <a:rPr lang="en-US" dirty="0"/>
              <a:t>can </a:t>
            </a:r>
            <a:r>
              <a:rPr lang="en-US" dirty="0" smtClean="0"/>
              <a:t>see that </a:t>
            </a:r>
            <a:r>
              <a:rPr lang="en-US" dirty="0"/>
              <a:t>Python is leading programming language compared to R in every field.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5623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49977" y="378823"/>
            <a:ext cx="74942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u="sng" dirty="0"/>
              <a:t> Learning Platform </a:t>
            </a:r>
            <a:r>
              <a:rPr lang="en-IN" sz="2800" b="1" u="sng" dirty="0" smtClean="0"/>
              <a:t>Usefulness for all Job Profiles</a:t>
            </a:r>
            <a:endParaRPr lang="en-IN" sz="2800" b="1" u="sn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646" y="0"/>
            <a:ext cx="10528663" cy="447922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4621590"/>
            <a:ext cx="111164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From the plot, we can observe that a lot of people used </a:t>
            </a:r>
            <a:r>
              <a:rPr lang="en-US" dirty="0" err="1"/>
              <a:t>Kaggle</a:t>
            </a:r>
            <a:r>
              <a:rPr lang="en-US" dirty="0"/>
              <a:t> as learning platform and found useful.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Top resources that are useful for learning are </a:t>
            </a:r>
            <a:r>
              <a:rPr lang="en-US" dirty="0" err="1"/>
              <a:t>Kaggle</a:t>
            </a:r>
            <a:r>
              <a:rPr lang="en-US" dirty="0"/>
              <a:t>, Stack Overflow, Online Courses, </a:t>
            </a:r>
            <a:r>
              <a:rPr lang="en-US" dirty="0" smtClean="0"/>
              <a:t>YouTube</a:t>
            </a:r>
            <a:r>
              <a:rPr lang="en-US" dirty="0"/>
              <a:t>, Project, Blogs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People who learnt from Friends, Podcasts, Trade Books, Communities, Tutoring, </a:t>
            </a:r>
            <a:r>
              <a:rPr lang="en-US" dirty="0" err="1"/>
              <a:t>A</a:t>
            </a:r>
            <a:r>
              <a:rPr lang="en-US" dirty="0" err="1" smtClean="0"/>
              <a:t>rxiv</a:t>
            </a:r>
            <a:r>
              <a:rPr lang="en-US" dirty="0" smtClean="0"/>
              <a:t> </a:t>
            </a:r>
            <a:r>
              <a:rPr lang="en-US" dirty="0"/>
              <a:t>found not that much useful.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can see that the number of people who used </a:t>
            </a:r>
            <a:r>
              <a:rPr lang="en-US" dirty="0" smtClean="0"/>
              <a:t>YouTube </a:t>
            </a:r>
            <a:r>
              <a:rPr lang="en-US" dirty="0"/>
              <a:t>for learning are greater than Projects but the </a:t>
            </a:r>
            <a:r>
              <a:rPr lang="en-US" dirty="0" smtClean="0"/>
              <a:t>usefulness </a:t>
            </a:r>
            <a:r>
              <a:rPr lang="en-US" dirty="0"/>
              <a:t>of Projects is more.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061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32411" y="326571"/>
            <a:ext cx="75162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u="sng" dirty="0"/>
              <a:t>Learning Platform </a:t>
            </a:r>
            <a:r>
              <a:rPr lang="en-IN" sz="2800" b="1" u="sng" dirty="0" smtClean="0"/>
              <a:t>Usefulness for Data Scientists</a:t>
            </a:r>
            <a:endParaRPr lang="en-IN" sz="2800" b="1" u="sn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093" y="326571"/>
            <a:ext cx="10605285" cy="424276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50516" y="5120640"/>
            <a:ext cx="103104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Surprisingly </a:t>
            </a:r>
            <a:r>
              <a:rPr lang="en-US" dirty="0"/>
              <a:t>and Obviously many Data Scientists </a:t>
            </a:r>
            <a:r>
              <a:rPr lang="en-US" dirty="0" smtClean="0"/>
              <a:t>learnt from </a:t>
            </a:r>
            <a:r>
              <a:rPr lang="en-US" dirty="0" err="1"/>
              <a:t>StackOverflow</a:t>
            </a:r>
            <a:r>
              <a:rPr lang="en-US" dirty="0"/>
              <a:t>. We can observe this in the above plot.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top resources used by Data Scientists are </a:t>
            </a:r>
            <a:r>
              <a:rPr lang="en-US" dirty="0" err="1"/>
              <a:t>StackOverflow</a:t>
            </a:r>
            <a:r>
              <a:rPr lang="en-US" dirty="0"/>
              <a:t>, </a:t>
            </a:r>
            <a:r>
              <a:rPr lang="en-US" dirty="0" err="1"/>
              <a:t>Kaggle</a:t>
            </a:r>
            <a:r>
              <a:rPr lang="en-US" dirty="0"/>
              <a:t>, Projects, Courses, Blogs.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779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01336" y="339634"/>
            <a:ext cx="22729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 dirty="0" smtClean="0"/>
              <a:t>Job Skills </a:t>
            </a:r>
            <a:endParaRPr lang="en-IN" sz="2800" b="1" u="sn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36" y="1004529"/>
            <a:ext cx="9091750" cy="410304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01336" y="5708468"/>
            <a:ext cx="103761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By considering all Fields, Python is highly </a:t>
            </a:r>
            <a:r>
              <a:rPr lang="en-US" sz="2400" dirty="0" smtClean="0"/>
              <a:t>demanded </a:t>
            </a:r>
            <a:r>
              <a:rPr lang="en-US" sz="2400" dirty="0"/>
              <a:t>job skill followed by Stats, Visualizations, SQL etc.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17332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08514" y="209006"/>
            <a:ext cx="5090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u="sng" dirty="0" smtClean="0"/>
              <a:t>Job Skills Required for Data Scientists</a:t>
            </a:r>
            <a:endParaRPr lang="en-IN" sz="2400" b="1" u="sn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221" y="1222873"/>
            <a:ext cx="6640865" cy="487748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899075" y="1423851"/>
            <a:ext cx="42929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Even though python is mostly asked skill throughout many fields, SQL is the most </a:t>
            </a:r>
            <a:r>
              <a:rPr lang="en-US" dirty="0" err="1" smtClean="0"/>
              <a:t>prefferred</a:t>
            </a:r>
            <a:r>
              <a:rPr lang="en-US" dirty="0" smtClean="0"/>
              <a:t> </a:t>
            </a:r>
            <a:r>
              <a:rPr lang="en-US" dirty="0"/>
              <a:t>job skill for data scientists position followed by R</a:t>
            </a:r>
            <a:r>
              <a:rPr lang="en-US" dirty="0" smtClean="0"/>
              <a:t>, Data Visualization.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Python is not considered as job skill for Data </a:t>
            </a:r>
            <a:r>
              <a:rPr lang="en-US" dirty="0" smtClean="0"/>
              <a:t>scientists.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30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08959" y="117566"/>
            <a:ext cx="61466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/>
              <a:t>Methods/Algorithms used in each field.</a:t>
            </a:r>
            <a:endParaRPr lang="en-IN" sz="2800" b="1" u="sn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798" y="640786"/>
            <a:ext cx="11219202" cy="501543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80160" y="6126480"/>
            <a:ext cx="10113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Seeing the Bar graph we can clearly say that Data </a:t>
            </a:r>
            <a:r>
              <a:rPr lang="en-US" dirty="0" smtClean="0"/>
              <a:t>Visualization </a:t>
            </a:r>
            <a:r>
              <a:rPr lang="en-US" dirty="0"/>
              <a:t>is mostly use method in every field.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Top </a:t>
            </a:r>
            <a:r>
              <a:rPr lang="en-US" dirty="0"/>
              <a:t>methods are Data </a:t>
            </a:r>
            <a:r>
              <a:rPr lang="en-US" dirty="0" smtClean="0"/>
              <a:t>Visualization</a:t>
            </a:r>
            <a:r>
              <a:rPr lang="en-US" dirty="0"/>
              <a:t>, cross-validation, GBM, CNN, Ensembles, Decision Trees etc.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7001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61</TotalTime>
  <Words>655</Words>
  <Application>Microsoft Office PowerPoint</Application>
  <PresentationFormat>Widescreen</PresentationFormat>
  <Paragraphs>56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Arial Black</vt:lpstr>
      <vt:lpstr>Calibri</vt:lpstr>
      <vt:lpstr>Franklin Gothic Book</vt:lpstr>
      <vt:lpstr>Crop</vt:lpstr>
      <vt:lpstr>PATH TO BECOME DATA SCIENTIST</vt:lpstr>
      <vt:lpstr> Job Profiles Distributions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PATH TO BECOME DATA SCIENTIST</dc:title>
  <dc:creator>tulasiram laghumavarapu</dc:creator>
  <cp:lastModifiedBy>tulasiram laghumavarapu</cp:lastModifiedBy>
  <cp:revision>6</cp:revision>
  <dcterms:created xsi:type="dcterms:W3CDTF">2018-10-28T05:30:10Z</dcterms:created>
  <dcterms:modified xsi:type="dcterms:W3CDTF">2018-10-28T06:32:54Z</dcterms:modified>
</cp:coreProperties>
</file>