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diagrams/data4.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quickStyle2.xml" ContentType="application/vnd.openxmlformats-officedocument.drawingml.diagramStyle+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2.xml" ContentType="application/vnd.openxmlformats-officedocument.drawingml.diagram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2.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colors1.xml" ContentType="application/vnd.openxmlformats-officedocument.drawingml.diagramColors+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8" r:id="rId3"/>
    <p:sldId id="260" r:id="rId4"/>
    <p:sldId id="259"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hyperlink" Target="https://jestjs.io/docs/getting-started" TargetMode="Externa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jestjs.io/docs/getting-started" TargetMode="External"/><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199390-82C8-44B0-899D-9B728A4A656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C7B4A37-3767-4F5C-BDFD-3BAB7E0C9BB7}">
      <dgm:prSet/>
      <dgm:spPr/>
      <dgm:t>
        <a:bodyPr/>
        <a:lstStyle/>
        <a:p>
          <a:pPr>
            <a:lnSpc>
              <a:spcPct val="100000"/>
            </a:lnSpc>
          </a:pPr>
          <a:r>
            <a:rPr lang="en-IN" b="0" i="0"/>
            <a:t>Jest is a </a:t>
          </a:r>
          <a:r>
            <a:rPr lang="en-IN" b="1" i="0"/>
            <a:t>JavaScript </a:t>
          </a:r>
          <a:r>
            <a:rPr lang="en-IN" b="0" i="0"/>
            <a:t>open-source framework mainly used for </a:t>
          </a:r>
          <a:r>
            <a:rPr lang="en-IN" b="1" i="0"/>
            <a:t>testing</a:t>
          </a:r>
          <a:r>
            <a:rPr lang="en-IN" b="0" i="0"/>
            <a:t>. Jest is majorly used to work with react-native based web applications. Jest is very popular for unit testing and can be easily extended to include various integration tests.</a:t>
          </a:r>
          <a:endParaRPr lang="en-US"/>
        </a:p>
      </dgm:t>
    </dgm:pt>
    <dgm:pt modelId="{6C27ECED-F8D9-4D85-9806-0C7F28A2C1EE}" type="parTrans" cxnId="{95F90D9D-1E5A-4D2D-97EF-78796921DB2F}">
      <dgm:prSet/>
      <dgm:spPr/>
      <dgm:t>
        <a:bodyPr/>
        <a:lstStyle/>
        <a:p>
          <a:endParaRPr lang="en-US"/>
        </a:p>
      </dgm:t>
    </dgm:pt>
    <dgm:pt modelId="{5B4BBF60-A11C-42A6-A9AC-49B1BCEB10A1}" type="sibTrans" cxnId="{95F90D9D-1E5A-4D2D-97EF-78796921DB2F}">
      <dgm:prSet/>
      <dgm:spPr/>
      <dgm:t>
        <a:bodyPr/>
        <a:lstStyle/>
        <a:p>
          <a:endParaRPr lang="en-US"/>
        </a:p>
      </dgm:t>
    </dgm:pt>
    <dgm:pt modelId="{9310ECE2-8AD4-465B-99BF-1661D2C54776}">
      <dgm:prSet/>
      <dgm:spPr/>
      <dgm:t>
        <a:bodyPr/>
        <a:lstStyle/>
        <a:p>
          <a:pPr>
            <a:lnSpc>
              <a:spcPct val="100000"/>
            </a:lnSpc>
          </a:pPr>
          <a:r>
            <a:rPr lang="en-IN" b="0" i="0"/>
            <a:t>It is very fast and safe; Jest can run all your tests parallel by ensuring they have a unique global state. To make things quicker and easier, it runs previously failed tests first and then reorganizes the runs of the next tests, which are based on the long test files.</a:t>
          </a:r>
          <a:endParaRPr lang="en-US"/>
        </a:p>
      </dgm:t>
    </dgm:pt>
    <dgm:pt modelId="{33485B9D-E2D5-47CC-9149-829AA548A9DD}" type="parTrans" cxnId="{6D5A0D7C-0955-474C-8161-218417F4D981}">
      <dgm:prSet/>
      <dgm:spPr/>
      <dgm:t>
        <a:bodyPr/>
        <a:lstStyle/>
        <a:p>
          <a:endParaRPr lang="en-US"/>
        </a:p>
      </dgm:t>
    </dgm:pt>
    <dgm:pt modelId="{0A69A262-38A6-40B1-89FC-EBF669A31290}" type="sibTrans" cxnId="{6D5A0D7C-0955-474C-8161-218417F4D981}">
      <dgm:prSet/>
      <dgm:spPr/>
      <dgm:t>
        <a:bodyPr/>
        <a:lstStyle/>
        <a:p>
          <a:endParaRPr lang="en-US"/>
        </a:p>
      </dgm:t>
    </dgm:pt>
    <dgm:pt modelId="{339D25CB-717B-43BD-99D2-7FE0648AC63C}">
      <dgm:prSet/>
      <dgm:spPr/>
      <dgm:t>
        <a:bodyPr/>
        <a:lstStyle/>
        <a:p>
          <a:pPr>
            <a:lnSpc>
              <a:spcPct val="100000"/>
            </a:lnSpc>
          </a:pPr>
          <a:r>
            <a:rPr lang="en-IN">
              <a:hlinkClick xmlns:r="http://schemas.openxmlformats.org/officeDocument/2006/relationships" r:id="rId1"/>
            </a:rPr>
            <a:t>https://jestjs.io/docs/getting-started</a:t>
          </a:r>
          <a:endParaRPr lang="en-US"/>
        </a:p>
      </dgm:t>
    </dgm:pt>
    <dgm:pt modelId="{FABEF9EA-762E-4A41-8779-76A100514E65}" type="parTrans" cxnId="{BEE122DC-61AD-4DA6-ABA8-C4E175C2CF62}">
      <dgm:prSet/>
      <dgm:spPr/>
      <dgm:t>
        <a:bodyPr/>
        <a:lstStyle/>
        <a:p>
          <a:endParaRPr lang="en-US"/>
        </a:p>
      </dgm:t>
    </dgm:pt>
    <dgm:pt modelId="{E4B11475-5B72-44D8-8CFF-1DEF8953DCFC}" type="sibTrans" cxnId="{BEE122DC-61AD-4DA6-ABA8-C4E175C2CF62}">
      <dgm:prSet/>
      <dgm:spPr/>
      <dgm:t>
        <a:bodyPr/>
        <a:lstStyle/>
        <a:p>
          <a:endParaRPr lang="en-US"/>
        </a:p>
      </dgm:t>
    </dgm:pt>
    <dgm:pt modelId="{D30705B2-3775-490A-91F9-7EB648A6A996}" type="pres">
      <dgm:prSet presAssocID="{78199390-82C8-44B0-899D-9B728A4A656E}" presName="root" presStyleCnt="0">
        <dgm:presLayoutVars>
          <dgm:dir/>
          <dgm:resizeHandles val="exact"/>
        </dgm:presLayoutVars>
      </dgm:prSet>
      <dgm:spPr/>
    </dgm:pt>
    <dgm:pt modelId="{947FE42C-56A9-4026-8B8B-5652B9306BDC}" type="pres">
      <dgm:prSet presAssocID="{0C7B4A37-3767-4F5C-BDFD-3BAB7E0C9BB7}" presName="compNode" presStyleCnt="0"/>
      <dgm:spPr/>
    </dgm:pt>
    <dgm:pt modelId="{83B9C0BC-DAF7-4EEC-8831-3A23CC025337}" type="pres">
      <dgm:prSet presAssocID="{0C7B4A37-3767-4F5C-BDFD-3BAB7E0C9BB7}" presName="bgRect" presStyleLbl="bgShp" presStyleIdx="0" presStyleCnt="3"/>
      <dgm:spPr/>
    </dgm:pt>
    <dgm:pt modelId="{140E6F8E-225F-4D6F-B940-AF8967A86A98}" type="pres">
      <dgm:prSet presAssocID="{0C7B4A37-3767-4F5C-BDFD-3BAB7E0C9BB7}"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Web Design"/>
        </a:ext>
      </dgm:extLst>
    </dgm:pt>
    <dgm:pt modelId="{C64BFF26-EDE0-4FBE-8A73-3DE25D82E109}" type="pres">
      <dgm:prSet presAssocID="{0C7B4A37-3767-4F5C-BDFD-3BAB7E0C9BB7}" presName="spaceRect" presStyleCnt="0"/>
      <dgm:spPr/>
    </dgm:pt>
    <dgm:pt modelId="{4502F1F4-9668-4E55-8A09-95A8FE4DD776}" type="pres">
      <dgm:prSet presAssocID="{0C7B4A37-3767-4F5C-BDFD-3BAB7E0C9BB7}" presName="parTx" presStyleLbl="revTx" presStyleIdx="0" presStyleCnt="3">
        <dgm:presLayoutVars>
          <dgm:chMax val="0"/>
          <dgm:chPref val="0"/>
        </dgm:presLayoutVars>
      </dgm:prSet>
      <dgm:spPr/>
    </dgm:pt>
    <dgm:pt modelId="{E721CEF8-6DE0-4EC1-962B-DCF26E97205F}" type="pres">
      <dgm:prSet presAssocID="{5B4BBF60-A11C-42A6-A9AC-49B1BCEB10A1}" presName="sibTrans" presStyleCnt="0"/>
      <dgm:spPr/>
    </dgm:pt>
    <dgm:pt modelId="{AE076B38-16AD-4DD1-A2E4-48986B33F81D}" type="pres">
      <dgm:prSet presAssocID="{9310ECE2-8AD4-465B-99BF-1661D2C54776}" presName="compNode" presStyleCnt="0"/>
      <dgm:spPr/>
    </dgm:pt>
    <dgm:pt modelId="{B8F6AAD6-882B-429D-8FEB-2E8FF15F54FB}" type="pres">
      <dgm:prSet presAssocID="{9310ECE2-8AD4-465B-99BF-1661D2C54776}" presName="bgRect" presStyleLbl="bgShp" presStyleIdx="1" presStyleCnt="3"/>
      <dgm:spPr/>
    </dgm:pt>
    <dgm:pt modelId="{74D6A01B-A3F6-4BF2-95FB-42D76E153168}" type="pres">
      <dgm:prSet presAssocID="{9310ECE2-8AD4-465B-99BF-1661D2C54776}"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Processor"/>
        </a:ext>
      </dgm:extLst>
    </dgm:pt>
    <dgm:pt modelId="{23B13BD1-B671-42BD-8C6B-B980DF7CA7B2}" type="pres">
      <dgm:prSet presAssocID="{9310ECE2-8AD4-465B-99BF-1661D2C54776}" presName="spaceRect" presStyleCnt="0"/>
      <dgm:spPr/>
    </dgm:pt>
    <dgm:pt modelId="{004DB3F9-C6ED-4A96-9A90-9265980013E6}" type="pres">
      <dgm:prSet presAssocID="{9310ECE2-8AD4-465B-99BF-1661D2C54776}" presName="parTx" presStyleLbl="revTx" presStyleIdx="1" presStyleCnt="3">
        <dgm:presLayoutVars>
          <dgm:chMax val="0"/>
          <dgm:chPref val="0"/>
        </dgm:presLayoutVars>
      </dgm:prSet>
      <dgm:spPr/>
    </dgm:pt>
    <dgm:pt modelId="{5CD3E9A4-1244-481A-85A0-1A6885AB62B9}" type="pres">
      <dgm:prSet presAssocID="{0A69A262-38A6-40B1-89FC-EBF669A31290}" presName="sibTrans" presStyleCnt="0"/>
      <dgm:spPr/>
    </dgm:pt>
    <dgm:pt modelId="{E1C0173F-E869-4F39-9F71-292659097C85}" type="pres">
      <dgm:prSet presAssocID="{339D25CB-717B-43BD-99D2-7FE0648AC63C}" presName="compNode" presStyleCnt="0"/>
      <dgm:spPr/>
    </dgm:pt>
    <dgm:pt modelId="{CCE1750E-7D35-4651-BA32-DD433096A450}" type="pres">
      <dgm:prSet presAssocID="{339D25CB-717B-43BD-99D2-7FE0648AC63C}" presName="bgRect" presStyleLbl="bgShp" presStyleIdx="2" presStyleCnt="3"/>
      <dgm:spPr/>
    </dgm:pt>
    <dgm:pt modelId="{26256485-165A-417D-99F3-94A337A92954}" type="pres">
      <dgm:prSet presAssocID="{339D25CB-717B-43BD-99D2-7FE0648AC63C}"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Earth Globe Americas"/>
        </a:ext>
      </dgm:extLst>
    </dgm:pt>
    <dgm:pt modelId="{76024612-8849-458E-A805-9D038BAFBE06}" type="pres">
      <dgm:prSet presAssocID="{339D25CB-717B-43BD-99D2-7FE0648AC63C}" presName="spaceRect" presStyleCnt="0"/>
      <dgm:spPr/>
    </dgm:pt>
    <dgm:pt modelId="{ADABF57A-79CF-46CC-91A3-3EA23A18315B}" type="pres">
      <dgm:prSet presAssocID="{339D25CB-717B-43BD-99D2-7FE0648AC63C}" presName="parTx" presStyleLbl="revTx" presStyleIdx="2" presStyleCnt="3">
        <dgm:presLayoutVars>
          <dgm:chMax val="0"/>
          <dgm:chPref val="0"/>
        </dgm:presLayoutVars>
      </dgm:prSet>
      <dgm:spPr/>
    </dgm:pt>
  </dgm:ptLst>
  <dgm:cxnLst>
    <dgm:cxn modelId="{1BCA5530-1772-416D-98E2-54AFBD05AD0B}" type="presOf" srcId="{9310ECE2-8AD4-465B-99BF-1661D2C54776}" destId="{004DB3F9-C6ED-4A96-9A90-9265980013E6}" srcOrd="0" destOrd="0" presId="urn:microsoft.com/office/officeart/2018/2/layout/IconVerticalSolidList"/>
    <dgm:cxn modelId="{851AB833-9920-4491-B81D-4EF7F50EC88D}" type="presOf" srcId="{78199390-82C8-44B0-899D-9B728A4A656E}" destId="{D30705B2-3775-490A-91F9-7EB648A6A996}" srcOrd="0" destOrd="0" presId="urn:microsoft.com/office/officeart/2018/2/layout/IconVerticalSolidList"/>
    <dgm:cxn modelId="{FE4C316C-381D-4041-8393-9C48374F4F01}" type="presOf" srcId="{0C7B4A37-3767-4F5C-BDFD-3BAB7E0C9BB7}" destId="{4502F1F4-9668-4E55-8A09-95A8FE4DD776}" srcOrd="0" destOrd="0" presId="urn:microsoft.com/office/officeart/2018/2/layout/IconVerticalSolidList"/>
    <dgm:cxn modelId="{6D5A0D7C-0955-474C-8161-218417F4D981}" srcId="{78199390-82C8-44B0-899D-9B728A4A656E}" destId="{9310ECE2-8AD4-465B-99BF-1661D2C54776}" srcOrd="1" destOrd="0" parTransId="{33485B9D-E2D5-47CC-9149-829AA548A9DD}" sibTransId="{0A69A262-38A6-40B1-89FC-EBF669A31290}"/>
    <dgm:cxn modelId="{EB3AFD92-E22D-4DEE-BFCA-E1A87B4E5A0F}" type="presOf" srcId="{339D25CB-717B-43BD-99D2-7FE0648AC63C}" destId="{ADABF57A-79CF-46CC-91A3-3EA23A18315B}" srcOrd="0" destOrd="0" presId="urn:microsoft.com/office/officeart/2018/2/layout/IconVerticalSolidList"/>
    <dgm:cxn modelId="{95F90D9D-1E5A-4D2D-97EF-78796921DB2F}" srcId="{78199390-82C8-44B0-899D-9B728A4A656E}" destId="{0C7B4A37-3767-4F5C-BDFD-3BAB7E0C9BB7}" srcOrd="0" destOrd="0" parTransId="{6C27ECED-F8D9-4D85-9806-0C7F28A2C1EE}" sibTransId="{5B4BBF60-A11C-42A6-A9AC-49B1BCEB10A1}"/>
    <dgm:cxn modelId="{BEE122DC-61AD-4DA6-ABA8-C4E175C2CF62}" srcId="{78199390-82C8-44B0-899D-9B728A4A656E}" destId="{339D25CB-717B-43BD-99D2-7FE0648AC63C}" srcOrd="2" destOrd="0" parTransId="{FABEF9EA-762E-4A41-8779-76A100514E65}" sibTransId="{E4B11475-5B72-44D8-8CFF-1DEF8953DCFC}"/>
    <dgm:cxn modelId="{E7D44728-B90D-4364-A8C8-E4C6F8B4CA94}" type="presParOf" srcId="{D30705B2-3775-490A-91F9-7EB648A6A996}" destId="{947FE42C-56A9-4026-8B8B-5652B9306BDC}" srcOrd="0" destOrd="0" presId="urn:microsoft.com/office/officeart/2018/2/layout/IconVerticalSolidList"/>
    <dgm:cxn modelId="{B746B509-2444-4689-BE01-70DB19768619}" type="presParOf" srcId="{947FE42C-56A9-4026-8B8B-5652B9306BDC}" destId="{83B9C0BC-DAF7-4EEC-8831-3A23CC025337}" srcOrd="0" destOrd="0" presId="urn:microsoft.com/office/officeart/2018/2/layout/IconVerticalSolidList"/>
    <dgm:cxn modelId="{F2D2F1F4-CFB9-4705-9346-D315A15EDD36}" type="presParOf" srcId="{947FE42C-56A9-4026-8B8B-5652B9306BDC}" destId="{140E6F8E-225F-4D6F-B940-AF8967A86A98}" srcOrd="1" destOrd="0" presId="urn:microsoft.com/office/officeart/2018/2/layout/IconVerticalSolidList"/>
    <dgm:cxn modelId="{22C3AFD0-2FDA-4262-AC81-4E82528881E4}" type="presParOf" srcId="{947FE42C-56A9-4026-8B8B-5652B9306BDC}" destId="{C64BFF26-EDE0-4FBE-8A73-3DE25D82E109}" srcOrd="2" destOrd="0" presId="urn:microsoft.com/office/officeart/2018/2/layout/IconVerticalSolidList"/>
    <dgm:cxn modelId="{1BBAD7F5-0D42-4E48-BC51-B4EF6BDCD68D}" type="presParOf" srcId="{947FE42C-56A9-4026-8B8B-5652B9306BDC}" destId="{4502F1F4-9668-4E55-8A09-95A8FE4DD776}" srcOrd="3" destOrd="0" presId="urn:microsoft.com/office/officeart/2018/2/layout/IconVerticalSolidList"/>
    <dgm:cxn modelId="{389F59C4-C0A7-41F4-B87F-07F6D71AD3C1}" type="presParOf" srcId="{D30705B2-3775-490A-91F9-7EB648A6A996}" destId="{E721CEF8-6DE0-4EC1-962B-DCF26E97205F}" srcOrd="1" destOrd="0" presId="urn:microsoft.com/office/officeart/2018/2/layout/IconVerticalSolidList"/>
    <dgm:cxn modelId="{295418B9-7072-4A34-A362-4AC3F395FEBA}" type="presParOf" srcId="{D30705B2-3775-490A-91F9-7EB648A6A996}" destId="{AE076B38-16AD-4DD1-A2E4-48986B33F81D}" srcOrd="2" destOrd="0" presId="urn:microsoft.com/office/officeart/2018/2/layout/IconVerticalSolidList"/>
    <dgm:cxn modelId="{1E17C36E-4DA9-4081-A162-CFA867C10AD2}" type="presParOf" srcId="{AE076B38-16AD-4DD1-A2E4-48986B33F81D}" destId="{B8F6AAD6-882B-429D-8FEB-2E8FF15F54FB}" srcOrd="0" destOrd="0" presId="urn:microsoft.com/office/officeart/2018/2/layout/IconVerticalSolidList"/>
    <dgm:cxn modelId="{2517F2AA-233C-428A-BAAC-36620684FA37}" type="presParOf" srcId="{AE076B38-16AD-4DD1-A2E4-48986B33F81D}" destId="{74D6A01B-A3F6-4BF2-95FB-42D76E153168}" srcOrd="1" destOrd="0" presId="urn:microsoft.com/office/officeart/2018/2/layout/IconVerticalSolidList"/>
    <dgm:cxn modelId="{61049355-1EE1-4720-980E-1FEC6216FAD2}" type="presParOf" srcId="{AE076B38-16AD-4DD1-A2E4-48986B33F81D}" destId="{23B13BD1-B671-42BD-8C6B-B980DF7CA7B2}" srcOrd="2" destOrd="0" presId="urn:microsoft.com/office/officeart/2018/2/layout/IconVerticalSolidList"/>
    <dgm:cxn modelId="{7F948763-B209-4CCE-BC59-1A5D3C4D21DF}" type="presParOf" srcId="{AE076B38-16AD-4DD1-A2E4-48986B33F81D}" destId="{004DB3F9-C6ED-4A96-9A90-9265980013E6}" srcOrd="3" destOrd="0" presId="urn:microsoft.com/office/officeart/2018/2/layout/IconVerticalSolidList"/>
    <dgm:cxn modelId="{125794C1-525C-4B5E-93F0-656E9705CFC3}" type="presParOf" srcId="{D30705B2-3775-490A-91F9-7EB648A6A996}" destId="{5CD3E9A4-1244-481A-85A0-1A6885AB62B9}" srcOrd="3" destOrd="0" presId="urn:microsoft.com/office/officeart/2018/2/layout/IconVerticalSolidList"/>
    <dgm:cxn modelId="{B50E76BF-B7C9-45B4-B0C6-71C21A75DCA3}" type="presParOf" srcId="{D30705B2-3775-490A-91F9-7EB648A6A996}" destId="{E1C0173F-E869-4F39-9F71-292659097C85}" srcOrd="4" destOrd="0" presId="urn:microsoft.com/office/officeart/2018/2/layout/IconVerticalSolidList"/>
    <dgm:cxn modelId="{F2E6A4D1-2960-4D09-9071-FF5B72E9A087}" type="presParOf" srcId="{E1C0173F-E869-4F39-9F71-292659097C85}" destId="{CCE1750E-7D35-4651-BA32-DD433096A450}" srcOrd="0" destOrd="0" presId="urn:microsoft.com/office/officeart/2018/2/layout/IconVerticalSolidList"/>
    <dgm:cxn modelId="{27B84ED1-FBB7-436C-83FA-9EAE09D117B4}" type="presParOf" srcId="{E1C0173F-E869-4F39-9F71-292659097C85}" destId="{26256485-165A-417D-99F3-94A337A92954}" srcOrd="1" destOrd="0" presId="urn:microsoft.com/office/officeart/2018/2/layout/IconVerticalSolidList"/>
    <dgm:cxn modelId="{E5F8F62B-CB82-4F96-9684-2EB1281042FB}" type="presParOf" srcId="{E1C0173F-E869-4F39-9F71-292659097C85}" destId="{76024612-8849-458E-A805-9D038BAFBE06}" srcOrd="2" destOrd="0" presId="urn:microsoft.com/office/officeart/2018/2/layout/IconVerticalSolidList"/>
    <dgm:cxn modelId="{74AC7997-CD94-4473-8FE3-382B76E5138F}" type="presParOf" srcId="{E1C0173F-E869-4F39-9F71-292659097C85}" destId="{ADABF57A-79CF-46CC-91A3-3EA23A18315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8F2567-3677-4B0F-913E-206925736927}"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07DA0C0F-A48D-4E63-A9DF-F504145B2C20}">
      <dgm:prSet/>
      <dgm:spPr/>
      <dgm:t>
        <a:bodyPr/>
        <a:lstStyle/>
        <a:p>
          <a:r>
            <a:rPr lang="en-IN" b="1" i="0"/>
            <a:t>Easy to set up - T</a:t>
          </a:r>
          <a:r>
            <a:rPr lang="en-IN" b="0" i="0"/>
            <a:t>he jest framework is pretty simple to install on any system. You can directly install it by using the library named npm ( Node Package Manager ) or yarn.</a:t>
          </a:r>
          <a:endParaRPr lang="en-US"/>
        </a:p>
      </dgm:t>
    </dgm:pt>
    <dgm:pt modelId="{7439DD22-E7E1-4FC1-89FB-ABDAE36C8853}" type="parTrans" cxnId="{6656CA8D-D3BE-429F-B018-815279601751}">
      <dgm:prSet/>
      <dgm:spPr/>
      <dgm:t>
        <a:bodyPr/>
        <a:lstStyle/>
        <a:p>
          <a:endParaRPr lang="en-US"/>
        </a:p>
      </dgm:t>
    </dgm:pt>
    <dgm:pt modelId="{5C927C84-9537-441A-8165-789421880B99}" type="sibTrans" cxnId="{6656CA8D-D3BE-429F-B018-815279601751}">
      <dgm:prSet/>
      <dgm:spPr/>
      <dgm:t>
        <a:bodyPr/>
        <a:lstStyle/>
        <a:p>
          <a:endParaRPr lang="en-US"/>
        </a:p>
      </dgm:t>
    </dgm:pt>
    <dgm:pt modelId="{C16E987F-DB81-4127-9FB7-F99BD41BFE3A}">
      <dgm:prSet/>
      <dgm:spPr/>
      <dgm:t>
        <a:bodyPr/>
        <a:lstStyle/>
        <a:p>
          <a:r>
            <a:rPr lang="en-IN" b="1" i="0"/>
            <a:t>Performance and speed -</a:t>
          </a:r>
          <a:r>
            <a:rPr lang="en-IN"/>
            <a:t> </a:t>
          </a:r>
          <a:r>
            <a:rPr lang="en-IN" b="0" i="0"/>
            <a:t>The jest framework is very fast. It quickly executes all your test cases, efficiently and quickly without any delay, if your system performance is also good.</a:t>
          </a:r>
          <a:endParaRPr lang="en-US"/>
        </a:p>
      </dgm:t>
    </dgm:pt>
    <dgm:pt modelId="{3AD7376D-F7D8-4502-A543-D851AF7E7AA9}" type="parTrans" cxnId="{E86B1AC6-CBC3-4C68-9CBF-7D78B674BD2C}">
      <dgm:prSet/>
      <dgm:spPr/>
      <dgm:t>
        <a:bodyPr/>
        <a:lstStyle/>
        <a:p>
          <a:endParaRPr lang="en-US"/>
        </a:p>
      </dgm:t>
    </dgm:pt>
    <dgm:pt modelId="{78E1B0E5-C0D8-4447-A78B-3393C9F819CE}" type="sibTrans" cxnId="{E86B1AC6-CBC3-4C68-9CBF-7D78B674BD2C}">
      <dgm:prSet/>
      <dgm:spPr/>
      <dgm:t>
        <a:bodyPr/>
        <a:lstStyle/>
        <a:p>
          <a:endParaRPr lang="en-US"/>
        </a:p>
      </dgm:t>
    </dgm:pt>
    <dgm:pt modelId="{155FD366-F473-4046-A162-0828AE65E46C}">
      <dgm:prSet/>
      <dgm:spPr/>
      <dgm:t>
        <a:bodyPr/>
        <a:lstStyle/>
        <a:p>
          <a:r>
            <a:rPr lang="en-IN" b="1" i="0"/>
            <a:t>Isolated working of all tests - </a:t>
          </a:r>
          <a:r>
            <a:rPr lang="en-IN" b="0" i="0"/>
            <a:t>Each jest test runs in its sandbox, which ensures that no two tests can interfere in between the working of another test or that it will not impact the execution of another test.</a:t>
          </a:r>
          <a:endParaRPr lang="en-US"/>
        </a:p>
      </dgm:t>
    </dgm:pt>
    <dgm:pt modelId="{71209E03-B9BA-462B-AB77-19FA638673AE}" type="parTrans" cxnId="{879B9BA2-72F6-49D2-8243-24737FA72F8E}">
      <dgm:prSet/>
      <dgm:spPr/>
      <dgm:t>
        <a:bodyPr/>
        <a:lstStyle/>
        <a:p>
          <a:endParaRPr lang="en-US"/>
        </a:p>
      </dgm:t>
    </dgm:pt>
    <dgm:pt modelId="{8DBDCCF2-9146-487E-923C-36FCE0B572E9}" type="sibTrans" cxnId="{879B9BA2-72F6-49D2-8243-24737FA72F8E}">
      <dgm:prSet/>
      <dgm:spPr/>
      <dgm:t>
        <a:bodyPr/>
        <a:lstStyle/>
        <a:p>
          <a:endParaRPr lang="en-US"/>
        </a:p>
      </dgm:t>
    </dgm:pt>
    <dgm:pt modelId="{58AB8D0F-2C65-4491-85C9-90585A47FE8D}">
      <dgm:prSet/>
      <dgm:spPr/>
      <dgm:t>
        <a:bodyPr/>
        <a:lstStyle/>
        <a:p>
          <a:r>
            <a:rPr lang="en-IN" b="1" i="0"/>
            <a:t>Powerful Mocking support</a:t>
          </a:r>
          <a:endParaRPr lang="en-US"/>
        </a:p>
      </dgm:t>
    </dgm:pt>
    <dgm:pt modelId="{C278341F-9B45-413C-91D2-86BA5C06E760}" type="parTrans" cxnId="{FBAAEF5E-8DDB-4AEE-8AE5-D50D9D96912B}">
      <dgm:prSet/>
      <dgm:spPr/>
      <dgm:t>
        <a:bodyPr/>
        <a:lstStyle/>
        <a:p>
          <a:endParaRPr lang="en-US"/>
        </a:p>
      </dgm:t>
    </dgm:pt>
    <dgm:pt modelId="{11263980-42AA-48BF-9F0B-BACC0401E7A5}" type="sibTrans" cxnId="{FBAAEF5E-8DDB-4AEE-8AE5-D50D9D96912B}">
      <dgm:prSet/>
      <dgm:spPr/>
      <dgm:t>
        <a:bodyPr/>
        <a:lstStyle/>
        <a:p>
          <a:endParaRPr lang="en-US"/>
        </a:p>
      </dgm:t>
    </dgm:pt>
    <dgm:pt modelId="{E248D0CC-2907-4B82-9EB8-154C6D2EABB1}">
      <dgm:prSet/>
      <dgm:spPr/>
      <dgm:t>
        <a:bodyPr/>
        <a:lstStyle/>
        <a:p>
          <a:r>
            <a:rPr lang="en-IN" b="1" i="0"/>
            <a:t>Jest supports TypeScript</a:t>
          </a:r>
          <a:endParaRPr lang="en-US"/>
        </a:p>
      </dgm:t>
    </dgm:pt>
    <dgm:pt modelId="{BB891FE6-4339-4722-94B0-27AB327DD757}" type="parTrans" cxnId="{EAF5D174-7834-4967-AB62-F2A16D096D0E}">
      <dgm:prSet/>
      <dgm:spPr/>
      <dgm:t>
        <a:bodyPr/>
        <a:lstStyle/>
        <a:p>
          <a:endParaRPr lang="en-US"/>
        </a:p>
      </dgm:t>
    </dgm:pt>
    <dgm:pt modelId="{1FBA5C51-ED69-4CB9-B3C8-455A66F62799}" type="sibTrans" cxnId="{EAF5D174-7834-4967-AB62-F2A16D096D0E}">
      <dgm:prSet/>
      <dgm:spPr/>
      <dgm:t>
        <a:bodyPr/>
        <a:lstStyle/>
        <a:p>
          <a:endParaRPr lang="en-US"/>
        </a:p>
      </dgm:t>
    </dgm:pt>
    <dgm:pt modelId="{E1339705-3118-4093-AF62-1C7705CA29AE}">
      <dgm:prSet/>
      <dgm:spPr/>
      <dgm:t>
        <a:bodyPr/>
        <a:lstStyle/>
        <a:p>
          <a:r>
            <a:rPr lang="en-IN" b="1" i="0"/>
            <a:t>Support snapshot testing</a:t>
          </a:r>
          <a:r>
            <a:rPr lang="en-IN" b="1"/>
            <a:t> - </a:t>
          </a:r>
          <a:r>
            <a:rPr lang="en-IN" b="0" i="0"/>
            <a:t>Snapshots testing has great use; it lets you capture a string representing your given or provided component and store it in a file.</a:t>
          </a:r>
          <a:endParaRPr lang="en-US"/>
        </a:p>
      </dgm:t>
    </dgm:pt>
    <dgm:pt modelId="{4654A2FD-12BA-41D6-A91D-6DF95D147D7B}" type="parTrans" cxnId="{39B23E6D-0B46-4D01-8420-5A6853FEAA56}">
      <dgm:prSet/>
      <dgm:spPr/>
      <dgm:t>
        <a:bodyPr/>
        <a:lstStyle/>
        <a:p>
          <a:endParaRPr lang="en-US"/>
        </a:p>
      </dgm:t>
    </dgm:pt>
    <dgm:pt modelId="{DBAC7878-1F5D-45DB-90BE-DF09A88BD311}" type="sibTrans" cxnId="{39B23E6D-0B46-4D01-8420-5A6853FEAA56}">
      <dgm:prSet/>
      <dgm:spPr/>
      <dgm:t>
        <a:bodyPr/>
        <a:lstStyle/>
        <a:p>
          <a:endParaRPr lang="en-US"/>
        </a:p>
      </dgm:t>
    </dgm:pt>
    <dgm:pt modelId="{F36C77C0-66BF-4E97-82C4-C035898BD693}" type="pres">
      <dgm:prSet presAssocID="{708F2567-3677-4B0F-913E-206925736927}" presName="diagram" presStyleCnt="0">
        <dgm:presLayoutVars>
          <dgm:dir/>
          <dgm:resizeHandles val="exact"/>
        </dgm:presLayoutVars>
      </dgm:prSet>
      <dgm:spPr/>
    </dgm:pt>
    <dgm:pt modelId="{FA9A6D14-467C-4565-94CC-7DB5897FB26E}" type="pres">
      <dgm:prSet presAssocID="{07DA0C0F-A48D-4E63-A9DF-F504145B2C20}" presName="node" presStyleLbl="node1" presStyleIdx="0" presStyleCnt="6">
        <dgm:presLayoutVars>
          <dgm:bulletEnabled val="1"/>
        </dgm:presLayoutVars>
      </dgm:prSet>
      <dgm:spPr/>
    </dgm:pt>
    <dgm:pt modelId="{4E852FF1-4B86-4CA7-A222-6ECDAE849DFE}" type="pres">
      <dgm:prSet presAssocID="{5C927C84-9537-441A-8165-789421880B99}" presName="sibTrans" presStyleCnt="0"/>
      <dgm:spPr/>
    </dgm:pt>
    <dgm:pt modelId="{0FD92064-8864-4575-BF89-C94ADA3DB61E}" type="pres">
      <dgm:prSet presAssocID="{C16E987F-DB81-4127-9FB7-F99BD41BFE3A}" presName="node" presStyleLbl="node1" presStyleIdx="1" presStyleCnt="6">
        <dgm:presLayoutVars>
          <dgm:bulletEnabled val="1"/>
        </dgm:presLayoutVars>
      </dgm:prSet>
      <dgm:spPr/>
    </dgm:pt>
    <dgm:pt modelId="{5BC2B4C0-564C-4C5D-A687-5FDF38A38259}" type="pres">
      <dgm:prSet presAssocID="{78E1B0E5-C0D8-4447-A78B-3393C9F819CE}" presName="sibTrans" presStyleCnt="0"/>
      <dgm:spPr/>
    </dgm:pt>
    <dgm:pt modelId="{5626CAD7-8A45-488A-836B-387799D133EB}" type="pres">
      <dgm:prSet presAssocID="{155FD366-F473-4046-A162-0828AE65E46C}" presName="node" presStyleLbl="node1" presStyleIdx="2" presStyleCnt="6">
        <dgm:presLayoutVars>
          <dgm:bulletEnabled val="1"/>
        </dgm:presLayoutVars>
      </dgm:prSet>
      <dgm:spPr/>
    </dgm:pt>
    <dgm:pt modelId="{DBBE33C7-5D8E-43AF-A3CC-9C691AD8AAC8}" type="pres">
      <dgm:prSet presAssocID="{8DBDCCF2-9146-487E-923C-36FCE0B572E9}" presName="sibTrans" presStyleCnt="0"/>
      <dgm:spPr/>
    </dgm:pt>
    <dgm:pt modelId="{79AAFCA7-2EF8-4DA6-BFBA-BAB462BE9A26}" type="pres">
      <dgm:prSet presAssocID="{58AB8D0F-2C65-4491-85C9-90585A47FE8D}" presName="node" presStyleLbl="node1" presStyleIdx="3" presStyleCnt="6">
        <dgm:presLayoutVars>
          <dgm:bulletEnabled val="1"/>
        </dgm:presLayoutVars>
      </dgm:prSet>
      <dgm:spPr/>
    </dgm:pt>
    <dgm:pt modelId="{37EF9CBC-CDAC-4A09-BEE7-9A0DDAD5404E}" type="pres">
      <dgm:prSet presAssocID="{11263980-42AA-48BF-9F0B-BACC0401E7A5}" presName="sibTrans" presStyleCnt="0"/>
      <dgm:spPr/>
    </dgm:pt>
    <dgm:pt modelId="{DCAB953C-8F97-4E58-9EB1-6B0903DF6F35}" type="pres">
      <dgm:prSet presAssocID="{E248D0CC-2907-4B82-9EB8-154C6D2EABB1}" presName="node" presStyleLbl="node1" presStyleIdx="4" presStyleCnt="6">
        <dgm:presLayoutVars>
          <dgm:bulletEnabled val="1"/>
        </dgm:presLayoutVars>
      </dgm:prSet>
      <dgm:spPr/>
    </dgm:pt>
    <dgm:pt modelId="{D3CF6596-4EEE-43E3-A157-32DC0FDE0761}" type="pres">
      <dgm:prSet presAssocID="{1FBA5C51-ED69-4CB9-B3C8-455A66F62799}" presName="sibTrans" presStyleCnt="0"/>
      <dgm:spPr/>
    </dgm:pt>
    <dgm:pt modelId="{F5D280C7-92BA-426E-8AF5-FB2DA739C70A}" type="pres">
      <dgm:prSet presAssocID="{E1339705-3118-4093-AF62-1C7705CA29AE}" presName="node" presStyleLbl="node1" presStyleIdx="5" presStyleCnt="6">
        <dgm:presLayoutVars>
          <dgm:bulletEnabled val="1"/>
        </dgm:presLayoutVars>
      </dgm:prSet>
      <dgm:spPr/>
    </dgm:pt>
  </dgm:ptLst>
  <dgm:cxnLst>
    <dgm:cxn modelId="{7FD89914-4884-4868-A7C2-4ACB7882CE89}" type="presOf" srcId="{155FD366-F473-4046-A162-0828AE65E46C}" destId="{5626CAD7-8A45-488A-836B-387799D133EB}" srcOrd="0" destOrd="0" presId="urn:microsoft.com/office/officeart/2005/8/layout/default"/>
    <dgm:cxn modelId="{C8541D5C-E3C5-4E28-ACED-C301AED73C2F}" type="presOf" srcId="{58AB8D0F-2C65-4491-85C9-90585A47FE8D}" destId="{79AAFCA7-2EF8-4DA6-BFBA-BAB462BE9A26}" srcOrd="0" destOrd="0" presId="urn:microsoft.com/office/officeart/2005/8/layout/default"/>
    <dgm:cxn modelId="{FBAAEF5E-8DDB-4AEE-8AE5-D50D9D96912B}" srcId="{708F2567-3677-4B0F-913E-206925736927}" destId="{58AB8D0F-2C65-4491-85C9-90585A47FE8D}" srcOrd="3" destOrd="0" parTransId="{C278341F-9B45-413C-91D2-86BA5C06E760}" sibTransId="{11263980-42AA-48BF-9F0B-BACC0401E7A5}"/>
    <dgm:cxn modelId="{39B23E6D-0B46-4D01-8420-5A6853FEAA56}" srcId="{708F2567-3677-4B0F-913E-206925736927}" destId="{E1339705-3118-4093-AF62-1C7705CA29AE}" srcOrd="5" destOrd="0" parTransId="{4654A2FD-12BA-41D6-A91D-6DF95D147D7B}" sibTransId="{DBAC7878-1F5D-45DB-90BE-DF09A88BD311}"/>
    <dgm:cxn modelId="{5EA76A52-0E54-4140-906C-63434E709179}" type="presOf" srcId="{07DA0C0F-A48D-4E63-A9DF-F504145B2C20}" destId="{FA9A6D14-467C-4565-94CC-7DB5897FB26E}" srcOrd="0" destOrd="0" presId="urn:microsoft.com/office/officeart/2005/8/layout/default"/>
    <dgm:cxn modelId="{EAF5D174-7834-4967-AB62-F2A16D096D0E}" srcId="{708F2567-3677-4B0F-913E-206925736927}" destId="{E248D0CC-2907-4B82-9EB8-154C6D2EABB1}" srcOrd="4" destOrd="0" parTransId="{BB891FE6-4339-4722-94B0-27AB327DD757}" sibTransId="{1FBA5C51-ED69-4CB9-B3C8-455A66F62799}"/>
    <dgm:cxn modelId="{7A3A5077-6E9C-44D5-928C-FAD9B4AABAEC}" type="presOf" srcId="{E1339705-3118-4093-AF62-1C7705CA29AE}" destId="{F5D280C7-92BA-426E-8AF5-FB2DA739C70A}" srcOrd="0" destOrd="0" presId="urn:microsoft.com/office/officeart/2005/8/layout/default"/>
    <dgm:cxn modelId="{6656CA8D-D3BE-429F-B018-815279601751}" srcId="{708F2567-3677-4B0F-913E-206925736927}" destId="{07DA0C0F-A48D-4E63-A9DF-F504145B2C20}" srcOrd="0" destOrd="0" parTransId="{7439DD22-E7E1-4FC1-89FB-ABDAE36C8853}" sibTransId="{5C927C84-9537-441A-8165-789421880B99}"/>
    <dgm:cxn modelId="{879B9BA2-72F6-49D2-8243-24737FA72F8E}" srcId="{708F2567-3677-4B0F-913E-206925736927}" destId="{155FD366-F473-4046-A162-0828AE65E46C}" srcOrd="2" destOrd="0" parTransId="{71209E03-B9BA-462B-AB77-19FA638673AE}" sibTransId="{8DBDCCF2-9146-487E-923C-36FCE0B572E9}"/>
    <dgm:cxn modelId="{6FA298A9-EF5A-4794-94BA-30937C23DD77}" type="presOf" srcId="{E248D0CC-2907-4B82-9EB8-154C6D2EABB1}" destId="{DCAB953C-8F97-4E58-9EB1-6B0903DF6F35}" srcOrd="0" destOrd="0" presId="urn:microsoft.com/office/officeart/2005/8/layout/default"/>
    <dgm:cxn modelId="{E86B1AC6-CBC3-4C68-9CBF-7D78B674BD2C}" srcId="{708F2567-3677-4B0F-913E-206925736927}" destId="{C16E987F-DB81-4127-9FB7-F99BD41BFE3A}" srcOrd="1" destOrd="0" parTransId="{3AD7376D-F7D8-4502-A543-D851AF7E7AA9}" sibTransId="{78E1B0E5-C0D8-4447-A78B-3393C9F819CE}"/>
    <dgm:cxn modelId="{D747B2E7-E199-473E-8323-15BF4FEE3643}" type="presOf" srcId="{C16E987F-DB81-4127-9FB7-F99BD41BFE3A}" destId="{0FD92064-8864-4575-BF89-C94ADA3DB61E}" srcOrd="0" destOrd="0" presId="urn:microsoft.com/office/officeart/2005/8/layout/default"/>
    <dgm:cxn modelId="{46C7A4EA-91DF-47FA-9864-DDE738193ACB}" type="presOf" srcId="{708F2567-3677-4B0F-913E-206925736927}" destId="{F36C77C0-66BF-4E97-82C4-C035898BD693}" srcOrd="0" destOrd="0" presId="urn:microsoft.com/office/officeart/2005/8/layout/default"/>
    <dgm:cxn modelId="{5FBBB4AD-A948-408E-AEE8-76A6529AFBD2}" type="presParOf" srcId="{F36C77C0-66BF-4E97-82C4-C035898BD693}" destId="{FA9A6D14-467C-4565-94CC-7DB5897FB26E}" srcOrd="0" destOrd="0" presId="urn:microsoft.com/office/officeart/2005/8/layout/default"/>
    <dgm:cxn modelId="{06CB4473-BD88-48BE-909A-B57B000FF4DC}" type="presParOf" srcId="{F36C77C0-66BF-4E97-82C4-C035898BD693}" destId="{4E852FF1-4B86-4CA7-A222-6ECDAE849DFE}" srcOrd="1" destOrd="0" presId="urn:microsoft.com/office/officeart/2005/8/layout/default"/>
    <dgm:cxn modelId="{DE77181C-C3AF-4DA7-8B87-F04335B53E96}" type="presParOf" srcId="{F36C77C0-66BF-4E97-82C4-C035898BD693}" destId="{0FD92064-8864-4575-BF89-C94ADA3DB61E}" srcOrd="2" destOrd="0" presId="urn:microsoft.com/office/officeart/2005/8/layout/default"/>
    <dgm:cxn modelId="{F44C0916-0CC5-4D71-B742-E9827939BEE9}" type="presParOf" srcId="{F36C77C0-66BF-4E97-82C4-C035898BD693}" destId="{5BC2B4C0-564C-4C5D-A687-5FDF38A38259}" srcOrd="3" destOrd="0" presId="urn:microsoft.com/office/officeart/2005/8/layout/default"/>
    <dgm:cxn modelId="{E310E19B-5946-4D40-9C9E-80E9EECFCB25}" type="presParOf" srcId="{F36C77C0-66BF-4E97-82C4-C035898BD693}" destId="{5626CAD7-8A45-488A-836B-387799D133EB}" srcOrd="4" destOrd="0" presId="urn:microsoft.com/office/officeart/2005/8/layout/default"/>
    <dgm:cxn modelId="{D46F892F-7981-48A0-854A-97EAFE97F88E}" type="presParOf" srcId="{F36C77C0-66BF-4E97-82C4-C035898BD693}" destId="{DBBE33C7-5D8E-43AF-A3CC-9C691AD8AAC8}" srcOrd="5" destOrd="0" presId="urn:microsoft.com/office/officeart/2005/8/layout/default"/>
    <dgm:cxn modelId="{12E4CB51-6ACB-404C-B53F-D335EE98F3F2}" type="presParOf" srcId="{F36C77C0-66BF-4E97-82C4-C035898BD693}" destId="{79AAFCA7-2EF8-4DA6-BFBA-BAB462BE9A26}" srcOrd="6" destOrd="0" presId="urn:microsoft.com/office/officeart/2005/8/layout/default"/>
    <dgm:cxn modelId="{956F7955-191A-4A52-B779-9177DE1D663C}" type="presParOf" srcId="{F36C77C0-66BF-4E97-82C4-C035898BD693}" destId="{37EF9CBC-CDAC-4A09-BEE7-9A0DDAD5404E}" srcOrd="7" destOrd="0" presId="urn:microsoft.com/office/officeart/2005/8/layout/default"/>
    <dgm:cxn modelId="{F116C74D-758A-41AD-8AE5-4408CC38FF18}" type="presParOf" srcId="{F36C77C0-66BF-4E97-82C4-C035898BD693}" destId="{DCAB953C-8F97-4E58-9EB1-6B0903DF6F35}" srcOrd="8" destOrd="0" presId="urn:microsoft.com/office/officeart/2005/8/layout/default"/>
    <dgm:cxn modelId="{777E9344-BA92-4FFD-8944-5C3EF03A197A}" type="presParOf" srcId="{F36C77C0-66BF-4E97-82C4-C035898BD693}" destId="{D3CF6596-4EEE-43E3-A157-32DC0FDE0761}" srcOrd="9" destOrd="0" presId="urn:microsoft.com/office/officeart/2005/8/layout/default"/>
    <dgm:cxn modelId="{A733A771-CB86-498B-A227-B5148F9CBA06}" type="presParOf" srcId="{F36C77C0-66BF-4E97-82C4-C035898BD693}" destId="{F5D280C7-92BA-426E-8AF5-FB2DA739C70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77AC58-0362-4A57-89F6-711C6290280B}" type="doc">
      <dgm:prSet loTypeId="urn:microsoft.com/office/officeart/2016/7/layout/ChevronBlockProcess" loCatId="process" qsTypeId="urn:microsoft.com/office/officeart/2005/8/quickstyle/simple4" qsCatId="simple" csTypeId="urn:microsoft.com/office/officeart/2005/8/colors/accent2_2" csCatId="accent2" phldr="1"/>
      <dgm:spPr/>
      <dgm:t>
        <a:bodyPr/>
        <a:lstStyle/>
        <a:p>
          <a:endParaRPr lang="en-US"/>
        </a:p>
      </dgm:t>
    </dgm:pt>
    <dgm:pt modelId="{CDEDCBEA-08C3-4F57-AE62-0D68B40F818E}">
      <dgm:prSet/>
      <dgm:spPr/>
      <dgm:t>
        <a:bodyPr/>
        <a:lstStyle/>
        <a:p>
          <a:r>
            <a:rPr lang="en-US"/>
            <a:t>Step 1</a:t>
          </a:r>
        </a:p>
      </dgm:t>
    </dgm:pt>
    <dgm:pt modelId="{BCDF73B4-C18D-4D74-A2DE-6F9A7F86F2B8}" type="parTrans" cxnId="{B57FFB18-D9BD-4539-AB15-874AF55FBE13}">
      <dgm:prSet/>
      <dgm:spPr/>
      <dgm:t>
        <a:bodyPr/>
        <a:lstStyle/>
        <a:p>
          <a:endParaRPr lang="en-US"/>
        </a:p>
      </dgm:t>
    </dgm:pt>
    <dgm:pt modelId="{71665827-7479-4222-94F7-B08BEE137E76}" type="sibTrans" cxnId="{B57FFB18-D9BD-4539-AB15-874AF55FBE13}">
      <dgm:prSet/>
      <dgm:spPr/>
      <dgm:t>
        <a:bodyPr/>
        <a:lstStyle/>
        <a:p>
          <a:endParaRPr lang="en-US"/>
        </a:p>
      </dgm:t>
    </dgm:pt>
    <dgm:pt modelId="{12979114-146A-4D78-B2B5-9CAB10476312}">
      <dgm:prSet/>
      <dgm:spPr/>
      <dgm:t>
        <a:bodyPr/>
        <a:lstStyle/>
        <a:p>
          <a:endParaRPr lang="en-US" dirty="0"/>
        </a:p>
      </dgm:t>
    </dgm:pt>
    <dgm:pt modelId="{2603D4DE-5CF1-4A28-827C-2AD942D34761}" type="parTrans" cxnId="{A4B6F82A-D903-43E7-B7FF-A399656DCD99}">
      <dgm:prSet/>
      <dgm:spPr/>
      <dgm:t>
        <a:bodyPr/>
        <a:lstStyle/>
        <a:p>
          <a:endParaRPr lang="en-US"/>
        </a:p>
      </dgm:t>
    </dgm:pt>
    <dgm:pt modelId="{6081AC1A-13C2-4769-8467-14B53F53305F}" type="sibTrans" cxnId="{A4B6F82A-D903-43E7-B7FF-A399656DCD99}">
      <dgm:prSet/>
      <dgm:spPr/>
      <dgm:t>
        <a:bodyPr/>
        <a:lstStyle/>
        <a:p>
          <a:endParaRPr lang="en-US"/>
        </a:p>
      </dgm:t>
    </dgm:pt>
    <dgm:pt modelId="{4B63C377-4048-4F07-B952-020E4888AF9A}">
      <dgm:prSet/>
      <dgm:spPr/>
      <dgm:t>
        <a:bodyPr/>
        <a:lstStyle/>
        <a:p>
          <a:r>
            <a:rPr lang="en-US"/>
            <a:t>Step 2</a:t>
          </a:r>
        </a:p>
      </dgm:t>
    </dgm:pt>
    <dgm:pt modelId="{2E90C656-480D-4FCE-8563-86BBED3828D7}" type="parTrans" cxnId="{D90C1D4A-607E-4E12-9C2F-09E6AB45138F}">
      <dgm:prSet/>
      <dgm:spPr/>
      <dgm:t>
        <a:bodyPr/>
        <a:lstStyle/>
        <a:p>
          <a:endParaRPr lang="en-US"/>
        </a:p>
      </dgm:t>
    </dgm:pt>
    <dgm:pt modelId="{F7A72A65-15A7-4F55-A94A-2C0AFC7BC74F}" type="sibTrans" cxnId="{D90C1D4A-607E-4E12-9C2F-09E6AB45138F}">
      <dgm:prSet/>
      <dgm:spPr/>
      <dgm:t>
        <a:bodyPr/>
        <a:lstStyle/>
        <a:p>
          <a:endParaRPr lang="en-US"/>
        </a:p>
      </dgm:t>
    </dgm:pt>
    <dgm:pt modelId="{584B2821-6DAD-4252-9923-7E58693FC488}">
      <dgm:prSet/>
      <dgm:spPr/>
      <dgm:t>
        <a:bodyPr/>
        <a:lstStyle/>
        <a:p>
          <a:br>
            <a:rPr lang="en-US" dirty="0"/>
          </a:br>
          <a:r>
            <a:rPr lang="en-US" dirty="0"/>
            <a:t>Remove useless files :</a:t>
          </a:r>
          <a:br>
            <a:rPr lang="en-US" dirty="0"/>
          </a:br>
          <a:r>
            <a:rPr lang="en-US" dirty="0"/>
            <a:t>You can now remove the </a:t>
          </a:r>
          <a:r>
            <a:rPr lang="en-US" dirty="0" err="1"/>
            <a:t>karma.config.ts</a:t>
          </a:r>
          <a:r>
            <a:rPr lang="en-US" dirty="0"/>
            <a:t> and </a:t>
          </a:r>
          <a:r>
            <a:rPr lang="en-US" dirty="0" err="1"/>
            <a:t>test.ts</a:t>
          </a:r>
          <a:r>
            <a:rPr lang="en-US" dirty="0"/>
            <a:t> files.</a:t>
          </a:r>
          <a:br>
            <a:rPr lang="en-US" dirty="0"/>
          </a:br>
          <a:br>
            <a:rPr lang="en-US" dirty="0"/>
          </a:br>
          <a:br>
            <a:rPr lang="en-US"/>
          </a:br>
          <a:endParaRPr lang="en-US" dirty="0"/>
        </a:p>
      </dgm:t>
    </dgm:pt>
    <dgm:pt modelId="{1855500D-4D5C-4D97-B4D9-0BAAE8420173}" type="parTrans" cxnId="{EA8489E7-B723-4A4F-8915-A3C20FE56004}">
      <dgm:prSet/>
      <dgm:spPr/>
      <dgm:t>
        <a:bodyPr/>
        <a:lstStyle/>
        <a:p>
          <a:endParaRPr lang="en-US"/>
        </a:p>
      </dgm:t>
    </dgm:pt>
    <dgm:pt modelId="{9BD69213-CB0D-4AAF-B560-0F327E44E14E}" type="sibTrans" cxnId="{EA8489E7-B723-4A4F-8915-A3C20FE56004}">
      <dgm:prSet/>
      <dgm:spPr/>
      <dgm:t>
        <a:bodyPr/>
        <a:lstStyle/>
        <a:p>
          <a:endParaRPr lang="en-US"/>
        </a:p>
      </dgm:t>
    </dgm:pt>
    <dgm:pt modelId="{9E995A49-83DF-480F-95C3-F6C56FC944D9}">
      <dgm:prSet/>
      <dgm:spPr/>
      <dgm:t>
        <a:bodyPr/>
        <a:lstStyle/>
        <a:p>
          <a:r>
            <a:rPr lang="en-US"/>
            <a:t>Step 3</a:t>
          </a:r>
        </a:p>
      </dgm:t>
    </dgm:pt>
    <dgm:pt modelId="{F1360207-21C1-41A9-9C0C-F8C9399153DF}" type="parTrans" cxnId="{AFB1DFDD-2EFD-4E8B-9BFF-6D1CB18FFBD5}">
      <dgm:prSet/>
      <dgm:spPr/>
      <dgm:t>
        <a:bodyPr/>
        <a:lstStyle/>
        <a:p>
          <a:endParaRPr lang="en-US"/>
        </a:p>
      </dgm:t>
    </dgm:pt>
    <dgm:pt modelId="{F695B61C-F9DD-4F44-A082-6228B6876651}" type="sibTrans" cxnId="{AFB1DFDD-2EFD-4E8B-9BFF-6D1CB18FFBD5}">
      <dgm:prSet/>
      <dgm:spPr/>
      <dgm:t>
        <a:bodyPr/>
        <a:lstStyle/>
        <a:p>
          <a:endParaRPr lang="en-US"/>
        </a:p>
      </dgm:t>
    </dgm:pt>
    <dgm:pt modelId="{EF6841B2-6B8E-4F2F-A311-21BC9D764799}">
      <dgm:prSet/>
      <dgm:spPr/>
      <dgm:t>
        <a:bodyPr/>
        <a:lstStyle/>
        <a:p>
          <a:endParaRPr lang="en-US" dirty="0"/>
        </a:p>
      </dgm:t>
    </dgm:pt>
    <dgm:pt modelId="{7DF1E18B-09AE-4C42-A253-4457D8E010A3}" type="parTrans" cxnId="{6F3CAF98-B82A-46D9-B514-12B92EBC1FD8}">
      <dgm:prSet/>
      <dgm:spPr/>
      <dgm:t>
        <a:bodyPr/>
        <a:lstStyle/>
        <a:p>
          <a:endParaRPr lang="en-US"/>
        </a:p>
      </dgm:t>
    </dgm:pt>
    <dgm:pt modelId="{9F12E24C-111D-4242-9C2C-D3282FD40BE0}" type="sibTrans" cxnId="{6F3CAF98-B82A-46D9-B514-12B92EBC1FD8}">
      <dgm:prSet/>
      <dgm:spPr/>
      <dgm:t>
        <a:bodyPr/>
        <a:lstStyle/>
        <a:p>
          <a:endParaRPr lang="en-US"/>
        </a:p>
      </dgm:t>
    </dgm:pt>
    <dgm:pt modelId="{7D84987A-A68F-44B6-9329-4AC1A418CD0A}">
      <dgm:prSet/>
      <dgm:spPr/>
      <dgm:t>
        <a:bodyPr/>
        <a:lstStyle/>
        <a:p>
          <a:r>
            <a:rPr lang="en-US"/>
            <a:t>Step 4</a:t>
          </a:r>
        </a:p>
      </dgm:t>
    </dgm:pt>
    <dgm:pt modelId="{B17FCE4F-623F-40C6-B58D-68696F0125D3}" type="parTrans" cxnId="{DC243A91-2491-4B75-B54D-2E9306437F09}">
      <dgm:prSet/>
      <dgm:spPr/>
      <dgm:t>
        <a:bodyPr/>
        <a:lstStyle/>
        <a:p>
          <a:endParaRPr lang="en-US"/>
        </a:p>
      </dgm:t>
    </dgm:pt>
    <dgm:pt modelId="{7E766CBA-688F-411E-9656-D11F530A98AC}" type="sibTrans" cxnId="{DC243A91-2491-4B75-B54D-2E9306437F09}">
      <dgm:prSet/>
      <dgm:spPr/>
      <dgm:t>
        <a:bodyPr/>
        <a:lstStyle/>
        <a:p>
          <a:endParaRPr lang="en-US"/>
        </a:p>
      </dgm:t>
    </dgm:pt>
    <dgm:pt modelId="{A09523C5-10C4-4D3E-A323-897ED960D740}">
      <dgm:prSet/>
      <dgm:spPr/>
      <dgm:t>
        <a:bodyPr/>
        <a:lstStyle/>
        <a:p>
          <a:endParaRPr lang="en-US" dirty="0"/>
        </a:p>
      </dgm:t>
    </dgm:pt>
    <dgm:pt modelId="{1D3DE44F-55E9-45E2-B9E8-607654767D4D}" type="parTrans" cxnId="{50874FCF-28BB-4B22-8472-3CFA918FB50E}">
      <dgm:prSet/>
      <dgm:spPr/>
      <dgm:t>
        <a:bodyPr/>
        <a:lstStyle/>
        <a:p>
          <a:endParaRPr lang="en-US"/>
        </a:p>
      </dgm:t>
    </dgm:pt>
    <dgm:pt modelId="{D59B8AA0-479C-4449-8C19-F0958A4D5AD0}" type="sibTrans" cxnId="{50874FCF-28BB-4B22-8472-3CFA918FB50E}">
      <dgm:prSet/>
      <dgm:spPr/>
      <dgm:t>
        <a:bodyPr/>
        <a:lstStyle/>
        <a:p>
          <a:endParaRPr lang="en-US"/>
        </a:p>
      </dgm:t>
    </dgm:pt>
    <dgm:pt modelId="{15AB3B6A-E9BD-4E26-B452-75021FB5339B}">
      <dgm:prSet/>
      <dgm:spPr/>
      <dgm:t>
        <a:bodyPr/>
        <a:lstStyle/>
        <a:p>
          <a:r>
            <a:rPr lang="en-US"/>
            <a:t>Step 5</a:t>
          </a:r>
        </a:p>
      </dgm:t>
    </dgm:pt>
    <dgm:pt modelId="{8A1A7774-BB80-4B61-937A-315C5B6A91E4}" type="parTrans" cxnId="{BB247E95-F3CE-4667-9BA9-3E8BEDFD469A}">
      <dgm:prSet/>
      <dgm:spPr/>
      <dgm:t>
        <a:bodyPr/>
        <a:lstStyle/>
        <a:p>
          <a:endParaRPr lang="en-US"/>
        </a:p>
      </dgm:t>
    </dgm:pt>
    <dgm:pt modelId="{B3B7F736-DC84-4B6B-B238-58E041953A54}" type="sibTrans" cxnId="{BB247E95-F3CE-4667-9BA9-3E8BEDFD469A}">
      <dgm:prSet/>
      <dgm:spPr/>
      <dgm:t>
        <a:bodyPr/>
        <a:lstStyle/>
        <a:p>
          <a:endParaRPr lang="en-US"/>
        </a:p>
      </dgm:t>
    </dgm:pt>
    <dgm:pt modelId="{BCC86D52-1864-4401-BBB7-5249E1CBCC79}">
      <dgm:prSet/>
      <dgm:spPr/>
      <dgm:t>
        <a:bodyPr/>
        <a:lstStyle/>
        <a:p>
          <a:endParaRPr lang="en-US" dirty="0"/>
        </a:p>
      </dgm:t>
    </dgm:pt>
    <dgm:pt modelId="{9989F1D1-5FC0-4E98-BF86-4C03699B0742}" type="parTrans" cxnId="{746889C6-F365-4906-8ACA-B9E098DCE209}">
      <dgm:prSet/>
      <dgm:spPr/>
      <dgm:t>
        <a:bodyPr/>
        <a:lstStyle/>
        <a:p>
          <a:endParaRPr lang="en-US"/>
        </a:p>
      </dgm:t>
    </dgm:pt>
    <dgm:pt modelId="{F0AC4462-51E2-4F6A-A0CC-1175CA549C07}" type="sibTrans" cxnId="{746889C6-F365-4906-8ACA-B9E098DCE209}">
      <dgm:prSet/>
      <dgm:spPr/>
      <dgm:t>
        <a:bodyPr/>
        <a:lstStyle/>
        <a:p>
          <a:endParaRPr lang="en-US"/>
        </a:p>
      </dgm:t>
    </dgm:pt>
    <dgm:pt modelId="{6A50111B-AFBD-4004-96DD-DB076046F6E8}">
      <dgm:prSet/>
      <dgm:spPr/>
      <dgm:t>
        <a:bodyPr/>
        <a:lstStyle/>
        <a:p>
          <a:r>
            <a:rPr lang="en-US"/>
            <a:t>Step 6</a:t>
          </a:r>
        </a:p>
      </dgm:t>
    </dgm:pt>
    <dgm:pt modelId="{4F197C7D-B721-4733-8C0D-9CF976470ED9}" type="parTrans" cxnId="{38EE5F4E-B825-4E8B-9937-19DB1EF60866}">
      <dgm:prSet/>
      <dgm:spPr/>
      <dgm:t>
        <a:bodyPr/>
        <a:lstStyle/>
        <a:p>
          <a:endParaRPr lang="en-US"/>
        </a:p>
      </dgm:t>
    </dgm:pt>
    <dgm:pt modelId="{87262FE0-1048-43F4-A9F1-4F99DFF559A8}" type="sibTrans" cxnId="{38EE5F4E-B825-4E8B-9937-19DB1EF60866}">
      <dgm:prSet/>
      <dgm:spPr/>
      <dgm:t>
        <a:bodyPr/>
        <a:lstStyle/>
        <a:p>
          <a:endParaRPr lang="en-US"/>
        </a:p>
      </dgm:t>
    </dgm:pt>
    <dgm:pt modelId="{FC06434C-D3C8-4415-8B9A-DD6092AA4CEC}">
      <dgm:prSet/>
      <dgm:spPr/>
      <dgm:t>
        <a:bodyPr/>
        <a:lstStyle/>
        <a:p>
          <a:br>
            <a:rPr lang="en-US" dirty="0"/>
          </a:br>
          <a:endParaRPr lang="en-US" dirty="0"/>
        </a:p>
      </dgm:t>
    </dgm:pt>
    <dgm:pt modelId="{A1A147D2-817F-49E1-9CFD-691113317D4C}" type="parTrans" cxnId="{88FCA2EA-167B-49D5-8DAB-F326DA5B4E5E}">
      <dgm:prSet/>
      <dgm:spPr/>
      <dgm:t>
        <a:bodyPr/>
        <a:lstStyle/>
        <a:p>
          <a:endParaRPr lang="en-US"/>
        </a:p>
      </dgm:t>
    </dgm:pt>
    <dgm:pt modelId="{260955EA-452C-430D-85C8-E3EF3DE95DF0}" type="sibTrans" cxnId="{88FCA2EA-167B-49D5-8DAB-F326DA5B4E5E}">
      <dgm:prSet/>
      <dgm:spPr/>
      <dgm:t>
        <a:bodyPr/>
        <a:lstStyle/>
        <a:p>
          <a:endParaRPr lang="en-US"/>
        </a:p>
      </dgm:t>
    </dgm:pt>
    <dgm:pt modelId="{F51255D3-7099-4FD3-B973-29062CD64D41}">
      <dgm:prSet/>
      <dgm:spPr/>
      <dgm:t>
        <a:bodyPr/>
        <a:lstStyle/>
        <a:p>
          <a:r>
            <a:rPr lang="en-US"/>
            <a:t>Step 7</a:t>
          </a:r>
        </a:p>
      </dgm:t>
    </dgm:pt>
    <dgm:pt modelId="{F10F8F21-43C1-43E7-9F93-281B9CCD0108}" type="parTrans" cxnId="{1EB4B150-9B5C-4EF7-B1B5-83B8A3FD8BDB}">
      <dgm:prSet/>
      <dgm:spPr/>
      <dgm:t>
        <a:bodyPr/>
        <a:lstStyle/>
        <a:p>
          <a:endParaRPr lang="en-US"/>
        </a:p>
      </dgm:t>
    </dgm:pt>
    <dgm:pt modelId="{596C8F39-565A-46BE-AF69-6CC135A00540}" type="sibTrans" cxnId="{1EB4B150-9B5C-4EF7-B1B5-83B8A3FD8BDB}">
      <dgm:prSet/>
      <dgm:spPr/>
      <dgm:t>
        <a:bodyPr/>
        <a:lstStyle/>
        <a:p>
          <a:endParaRPr lang="en-US"/>
        </a:p>
      </dgm:t>
    </dgm:pt>
    <dgm:pt modelId="{E3DD72B6-902C-4759-A4D1-5D16E68F5D22}">
      <dgm:prSet/>
      <dgm:spPr/>
      <dgm:t>
        <a:bodyPr/>
        <a:lstStyle/>
        <a:p>
          <a:endParaRPr lang="en-US" dirty="0"/>
        </a:p>
      </dgm:t>
    </dgm:pt>
    <dgm:pt modelId="{7ACB3FBC-2A89-4A15-8C19-F51832D79BA4}" type="parTrans" cxnId="{51B5E3F7-94A9-420B-87FA-C5419CAD6CA0}">
      <dgm:prSet/>
      <dgm:spPr/>
      <dgm:t>
        <a:bodyPr/>
        <a:lstStyle/>
        <a:p>
          <a:endParaRPr lang="en-US"/>
        </a:p>
      </dgm:t>
    </dgm:pt>
    <dgm:pt modelId="{E8EF56BA-0DF0-499D-9827-41E0C6A4FE58}" type="sibTrans" cxnId="{51B5E3F7-94A9-420B-87FA-C5419CAD6CA0}">
      <dgm:prSet/>
      <dgm:spPr/>
      <dgm:t>
        <a:bodyPr/>
        <a:lstStyle/>
        <a:p>
          <a:endParaRPr lang="en-US"/>
        </a:p>
      </dgm:t>
    </dgm:pt>
    <dgm:pt modelId="{A1F45E82-9752-4F2A-86AC-E0F08D52F413}">
      <dgm:prSet/>
      <dgm:spPr/>
      <dgm:t>
        <a:bodyPr/>
        <a:lstStyle/>
        <a:p>
          <a:r>
            <a:rPr lang="en-US"/>
            <a:t>Step 8</a:t>
          </a:r>
        </a:p>
      </dgm:t>
    </dgm:pt>
    <dgm:pt modelId="{E977AD17-9C58-4A9A-8DD2-6780CA18F7E5}" type="parTrans" cxnId="{F912D24A-556A-48A7-A39D-189B7BEE2FB5}">
      <dgm:prSet/>
      <dgm:spPr/>
      <dgm:t>
        <a:bodyPr/>
        <a:lstStyle/>
        <a:p>
          <a:endParaRPr lang="en-US"/>
        </a:p>
      </dgm:t>
    </dgm:pt>
    <dgm:pt modelId="{2D5CF199-E2FE-4BB0-9ADF-B97BB2475C2A}" type="sibTrans" cxnId="{F912D24A-556A-48A7-A39D-189B7BEE2FB5}">
      <dgm:prSet/>
      <dgm:spPr/>
      <dgm:t>
        <a:bodyPr/>
        <a:lstStyle/>
        <a:p>
          <a:endParaRPr lang="en-US"/>
        </a:p>
      </dgm:t>
    </dgm:pt>
    <dgm:pt modelId="{72AAAE28-974F-45D9-80B4-5EDD9EC4465F}">
      <dgm:prSet/>
      <dgm:spPr/>
      <dgm:t>
        <a:bodyPr/>
        <a:lstStyle/>
        <a:p>
          <a:r>
            <a:rPr lang="en-US"/>
            <a:t>Test it using below command :</a:t>
          </a:r>
          <a:br>
            <a:rPr lang="en-US"/>
          </a:br>
          <a:r>
            <a:rPr lang="en-US"/>
            <a:t>npm run test</a:t>
          </a:r>
        </a:p>
      </dgm:t>
    </dgm:pt>
    <dgm:pt modelId="{FFFB02D2-4267-49BD-99DC-6AF2E5D51B02}" type="parTrans" cxnId="{968AA0F7-1111-4CB8-8917-780CB06750CA}">
      <dgm:prSet/>
      <dgm:spPr/>
      <dgm:t>
        <a:bodyPr/>
        <a:lstStyle/>
        <a:p>
          <a:endParaRPr lang="en-US"/>
        </a:p>
      </dgm:t>
    </dgm:pt>
    <dgm:pt modelId="{EBE12F88-7A6B-4DAD-92DC-77488A3BAEEC}" type="sibTrans" cxnId="{968AA0F7-1111-4CB8-8917-780CB06750CA}">
      <dgm:prSet/>
      <dgm:spPr/>
      <dgm:t>
        <a:bodyPr/>
        <a:lstStyle/>
        <a:p>
          <a:endParaRPr lang="en-US"/>
        </a:p>
      </dgm:t>
    </dgm:pt>
    <dgm:pt modelId="{8E8346F3-66C9-4456-95A8-FF8C7B73435B}">
      <dgm:prSet/>
      <dgm:spPr/>
      <dgm:t>
        <a:bodyPr/>
        <a:lstStyle/>
        <a:p>
          <a:r>
            <a:rPr lang="en-US"/>
            <a:t>Uninstall Karma/Jasmin : </a:t>
          </a:r>
          <a:br>
            <a:rPr lang="en-US"/>
          </a:br>
          <a:r>
            <a:rPr lang="en-US"/>
            <a:t>npm uninstall karma karma-chrome-launcher karma-coverage-istanbul-reporter karma-jasmine karma-jasmine-html-reporter</a:t>
          </a:r>
          <a:endParaRPr lang="en-IN"/>
        </a:p>
      </dgm:t>
    </dgm:pt>
    <dgm:pt modelId="{B96F67D2-E4AB-4358-A2B2-2B4B9E519179}" type="parTrans" cxnId="{FAD95FA5-107E-4476-95FB-CFA00E12BBFB}">
      <dgm:prSet/>
      <dgm:spPr/>
      <dgm:t>
        <a:bodyPr/>
        <a:lstStyle/>
        <a:p>
          <a:endParaRPr lang="en-IN"/>
        </a:p>
      </dgm:t>
    </dgm:pt>
    <dgm:pt modelId="{D8BDA62F-E702-4439-AAC2-767CC732EAD0}" type="sibTrans" cxnId="{FAD95FA5-107E-4476-95FB-CFA00E12BBFB}">
      <dgm:prSet/>
      <dgm:spPr/>
      <dgm:t>
        <a:bodyPr/>
        <a:lstStyle/>
        <a:p>
          <a:endParaRPr lang="en-IN"/>
        </a:p>
      </dgm:t>
    </dgm:pt>
    <dgm:pt modelId="{78825C22-5010-4CBD-B3BE-A0E9821C3635}">
      <dgm:prSet/>
      <dgm:spPr/>
      <dgm:t>
        <a:bodyPr/>
        <a:lstStyle/>
        <a:p>
          <a:r>
            <a:rPr lang="en-US" dirty="0"/>
            <a:t>Just install the essential: </a:t>
          </a:r>
          <a:r>
            <a:rPr lang="en-US" dirty="0" err="1"/>
            <a:t>npm</a:t>
          </a:r>
          <a:r>
            <a:rPr lang="en-US" dirty="0"/>
            <a:t> install jest jest-preset-angular --save-dev</a:t>
          </a:r>
          <a:endParaRPr lang="en-IN" dirty="0"/>
        </a:p>
      </dgm:t>
    </dgm:pt>
    <dgm:pt modelId="{E1E7E859-513E-4076-88F9-6D29613525D8}" type="parTrans" cxnId="{80F2E415-25B4-4FE6-AC83-7E16A51A7B1E}">
      <dgm:prSet/>
      <dgm:spPr/>
      <dgm:t>
        <a:bodyPr/>
        <a:lstStyle/>
        <a:p>
          <a:endParaRPr lang="en-IN"/>
        </a:p>
      </dgm:t>
    </dgm:pt>
    <dgm:pt modelId="{2F5E8D9C-BC2B-4224-9CB4-9DBA83AE714D}" type="sibTrans" cxnId="{80F2E415-25B4-4FE6-AC83-7E16A51A7B1E}">
      <dgm:prSet/>
      <dgm:spPr/>
      <dgm:t>
        <a:bodyPr/>
        <a:lstStyle/>
        <a:p>
          <a:endParaRPr lang="en-IN"/>
        </a:p>
      </dgm:t>
    </dgm:pt>
    <dgm:pt modelId="{FC782B19-912C-426C-AFC3-E3C67374BFC5}">
      <dgm:prSet/>
      <dgm:spPr/>
      <dgm:t>
        <a:bodyPr/>
        <a:lstStyle/>
        <a:p>
          <a:endParaRPr lang="en-US" dirty="0"/>
        </a:p>
      </dgm:t>
    </dgm:pt>
    <dgm:pt modelId="{3CA9ED0F-7ACD-4343-8410-D28884C76165}" type="parTrans" cxnId="{BAB0158E-4AB1-47E8-B3B0-1CDCE0E0FE58}">
      <dgm:prSet/>
      <dgm:spPr/>
      <dgm:t>
        <a:bodyPr/>
        <a:lstStyle/>
        <a:p>
          <a:endParaRPr lang="en-IN"/>
        </a:p>
      </dgm:t>
    </dgm:pt>
    <dgm:pt modelId="{334BF24B-EE13-4736-A2BD-94FD38D94CF6}" type="sibTrans" cxnId="{BAB0158E-4AB1-47E8-B3B0-1CDCE0E0FE58}">
      <dgm:prSet/>
      <dgm:spPr/>
      <dgm:t>
        <a:bodyPr/>
        <a:lstStyle/>
        <a:p>
          <a:endParaRPr lang="en-IN"/>
        </a:p>
      </dgm:t>
    </dgm:pt>
    <dgm:pt modelId="{F94A05F3-4FFB-47F6-A130-3ADFF33950FC}">
      <dgm:prSet/>
      <dgm:spPr/>
      <dgm:t>
        <a:bodyPr/>
        <a:lstStyle/>
        <a:p>
          <a:r>
            <a:rPr lang="en-US"/>
            <a:t>Replace the test(s) script(s) in package.json file:</a:t>
          </a:r>
          <a:br>
            <a:rPr lang="en-US"/>
          </a:br>
          <a:r>
            <a:rPr lang="en-US"/>
            <a:t>// package.json</a:t>
          </a:r>
          <a:br>
            <a:rPr lang="en-US"/>
          </a:br>
          <a:r>
            <a:rPr lang="en-US"/>
            <a:t>"test": "jest",</a:t>
          </a:r>
          <a:br>
            <a:rPr lang="en-US"/>
          </a:br>
          <a:r>
            <a:rPr lang="en-US"/>
            <a:t>"test:watch": "jest --watch",</a:t>
          </a:r>
          <a:br>
            <a:rPr lang="en-US"/>
          </a:br>
          <a:r>
            <a:rPr lang="en-US"/>
            <a:t>"test:ci": "jest --runInBand“</a:t>
          </a:r>
          <a:endParaRPr lang="en-US" dirty="0"/>
        </a:p>
      </dgm:t>
    </dgm:pt>
    <dgm:pt modelId="{424885BC-2E51-407B-BD61-50967B6E76AC}" type="parTrans" cxnId="{1A2EB5B9-B84E-4CBE-B1E9-CCCE899DE7D0}">
      <dgm:prSet/>
      <dgm:spPr/>
      <dgm:t>
        <a:bodyPr/>
        <a:lstStyle/>
        <a:p>
          <a:endParaRPr lang="en-IN"/>
        </a:p>
      </dgm:t>
    </dgm:pt>
    <dgm:pt modelId="{A4BA9692-EB91-464E-9297-638DC38E6B8B}" type="sibTrans" cxnId="{1A2EB5B9-B84E-4CBE-B1E9-CCCE899DE7D0}">
      <dgm:prSet/>
      <dgm:spPr/>
      <dgm:t>
        <a:bodyPr/>
        <a:lstStyle/>
        <a:p>
          <a:endParaRPr lang="en-IN"/>
        </a:p>
      </dgm:t>
    </dgm:pt>
    <dgm:pt modelId="{E11964AB-E327-4C24-BE82-06FE1566346F}">
      <dgm:prSet/>
      <dgm:spPr/>
      <dgm:t>
        <a:bodyPr/>
        <a:lstStyle/>
        <a:p>
          <a:r>
            <a:rPr lang="en-US"/>
            <a:t>Add entry to the package.json: </a:t>
          </a:r>
          <a:br>
            <a:rPr lang="en-US"/>
          </a:br>
          <a:r>
            <a:rPr lang="en-US"/>
            <a:t>// package.json</a:t>
          </a:r>
          <a:br>
            <a:rPr lang="en-US"/>
          </a:br>
          <a:r>
            <a:rPr lang="en-US"/>
            <a:t>{</a:t>
          </a:r>
          <a:br>
            <a:rPr lang="en-US"/>
          </a:br>
          <a:r>
            <a:rPr lang="en-US"/>
            <a:t>...</a:t>
          </a:r>
          <a:br>
            <a:rPr lang="en-US"/>
          </a:br>
          <a:r>
            <a:rPr lang="en-US"/>
            <a:t>"jest": { </a:t>
          </a:r>
          <a:br>
            <a:rPr lang="en-US"/>
          </a:br>
          <a:r>
            <a:rPr lang="en-US"/>
            <a:t>"preset": "jest-preset-angular", </a:t>
          </a:r>
          <a:br>
            <a:rPr lang="en-US"/>
          </a:br>
          <a:r>
            <a:rPr lang="en-US"/>
            <a:t>"setupTestFrameworkScriptFile": "&lt;rootDir&gt;/setupJest.ts"</a:t>
          </a:r>
          <a:br>
            <a:rPr lang="en-US"/>
          </a:br>
          <a:r>
            <a:rPr lang="en-US"/>
            <a:t>}</a:t>
          </a:r>
          <a:br>
            <a:rPr lang="en-US"/>
          </a:br>
          <a:r>
            <a:rPr lang="en-US"/>
            <a:t>...</a:t>
          </a:r>
          <a:br>
            <a:rPr lang="en-US"/>
          </a:br>
          <a:r>
            <a:rPr lang="en-US"/>
            <a:t>}</a:t>
          </a:r>
          <a:endParaRPr lang="en-US" dirty="0"/>
        </a:p>
      </dgm:t>
    </dgm:pt>
    <dgm:pt modelId="{BE0D9C03-6DB2-4905-BECB-408E08982B7A}" type="parTrans" cxnId="{BB79CD16-6368-4182-9D73-61C343A07D9A}">
      <dgm:prSet/>
      <dgm:spPr/>
      <dgm:t>
        <a:bodyPr/>
        <a:lstStyle/>
        <a:p>
          <a:endParaRPr lang="en-IN"/>
        </a:p>
      </dgm:t>
    </dgm:pt>
    <dgm:pt modelId="{D4AF9193-AD21-4FDA-8CEF-BEBCF6874111}" type="sibTrans" cxnId="{BB79CD16-6368-4182-9D73-61C343A07D9A}">
      <dgm:prSet/>
      <dgm:spPr/>
      <dgm:t>
        <a:bodyPr/>
        <a:lstStyle/>
        <a:p>
          <a:endParaRPr lang="en-IN"/>
        </a:p>
      </dgm:t>
    </dgm:pt>
    <dgm:pt modelId="{D133DACD-27CD-47D8-BD9F-6337443CFC78}">
      <dgm:prSet/>
      <dgm:spPr/>
      <dgm:t>
        <a:bodyPr/>
        <a:lstStyle/>
        <a:p>
          <a:r>
            <a:rPr lang="en-US"/>
            <a:t>Add only this as config in setupJest.ts file: </a:t>
          </a:r>
          <a:br>
            <a:rPr lang="en-US"/>
          </a:br>
          <a:r>
            <a:rPr lang="en-US"/>
            <a:t>//setupJest.ts</a:t>
          </a:r>
          <a:br>
            <a:rPr lang="en-US"/>
          </a:br>
          <a:r>
            <a:rPr lang="en-US"/>
            <a:t>import ‘jest-present-angular/setup-jest’;</a:t>
          </a:r>
          <a:endParaRPr lang="en-US" dirty="0"/>
        </a:p>
      </dgm:t>
    </dgm:pt>
    <dgm:pt modelId="{C5CB5463-A187-49B1-8406-36FB7CE827D5}" type="parTrans" cxnId="{0AE1BA91-3505-4A46-A1B7-D6669A4EEB44}">
      <dgm:prSet/>
      <dgm:spPr/>
      <dgm:t>
        <a:bodyPr/>
        <a:lstStyle/>
        <a:p>
          <a:endParaRPr lang="en-IN"/>
        </a:p>
      </dgm:t>
    </dgm:pt>
    <dgm:pt modelId="{3D7A3B40-2526-4ACF-A2CB-F7F436717D44}" type="sibTrans" cxnId="{0AE1BA91-3505-4A46-A1B7-D6669A4EEB44}">
      <dgm:prSet/>
      <dgm:spPr/>
      <dgm:t>
        <a:bodyPr/>
        <a:lstStyle/>
        <a:p>
          <a:endParaRPr lang="en-IN"/>
        </a:p>
      </dgm:t>
    </dgm:pt>
    <dgm:pt modelId="{BCF50B73-C162-41E2-A0AC-8629657A1C68}">
      <dgm:prSet/>
      <dgm:spPr/>
      <dgm:t>
        <a:bodyPr/>
        <a:lstStyle/>
        <a:p>
          <a:r>
            <a:rPr lang="en-US"/>
            <a:t>Create the small setup file in src folder : filename : setupJest.ts</a:t>
          </a:r>
          <a:endParaRPr lang="en-IN"/>
        </a:p>
      </dgm:t>
    </dgm:pt>
    <dgm:pt modelId="{C915E07A-D9A2-489B-95FF-6E88BC254C2D}" type="parTrans" cxnId="{B30E6BFF-288F-4ADF-A357-4B2C81FEEE51}">
      <dgm:prSet/>
      <dgm:spPr/>
      <dgm:t>
        <a:bodyPr/>
        <a:lstStyle/>
        <a:p>
          <a:endParaRPr lang="en-IN"/>
        </a:p>
      </dgm:t>
    </dgm:pt>
    <dgm:pt modelId="{DC9B1BA4-6676-4D87-AC93-AFFF38E85CA5}" type="sibTrans" cxnId="{B30E6BFF-288F-4ADF-A357-4B2C81FEEE51}">
      <dgm:prSet/>
      <dgm:spPr/>
      <dgm:t>
        <a:bodyPr/>
        <a:lstStyle/>
        <a:p>
          <a:endParaRPr lang="en-IN"/>
        </a:p>
      </dgm:t>
    </dgm:pt>
    <dgm:pt modelId="{75192095-3EF4-4F94-AB54-8C94EF13C6CC}" type="pres">
      <dgm:prSet presAssocID="{B077AC58-0362-4A57-89F6-711C6290280B}" presName="Name0" presStyleCnt="0">
        <dgm:presLayoutVars>
          <dgm:dir/>
          <dgm:animLvl val="lvl"/>
          <dgm:resizeHandles val="exact"/>
        </dgm:presLayoutVars>
      </dgm:prSet>
      <dgm:spPr/>
    </dgm:pt>
    <dgm:pt modelId="{DF829D5C-EDF3-46C9-AC6E-9907FC742BDE}" type="pres">
      <dgm:prSet presAssocID="{CDEDCBEA-08C3-4F57-AE62-0D68B40F818E}" presName="composite" presStyleCnt="0"/>
      <dgm:spPr/>
    </dgm:pt>
    <dgm:pt modelId="{675ABCAA-5E98-4A79-86FA-312E756C3308}" type="pres">
      <dgm:prSet presAssocID="{CDEDCBEA-08C3-4F57-AE62-0D68B40F818E}" presName="parTx" presStyleLbl="alignNode1" presStyleIdx="0" presStyleCnt="8">
        <dgm:presLayoutVars>
          <dgm:chMax val="0"/>
          <dgm:chPref val="0"/>
        </dgm:presLayoutVars>
      </dgm:prSet>
      <dgm:spPr/>
    </dgm:pt>
    <dgm:pt modelId="{EF7CEE9D-8161-49F3-93AF-F1E506BBAD3F}" type="pres">
      <dgm:prSet presAssocID="{CDEDCBEA-08C3-4F57-AE62-0D68B40F818E}" presName="desTx" presStyleLbl="alignAccFollowNode1" presStyleIdx="0" presStyleCnt="8">
        <dgm:presLayoutVars/>
      </dgm:prSet>
      <dgm:spPr/>
    </dgm:pt>
    <dgm:pt modelId="{1320CEC7-153A-43B5-942F-2095C2EE5CCB}" type="pres">
      <dgm:prSet presAssocID="{71665827-7479-4222-94F7-B08BEE137E76}" presName="space" presStyleCnt="0"/>
      <dgm:spPr/>
    </dgm:pt>
    <dgm:pt modelId="{4FA145BB-D6C1-4B7F-8809-2A8E399F6BAA}" type="pres">
      <dgm:prSet presAssocID="{4B63C377-4048-4F07-B952-020E4888AF9A}" presName="composite" presStyleCnt="0"/>
      <dgm:spPr/>
    </dgm:pt>
    <dgm:pt modelId="{91C424A6-CC23-4BB0-A506-C5C2582156F1}" type="pres">
      <dgm:prSet presAssocID="{4B63C377-4048-4F07-B952-020E4888AF9A}" presName="parTx" presStyleLbl="alignNode1" presStyleIdx="1" presStyleCnt="8">
        <dgm:presLayoutVars>
          <dgm:chMax val="0"/>
          <dgm:chPref val="0"/>
        </dgm:presLayoutVars>
      </dgm:prSet>
      <dgm:spPr/>
    </dgm:pt>
    <dgm:pt modelId="{82DBF2CC-EAFA-48A4-9B1E-97A156B239B7}" type="pres">
      <dgm:prSet presAssocID="{4B63C377-4048-4F07-B952-020E4888AF9A}" presName="desTx" presStyleLbl="alignAccFollowNode1" presStyleIdx="1" presStyleCnt="8">
        <dgm:presLayoutVars/>
      </dgm:prSet>
      <dgm:spPr/>
    </dgm:pt>
    <dgm:pt modelId="{E801C333-B4A4-45E4-8816-8970A5765DA8}" type="pres">
      <dgm:prSet presAssocID="{F7A72A65-15A7-4F55-A94A-2C0AFC7BC74F}" presName="space" presStyleCnt="0"/>
      <dgm:spPr/>
    </dgm:pt>
    <dgm:pt modelId="{9FE6AADA-D14C-4A84-AE19-2FA04A137673}" type="pres">
      <dgm:prSet presAssocID="{9E995A49-83DF-480F-95C3-F6C56FC944D9}" presName="composite" presStyleCnt="0"/>
      <dgm:spPr/>
    </dgm:pt>
    <dgm:pt modelId="{773B1CB5-7214-4916-8772-CC4C94383537}" type="pres">
      <dgm:prSet presAssocID="{9E995A49-83DF-480F-95C3-F6C56FC944D9}" presName="parTx" presStyleLbl="alignNode1" presStyleIdx="2" presStyleCnt="8">
        <dgm:presLayoutVars>
          <dgm:chMax val="0"/>
          <dgm:chPref val="0"/>
        </dgm:presLayoutVars>
      </dgm:prSet>
      <dgm:spPr/>
    </dgm:pt>
    <dgm:pt modelId="{E2110C39-5C94-430C-810C-965FED912A4D}" type="pres">
      <dgm:prSet presAssocID="{9E995A49-83DF-480F-95C3-F6C56FC944D9}" presName="desTx" presStyleLbl="alignAccFollowNode1" presStyleIdx="2" presStyleCnt="8">
        <dgm:presLayoutVars/>
      </dgm:prSet>
      <dgm:spPr/>
    </dgm:pt>
    <dgm:pt modelId="{0A73E933-6C30-49BE-A6BD-23D0D28C090E}" type="pres">
      <dgm:prSet presAssocID="{F695B61C-F9DD-4F44-A082-6228B6876651}" presName="space" presStyleCnt="0"/>
      <dgm:spPr/>
    </dgm:pt>
    <dgm:pt modelId="{B96A9F78-3A60-4B03-842C-90D9B87F5A92}" type="pres">
      <dgm:prSet presAssocID="{7D84987A-A68F-44B6-9329-4AC1A418CD0A}" presName="composite" presStyleCnt="0"/>
      <dgm:spPr/>
    </dgm:pt>
    <dgm:pt modelId="{711FF371-D440-4E3C-A7C6-A338931EB9F4}" type="pres">
      <dgm:prSet presAssocID="{7D84987A-A68F-44B6-9329-4AC1A418CD0A}" presName="parTx" presStyleLbl="alignNode1" presStyleIdx="3" presStyleCnt="8">
        <dgm:presLayoutVars>
          <dgm:chMax val="0"/>
          <dgm:chPref val="0"/>
        </dgm:presLayoutVars>
      </dgm:prSet>
      <dgm:spPr/>
    </dgm:pt>
    <dgm:pt modelId="{0C37E405-531F-405F-8F7A-D1264DF167FD}" type="pres">
      <dgm:prSet presAssocID="{7D84987A-A68F-44B6-9329-4AC1A418CD0A}" presName="desTx" presStyleLbl="alignAccFollowNode1" presStyleIdx="3" presStyleCnt="8">
        <dgm:presLayoutVars/>
      </dgm:prSet>
      <dgm:spPr/>
    </dgm:pt>
    <dgm:pt modelId="{F3EA4C9B-C762-4F47-A67E-10FC1877253B}" type="pres">
      <dgm:prSet presAssocID="{7E766CBA-688F-411E-9656-D11F530A98AC}" presName="space" presStyleCnt="0"/>
      <dgm:spPr/>
    </dgm:pt>
    <dgm:pt modelId="{D61F1F08-CF0C-4625-9D57-C630EDEEB77C}" type="pres">
      <dgm:prSet presAssocID="{15AB3B6A-E9BD-4E26-B452-75021FB5339B}" presName="composite" presStyleCnt="0"/>
      <dgm:spPr/>
    </dgm:pt>
    <dgm:pt modelId="{CF38BEEC-92CC-4D37-AEF0-8CF1F1F9D1DA}" type="pres">
      <dgm:prSet presAssocID="{15AB3B6A-E9BD-4E26-B452-75021FB5339B}" presName="parTx" presStyleLbl="alignNode1" presStyleIdx="4" presStyleCnt="8">
        <dgm:presLayoutVars>
          <dgm:chMax val="0"/>
          <dgm:chPref val="0"/>
        </dgm:presLayoutVars>
      </dgm:prSet>
      <dgm:spPr/>
    </dgm:pt>
    <dgm:pt modelId="{9BF71E6C-EC91-49D7-BDBF-14178CF9EA85}" type="pres">
      <dgm:prSet presAssocID="{15AB3B6A-E9BD-4E26-B452-75021FB5339B}" presName="desTx" presStyleLbl="alignAccFollowNode1" presStyleIdx="4" presStyleCnt="8">
        <dgm:presLayoutVars/>
      </dgm:prSet>
      <dgm:spPr/>
    </dgm:pt>
    <dgm:pt modelId="{FF6011B2-B0FF-4870-80C8-013E1687FE9B}" type="pres">
      <dgm:prSet presAssocID="{B3B7F736-DC84-4B6B-B238-58E041953A54}" presName="space" presStyleCnt="0"/>
      <dgm:spPr/>
    </dgm:pt>
    <dgm:pt modelId="{A92697F0-E5AB-4950-B43F-FE9B0F759119}" type="pres">
      <dgm:prSet presAssocID="{6A50111B-AFBD-4004-96DD-DB076046F6E8}" presName="composite" presStyleCnt="0"/>
      <dgm:spPr/>
    </dgm:pt>
    <dgm:pt modelId="{A9EDC0DF-4D8C-4E33-A9EF-BE24EC610058}" type="pres">
      <dgm:prSet presAssocID="{6A50111B-AFBD-4004-96DD-DB076046F6E8}" presName="parTx" presStyleLbl="alignNode1" presStyleIdx="5" presStyleCnt="8">
        <dgm:presLayoutVars>
          <dgm:chMax val="0"/>
          <dgm:chPref val="0"/>
        </dgm:presLayoutVars>
      </dgm:prSet>
      <dgm:spPr/>
    </dgm:pt>
    <dgm:pt modelId="{50AA5DE7-A6F7-4BF2-B3DE-F6B1BCBBD6E9}" type="pres">
      <dgm:prSet presAssocID="{6A50111B-AFBD-4004-96DD-DB076046F6E8}" presName="desTx" presStyleLbl="alignAccFollowNode1" presStyleIdx="5" presStyleCnt="8">
        <dgm:presLayoutVars/>
      </dgm:prSet>
      <dgm:spPr/>
    </dgm:pt>
    <dgm:pt modelId="{6F749B22-EDE0-45E2-8AD7-B7FCADAC380B}" type="pres">
      <dgm:prSet presAssocID="{87262FE0-1048-43F4-A9F1-4F99DFF559A8}" presName="space" presStyleCnt="0"/>
      <dgm:spPr/>
    </dgm:pt>
    <dgm:pt modelId="{FF09A5AA-1672-4B8F-9805-6EAC3643E933}" type="pres">
      <dgm:prSet presAssocID="{F51255D3-7099-4FD3-B973-29062CD64D41}" presName="composite" presStyleCnt="0"/>
      <dgm:spPr/>
    </dgm:pt>
    <dgm:pt modelId="{4AACE892-4AB2-42B6-9DB3-767D51E411D8}" type="pres">
      <dgm:prSet presAssocID="{F51255D3-7099-4FD3-B973-29062CD64D41}" presName="parTx" presStyleLbl="alignNode1" presStyleIdx="6" presStyleCnt="8">
        <dgm:presLayoutVars>
          <dgm:chMax val="0"/>
          <dgm:chPref val="0"/>
        </dgm:presLayoutVars>
      </dgm:prSet>
      <dgm:spPr/>
    </dgm:pt>
    <dgm:pt modelId="{752BC7C7-4DD8-4DF3-B505-E3BB6AD69316}" type="pres">
      <dgm:prSet presAssocID="{F51255D3-7099-4FD3-B973-29062CD64D41}" presName="desTx" presStyleLbl="alignAccFollowNode1" presStyleIdx="6" presStyleCnt="8">
        <dgm:presLayoutVars/>
      </dgm:prSet>
      <dgm:spPr/>
    </dgm:pt>
    <dgm:pt modelId="{145C3003-361B-40B3-AE0F-C11BBAB1EFBF}" type="pres">
      <dgm:prSet presAssocID="{596C8F39-565A-46BE-AF69-6CC135A00540}" presName="space" presStyleCnt="0"/>
      <dgm:spPr/>
    </dgm:pt>
    <dgm:pt modelId="{B4D11D24-0509-48F0-9BF7-75CE328F6192}" type="pres">
      <dgm:prSet presAssocID="{A1F45E82-9752-4F2A-86AC-E0F08D52F413}" presName="composite" presStyleCnt="0"/>
      <dgm:spPr/>
    </dgm:pt>
    <dgm:pt modelId="{0085426D-7503-4894-A757-4B74D3CFCF3E}" type="pres">
      <dgm:prSet presAssocID="{A1F45E82-9752-4F2A-86AC-E0F08D52F413}" presName="parTx" presStyleLbl="alignNode1" presStyleIdx="7" presStyleCnt="8">
        <dgm:presLayoutVars>
          <dgm:chMax val="0"/>
          <dgm:chPref val="0"/>
        </dgm:presLayoutVars>
      </dgm:prSet>
      <dgm:spPr/>
    </dgm:pt>
    <dgm:pt modelId="{C7DA9954-B9CC-4C79-A961-8BE8CA3F150D}" type="pres">
      <dgm:prSet presAssocID="{A1F45E82-9752-4F2A-86AC-E0F08D52F413}" presName="desTx" presStyleLbl="alignAccFollowNode1" presStyleIdx="7" presStyleCnt="8">
        <dgm:presLayoutVars/>
      </dgm:prSet>
      <dgm:spPr/>
    </dgm:pt>
  </dgm:ptLst>
  <dgm:cxnLst>
    <dgm:cxn modelId="{469C120A-2560-4C7E-8375-9F5FF0594A66}" type="presOf" srcId="{15AB3B6A-E9BD-4E26-B452-75021FB5339B}" destId="{CF38BEEC-92CC-4D37-AEF0-8CF1F1F9D1DA}" srcOrd="0" destOrd="0" presId="urn:microsoft.com/office/officeart/2016/7/layout/ChevronBlockProcess"/>
    <dgm:cxn modelId="{068AB511-B9AD-4097-B7C2-0B952E6C3720}" type="presOf" srcId="{BCC86D52-1864-4401-BBB7-5249E1CBCC79}" destId="{9BF71E6C-EC91-49D7-BDBF-14178CF9EA85}" srcOrd="0" destOrd="0" presId="urn:microsoft.com/office/officeart/2016/7/layout/ChevronBlockProcess"/>
    <dgm:cxn modelId="{F9D61E14-1E87-4C55-A19D-5BDC26984EA7}" type="presOf" srcId="{B077AC58-0362-4A57-89F6-711C6290280B}" destId="{75192095-3EF4-4F94-AB54-8C94EF13C6CC}" srcOrd="0" destOrd="0" presId="urn:microsoft.com/office/officeart/2016/7/layout/ChevronBlockProcess"/>
    <dgm:cxn modelId="{D8EE8615-C86E-4263-A6AD-4CEA7D32B77D}" type="presOf" srcId="{4B63C377-4048-4F07-B952-020E4888AF9A}" destId="{91C424A6-CC23-4BB0-A506-C5C2582156F1}" srcOrd="0" destOrd="0" presId="urn:microsoft.com/office/officeart/2016/7/layout/ChevronBlockProcess"/>
    <dgm:cxn modelId="{80F2E415-25B4-4FE6-AC83-7E16A51A7B1E}" srcId="{9E995A49-83DF-480F-95C3-F6C56FC944D9}" destId="{78825C22-5010-4CBD-B3BE-A0E9821C3635}" srcOrd="1" destOrd="0" parTransId="{E1E7E859-513E-4076-88F9-6D29613525D8}" sibTransId="{2F5E8D9C-BC2B-4224-9CB4-9DBA83AE714D}"/>
    <dgm:cxn modelId="{BB79CD16-6368-4182-9D73-61C343A07D9A}" srcId="{6A50111B-AFBD-4004-96DD-DB076046F6E8}" destId="{E11964AB-E327-4C24-BE82-06FE1566346F}" srcOrd="1" destOrd="0" parTransId="{BE0D9C03-6DB2-4905-BECB-408E08982B7A}" sibTransId="{D4AF9193-AD21-4FDA-8CEF-BEBCF6874111}"/>
    <dgm:cxn modelId="{B57FFB18-D9BD-4539-AB15-874AF55FBE13}" srcId="{B077AC58-0362-4A57-89F6-711C6290280B}" destId="{CDEDCBEA-08C3-4F57-AE62-0D68B40F818E}" srcOrd="0" destOrd="0" parTransId="{BCDF73B4-C18D-4D74-A2DE-6F9A7F86F2B8}" sibTransId="{71665827-7479-4222-94F7-B08BEE137E76}"/>
    <dgm:cxn modelId="{BC5BBA1C-CB3A-4CD6-8A7B-CDA93E62C760}" type="presOf" srcId="{6A50111B-AFBD-4004-96DD-DB076046F6E8}" destId="{A9EDC0DF-4D8C-4E33-A9EF-BE24EC610058}" srcOrd="0" destOrd="0" presId="urn:microsoft.com/office/officeart/2016/7/layout/ChevronBlockProcess"/>
    <dgm:cxn modelId="{A4B6F82A-D903-43E7-B7FF-A399656DCD99}" srcId="{CDEDCBEA-08C3-4F57-AE62-0D68B40F818E}" destId="{12979114-146A-4D78-B2B5-9CAB10476312}" srcOrd="0" destOrd="0" parTransId="{2603D4DE-5CF1-4A28-827C-2AD942D34761}" sibTransId="{6081AC1A-13C2-4769-8467-14B53F53305F}"/>
    <dgm:cxn modelId="{3AE2222C-9AFF-4B66-B7EE-6FA32FF6F18E}" type="presOf" srcId="{E3DD72B6-902C-4759-A4D1-5D16E68F5D22}" destId="{752BC7C7-4DD8-4DF3-B505-E3BB6AD69316}" srcOrd="0" destOrd="0" presId="urn:microsoft.com/office/officeart/2016/7/layout/ChevronBlockProcess"/>
    <dgm:cxn modelId="{D90C1D4A-607E-4E12-9C2F-09E6AB45138F}" srcId="{B077AC58-0362-4A57-89F6-711C6290280B}" destId="{4B63C377-4048-4F07-B952-020E4888AF9A}" srcOrd="1" destOrd="0" parTransId="{2E90C656-480D-4FCE-8563-86BBED3828D7}" sibTransId="{F7A72A65-15A7-4F55-A94A-2C0AFC7BC74F}"/>
    <dgm:cxn modelId="{F912D24A-556A-48A7-A39D-189B7BEE2FB5}" srcId="{B077AC58-0362-4A57-89F6-711C6290280B}" destId="{A1F45E82-9752-4F2A-86AC-E0F08D52F413}" srcOrd="7" destOrd="0" parTransId="{E977AD17-9C58-4A9A-8DD2-6780CA18F7E5}" sibTransId="{2D5CF199-E2FE-4BB0-9ADF-B97BB2475C2A}"/>
    <dgm:cxn modelId="{A075344D-E8FE-4355-98DE-5F4918D23C42}" type="presOf" srcId="{EF6841B2-6B8E-4F2F-A311-21BC9D764799}" destId="{E2110C39-5C94-430C-810C-965FED912A4D}" srcOrd="0" destOrd="0" presId="urn:microsoft.com/office/officeart/2016/7/layout/ChevronBlockProcess"/>
    <dgm:cxn modelId="{D499626D-A5B7-45A4-A7EE-2629C41F8CA2}" type="presOf" srcId="{FC782B19-912C-426C-AFC3-E3C67374BFC5}" destId="{752BC7C7-4DD8-4DF3-B505-E3BB6AD69316}" srcOrd="0" destOrd="1" presId="urn:microsoft.com/office/officeart/2016/7/layout/ChevronBlockProcess"/>
    <dgm:cxn modelId="{38EE5F4E-B825-4E8B-9937-19DB1EF60866}" srcId="{B077AC58-0362-4A57-89F6-711C6290280B}" destId="{6A50111B-AFBD-4004-96DD-DB076046F6E8}" srcOrd="5" destOrd="0" parTransId="{4F197C7D-B721-4733-8C0D-9CF976470ED9}" sibTransId="{87262FE0-1048-43F4-A9F1-4F99DFF559A8}"/>
    <dgm:cxn modelId="{1EB4B150-9B5C-4EF7-B1B5-83B8A3FD8BDB}" srcId="{B077AC58-0362-4A57-89F6-711C6290280B}" destId="{F51255D3-7099-4FD3-B973-29062CD64D41}" srcOrd="6" destOrd="0" parTransId="{F10F8F21-43C1-43E7-9F93-281B9CCD0108}" sibTransId="{596C8F39-565A-46BE-AF69-6CC135A00540}"/>
    <dgm:cxn modelId="{B776AA53-777F-43BC-992A-366EF2E4904D}" type="presOf" srcId="{72AAAE28-974F-45D9-80B4-5EDD9EC4465F}" destId="{C7DA9954-B9CC-4C79-A961-8BE8CA3F150D}" srcOrd="0" destOrd="0" presId="urn:microsoft.com/office/officeart/2016/7/layout/ChevronBlockProcess"/>
    <dgm:cxn modelId="{61E20057-F39B-4AA5-B97D-88E3FA9F058E}" type="presOf" srcId="{BCF50B73-C162-41E2-A0AC-8629657A1C68}" destId="{0C37E405-531F-405F-8F7A-D1264DF167FD}" srcOrd="0" destOrd="1" presId="urn:microsoft.com/office/officeart/2016/7/layout/ChevronBlockProcess"/>
    <dgm:cxn modelId="{BAB0158E-4AB1-47E8-B3B0-1CDCE0E0FE58}" srcId="{F51255D3-7099-4FD3-B973-29062CD64D41}" destId="{FC782B19-912C-426C-AFC3-E3C67374BFC5}" srcOrd="1" destOrd="0" parTransId="{3CA9ED0F-7ACD-4343-8410-D28884C76165}" sibTransId="{334BF24B-EE13-4736-A2BD-94FD38D94CF6}"/>
    <dgm:cxn modelId="{DC243A91-2491-4B75-B54D-2E9306437F09}" srcId="{B077AC58-0362-4A57-89F6-711C6290280B}" destId="{7D84987A-A68F-44B6-9329-4AC1A418CD0A}" srcOrd="3" destOrd="0" parTransId="{B17FCE4F-623F-40C6-B58D-68696F0125D3}" sibTransId="{7E766CBA-688F-411E-9656-D11F530A98AC}"/>
    <dgm:cxn modelId="{0AE1BA91-3505-4A46-A1B7-D6669A4EEB44}" srcId="{15AB3B6A-E9BD-4E26-B452-75021FB5339B}" destId="{D133DACD-27CD-47D8-BD9F-6337443CFC78}" srcOrd="1" destOrd="0" parTransId="{C5CB5463-A187-49B1-8406-36FB7CE827D5}" sibTransId="{3D7A3B40-2526-4ACF-A2CB-F7F436717D44}"/>
    <dgm:cxn modelId="{BB247E95-F3CE-4667-9BA9-3E8BEDFD469A}" srcId="{B077AC58-0362-4A57-89F6-711C6290280B}" destId="{15AB3B6A-E9BD-4E26-B452-75021FB5339B}" srcOrd="4" destOrd="0" parTransId="{8A1A7774-BB80-4B61-937A-315C5B6A91E4}" sibTransId="{B3B7F736-DC84-4B6B-B238-58E041953A54}"/>
    <dgm:cxn modelId="{6F3CAF98-B82A-46D9-B514-12B92EBC1FD8}" srcId="{9E995A49-83DF-480F-95C3-F6C56FC944D9}" destId="{EF6841B2-6B8E-4F2F-A311-21BC9D764799}" srcOrd="0" destOrd="0" parTransId="{7DF1E18B-09AE-4C42-A253-4457D8E010A3}" sibTransId="{9F12E24C-111D-4242-9C2C-D3282FD40BE0}"/>
    <dgm:cxn modelId="{AD48779A-B8FD-495D-8C62-B60D3F28275B}" type="presOf" srcId="{E11964AB-E327-4C24-BE82-06FE1566346F}" destId="{50AA5DE7-A6F7-4BF2-B3DE-F6B1BCBBD6E9}" srcOrd="0" destOrd="1" presId="urn:microsoft.com/office/officeart/2016/7/layout/ChevronBlockProcess"/>
    <dgm:cxn modelId="{287CFF9C-CBEB-4A4C-AA55-77F2FF454867}" type="presOf" srcId="{78825C22-5010-4CBD-B3BE-A0E9821C3635}" destId="{E2110C39-5C94-430C-810C-965FED912A4D}" srcOrd="0" destOrd="1" presId="urn:microsoft.com/office/officeart/2016/7/layout/ChevronBlockProcess"/>
    <dgm:cxn modelId="{237D60A0-C9C8-4309-9DE7-5F58BC114CF9}" type="presOf" srcId="{D133DACD-27CD-47D8-BD9F-6337443CFC78}" destId="{9BF71E6C-EC91-49D7-BDBF-14178CF9EA85}" srcOrd="0" destOrd="1" presId="urn:microsoft.com/office/officeart/2016/7/layout/ChevronBlockProcess"/>
    <dgm:cxn modelId="{51A493A3-CFFF-4F27-B134-0DF7FA0FD9AB}" type="presOf" srcId="{9E995A49-83DF-480F-95C3-F6C56FC944D9}" destId="{773B1CB5-7214-4916-8772-CC4C94383537}" srcOrd="0" destOrd="0" presId="urn:microsoft.com/office/officeart/2016/7/layout/ChevronBlockProcess"/>
    <dgm:cxn modelId="{FAD95FA5-107E-4476-95FB-CFA00E12BBFB}" srcId="{CDEDCBEA-08C3-4F57-AE62-0D68B40F818E}" destId="{8E8346F3-66C9-4456-95A8-FF8C7B73435B}" srcOrd="1" destOrd="0" parTransId="{B96F67D2-E4AB-4358-A2B2-2B4B9E519179}" sibTransId="{D8BDA62F-E702-4439-AAC2-767CC732EAD0}"/>
    <dgm:cxn modelId="{89B781A5-B14E-4759-BCA6-6FE482B6ECBB}" type="presOf" srcId="{12979114-146A-4D78-B2B5-9CAB10476312}" destId="{EF7CEE9D-8161-49F3-93AF-F1E506BBAD3F}" srcOrd="0" destOrd="0" presId="urn:microsoft.com/office/officeart/2016/7/layout/ChevronBlockProcess"/>
    <dgm:cxn modelId="{1A2EB5B9-B84E-4CBE-B1E9-CCCE899DE7D0}" srcId="{F51255D3-7099-4FD3-B973-29062CD64D41}" destId="{F94A05F3-4FFB-47F6-A130-3ADFF33950FC}" srcOrd="2" destOrd="0" parTransId="{424885BC-2E51-407B-BD61-50967B6E76AC}" sibTransId="{A4BA9692-EB91-464E-9297-638DC38E6B8B}"/>
    <dgm:cxn modelId="{E154B2C3-2230-46C1-8A1E-2679184CB684}" type="presOf" srcId="{A1F45E82-9752-4F2A-86AC-E0F08D52F413}" destId="{0085426D-7503-4894-A757-4B74D3CFCF3E}" srcOrd="0" destOrd="0" presId="urn:microsoft.com/office/officeart/2016/7/layout/ChevronBlockProcess"/>
    <dgm:cxn modelId="{C97F31C4-7A31-4C9B-AAC0-F2D8BEB6A134}" type="presOf" srcId="{F94A05F3-4FFB-47F6-A130-3ADFF33950FC}" destId="{752BC7C7-4DD8-4DF3-B505-E3BB6AD69316}" srcOrd="0" destOrd="2" presId="urn:microsoft.com/office/officeart/2016/7/layout/ChevronBlockProcess"/>
    <dgm:cxn modelId="{746889C6-F365-4906-8ACA-B9E098DCE209}" srcId="{15AB3B6A-E9BD-4E26-B452-75021FB5339B}" destId="{BCC86D52-1864-4401-BBB7-5249E1CBCC79}" srcOrd="0" destOrd="0" parTransId="{9989F1D1-5FC0-4E98-BF86-4C03699B0742}" sibTransId="{F0AC4462-51E2-4F6A-A0CC-1175CA549C07}"/>
    <dgm:cxn modelId="{01597CC9-0405-44CA-AFB2-449E560A12FF}" type="presOf" srcId="{FC06434C-D3C8-4415-8B9A-DD6092AA4CEC}" destId="{50AA5DE7-A6F7-4BF2-B3DE-F6B1BCBBD6E9}" srcOrd="0" destOrd="0" presId="urn:microsoft.com/office/officeart/2016/7/layout/ChevronBlockProcess"/>
    <dgm:cxn modelId="{50874FCF-28BB-4B22-8472-3CFA918FB50E}" srcId="{7D84987A-A68F-44B6-9329-4AC1A418CD0A}" destId="{A09523C5-10C4-4D3E-A323-897ED960D740}" srcOrd="0" destOrd="0" parTransId="{1D3DE44F-55E9-45E2-B9E8-607654767D4D}" sibTransId="{D59B8AA0-479C-4449-8C19-F0958A4D5AD0}"/>
    <dgm:cxn modelId="{12A13ED3-1DC7-443B-9FDE-37C0D1A67833}" type="presOf" srcId="{CDEDCBEA-08C3-4F57-AE62-0D68B40F818E}" destId="{675ABCAA-5E98-4A79-86FA-312E756C3308}" srcOrd="0" destOrd="0" presId="urn:microsoft.com/office/officeart/2016/7/layout/ChevronBlockProcess"/>
    <dgm:cxn modelId="{AFB1DFDD-2EFD-4E8B-9BFF-6D1CB18FFBD5}" srcId="{B077AC58-0362-4A57-89F6-711C6290280B}" destId="{9E995A49-83DF-480F-95C3-F6C56FC944D9}" srcOrd="2" destOrd="0" parTransId="{F1360207-21C1-41A9-9C0C-F8C9399153DF}" sibTransId="{F695B61C-F9DD-4F44-A082-6228B6876651}"/>
    <dgm:cxn modelId="{985498DF-A257-4365-A02F-140BFC5C3299}" type="presOf" srcId="{A09523C5-10C4-4D3E-A323-897ED960D740}" destId="{0C37E405-531F-405F-8F7A-D1264DF167FD}" srcOrd="0" destOrd="0" presId="urn:microsoft.com/office/officeart/2016/7/layout/ChevronBlockProcess"/>
    <dgm:cxn modelId="{D6224EE5-9FB6-46CD-9EE7-F8F59149DA3C}" type="presOf" srcId="{8E8346F3-66C9-4456-95A8-FF8C7B73435B}" destId="{EF7CEE9D-8161-49F3-93AF-F1E506BBAD3F}" srcOrd="0" destOrd="1" presId="urn:microsoft.com/office/officeart/2016/7/layout/ChevronBlockProcess"/>
    <dgm:cxn modelId="{E398DCE5-775E-4F87-A826-B69C6FEDE34A}" type="presOf" srcId="{F51255D3-7099-4FD3-B973-29062CD64D41}" destId="{4AACE892-4AB2-42B6-9DB3-767D51E411D8}" srcOrd="0" destOrd="0" presId="urn:microsoft.com/office/officeart/2016/7/layout/ChevronBlockProcess"/>
    <dgm:cxn modelId="{EA8489E7-B723-4A4F-8915-A3C20FE56004}" srcId="{4B63C377-4048-4F07-B952-020E4888AF9A}" destId="{584B2821-6DAD-4252-9923-7E58693FC488}" srcOrd="0" destOrd="0" parTransId="{1855500D-4D5C-4D97-B4D9-0BAAE8420173}" sibTransId="{9BD69213-CB0D-4AAF-B560-0F327E44E14E}"/>
    <dgm:cxn modelId="{C9BC87EA-7DAF-4061-ADBC-882DC739E00D}" type="presOf" srcId="{584B2821-6DAD-4252-9923-7E58693FC488}" destId="{82DBF2CC-EAFA-48A4-9B1E-97A156B239B7}" srcOrd="0" destOrd="0" presId="urn:microsoft.com/office/officeart/2016/7/layout/ChevronBlockProcess"/>
    <dgm:cxn modelId="{88FCA2EA-167B-49D5-8DAB-F326DA5B4E5E}" srcId="{6A50111B-AFBD-4004-96DD-DB076046F6E8}" destId="{FC06434C-D3C8-4415-8B9A-DD6092AA4CEC}" srcOrd="0" destOrd="0" parTransId="{A1A147D2-817F-49E1-9CFD-691113317D4C}" sibTransId="{260955EA-452C-430D-85C8-E3EF3DE95DF0}"/>
    <dgm:cxn modelId="{A2156BF1-BEDF-4404-949F-C42657B42340}" type="presOf" srcId="{7D84987A-A68F-44B6-9329-4AC1A418CD0A}" destId="{711FF371-D440-4E3C-A7C6-A338931EB9F4}" srcOrd="0" destOrd="0" presId="urn:microsoft.com/office/officeart/2016/7/layout/ChevronBlockProcess"/>
    <dgm:cxn modelId="{968AA0F7-1111-4CB8-8917-780CB06750CA}" srcId="{A1F45E82-9752-4F2A-86AC-E0F08D52F413}" destId="{72AAAE28-974F-45D9-80B4-5EDD9EC4465F}" srcOrd="0" destOrd="0" parTransId="{FFFB02D2-4267-49BD-99DC-6AF2E5D51B02}" sibTransId="{EBE12F88-7A6B-4DAD-92DC-77488A3BAEEC}"/>
    <dgm:cxn modelId="{51B5E3F7-94A9-420B-87FA-C5419CAD6CA0}" srcId="{F51255D3-7099-4FD3-B973-29062CD64D41}" destId="{E3DD72B6-902C-4759-A4D1-5D16E68F5D22}" srcOrd="0" destOrd="0" parTransId="{7ACB3FBC-2A89-4A15-8C19-F51832D79BA4}" sibTransId="{E8EF56BA-0DF0-499D-9827-41E0C6A4FE58}"/>
    <dgm:cxn modelId="{B30E6BFF-288F-4ADF-A357-4B2C81FEEE51}" srcId="{7D84987A-A68F-44B6-9329-4AC1A418CD0A}" destId="{BCF50B73-C162-41E2-A0AC-8629657A1C68}" srcOrd="1" destOrd="0" parTransId="{C915E07A-D9A2-489B-95FF-6E88BC254C2D}" sibTransId="{DC9B1BA4-6676-4D87-AC93-AFFF38E85CA5}"/>
    <dgm:cxn modelId="{7E5CA4AA-7ACD-4F56-9B5F-E66ED57C517A}" type="presParOf" srcId="{75192095-3EF4-4F94-AB54-8C94EF13C6CC}" destId="{DF829D5C-EDF3-46C9-AC6E-9907FC742BDE}" srcOrd="0" destOrd="0" presId="urn:microsoft.com/office/officeart/2016/7/layout/ChevronBlockProcess"/>
    <dgm:cxn modelId="{E51B283A-A072-48EA-B51A-7DBB736C34EB}" type="presParOf" srcId="{DF829D5C-EDF3-46C9-AC6E-9907FC742BDE}" destId="{675ABCAA-5E98-4A79-86FA-312E756C3308}" srcOrd="0" destOrd="0" presId="urn:microsoft.com/office/officeart/2016/7/layout/ChevronBlockProcess"/>
    <dgm:cxn modelId="{5E758C6F-684B-4397-BBC4-E3FF8CB120D8}" type="presParOf" srcId="{DF829D5C-EDF3-46C9-AC6E-9907FC742BDE}" destId="{EF7CEE9D-8161-49F3-93AF-F1E506BBAD3F}" srcOrd="1" destOrd="0" presId="urn:microsoft.com/office/officeart/2016/7/layout/ChevronBlockProcess"/>
    <dgm:cxn modelId="{C857EADD-7DFE-4158-BDC4-50FE73966BC9}" type="presParOf" srcId="{75192095-3EF4-4F94-AB54-8C94EF13C6CC}" destId="{1320CEC7-153A-43B5-942F-2095C2EE5CCB}" srcOrd="1" destOrd="0" presId="urn:microsoft.com/office/officeart/2016/7/layout/ChevronBlockProcess"/>
    <dgm:cxn modelId="{A055DE6A-82F9-42DD-A608-0A0CD9F2DCEF}" type="presParOf" srcId="{75192095-3EF4-4F94-AB54-8C94EF13C6CC}" destId="{4FA145BB-D6C1-4B7F-8809-2A8E399F6BAA}" srcOrd="2" destOrd="0" presId="urn:microsoft.com/office/officeart/2016/7/layout/ChevronBlockProcess"/>
    <dgm:cxn modelId="{D88E2A61-3DDB-4400-9C68-3CFB77430094}" type="presParOf" srcId="{4FA145BB-D6C1-4B7F-8809-2A8E399F6BAA}" destId="{91C424A6-CC23-4BB0-A506-C5C2582156F1}" srcOrd="0" destOrd="0" presId="urn:microsoft.com/office/officeart/2016/7/layout/ChevronBlockProcess"/>
    <dgm:cxn modelId="{0B996069-AC61-449E-8BD8-946C81966C2C}" type="presParOf" srcId="{4FA145BB-D6C1-4B7F-8809-2A8E399F6BAA}" destId="{82DBF2CC-EAFA-48A4-9B1E-97A156B239B7}" srcOrd="1" destOrd="0" presId="urn:microsoft.com/office/officeart/2016/7/layout/ChevronBlockProcess"/>
    <dgm:cxn modelId="{586AFCF1-BFE7-4154-B8C5-8725DD685705}" type="presParOf" srcId="{75192095-3EF4-4F94-AB54-8C94EF13C6CC}" destId="{E801C333-B4A4-45E4-8816-8970A5765DA8}" srcOrd="3" destOrd="0" presId="urn:microsoft.com/office/officeart/2016/7/layout/ChevronBlockProcess"/>
    <dgm:cxn modelId="{BDC7CD8B-5A3A-4F6D-9978-23A1DF7A15E7}" type="presParOf" srcId="{75192095-3EF4-4F94-AB54-8C94EF13C6CC}" destId="{9FE6AADA-D14C-4A84-AE19-2FA04A137673}" srcOrd="4" destOrd="0" presId="urn:microsoft.com/office/officeart/2016/7/layout/ChevronBlockProcess"/>
    <dgm:cxn modelId="{A2767DAA-BA8C-42AE-9397-8382099F7DDB}" type="presParOf" srcId="{9FE6AADA-D14C-4A84-AE19-2FA04A137673}" destId="{773B1CB5-7214-4916-8772-CC4C94383537}" srcOrd="0" destOrd="0" presId="urn:microsoft.com/office/officeart/2016/7/layout/ChevronBlockProcess"/>
    <dgm:cxn modelId="{EE5873AF-9FD1-4693-9A90-404E57CDAEAC}" type="presParOf" srcId="{9FE6AADA-D14C-4A84-AE19-2FA04A137673}" destId="{E2110C39-5C94-430C-810C-965FED912A4D}" srcOrd="1" destOrd="0" presId="urn:microsoft.com/office/officeart/2016/7/layout/ChevronBlockProcess"/>
    <dgm:cxn modelId="{45CF7FAE-93AB-4839-9F3B-47D07BE3A79E}" type="presParOf" srcId="{75192095-3EF4-4F94-AB54-8C94EF13C6CC}" destId="{0A73E933-6C30-49BE-A6BD-23D0D28C090E}" srcOrd="5" destOrd="0" presId="urn:microsoft.com/office/officeart/2016/7/layout/ChevronBlockProcess"/>
    <dgm:cxn modelId="{342AEE63-384A-4E94-8CF1-7BBA43F5AA49}" type="presParOf" srcId="{75192095-3EF4-4F94-AB54-8C94EF13C6CC}" destId="{B96A9F78-3A60-4B03-842C-90D9B87F5A92}" srcOrd="6" destOrd="0" presId="urn:microsoft.com/office/officeart/2016/7/layout/ChevronBlockProcess"/>
    <dgm:cxn modelId="{4A73E0EB-BDAF-4511-86DF-32177D14F796}" type="presParOf" srcId="{B96A9F78-3A60-4B03-842C-90D9B87F5A92}" destId="{711FF371-D440-4E3C-A7C6-A338931EB9F4}" srcOrd="0" destOrd="0" presId="urn:microsoft.com/office/officeart/2016/7/layout/ChevronBlockProcess"/>
    <dgm:cxn modelId="{4E7CD06E-C67B-4092-8462-49A69EAADA62}" type="presParOf" srcId="{B96A9F78-3A60-4B03-842C-90D9B87F5A92}" destId="{0C37E405-531F-405F-8F7A-D1264DF167FD}" srcOrd="1" destOrd="0" presId="urn:microsoft.com/office/officeart/2016/7/layout/ChevronBlockProcess"/>
    <dgm:cxn modelId="{7EF83C84-6C9D-424B-864F-3F636EAB8AA6}" type="presParOf" srcId="{75192095-3EF4-4F94-AB54-8C94EF13C6CC}" destId="{F3EA4C9B-C762-4F47-A67E-10FC1877253B}" srcOrd="7" destOrd="0" presId="urn:microsoft.com/office/officeart/2016/7/layout/ChevronBlockProcess"/>
    <dgm:cxn modelId="{63782435-6738-42EB-8F5C-E37E05FAE6F0}" type="presParOf" srcId="{75192095-3EF4-4F94-AB54-8C94EF13C6CC}" destId="{D61F1F08-CF0C-4625-9D57-C630EDEEB77C}" srcOrd="8" destOrd="0" presId="urn:microsoft.com/office/officeart/2016/7/layout/ChevronBlockProcess"/>
    <dgm:cxn modelId="{F71FBADD-F16A-43EB-A6A7-968B25FDBEA9}" type="presParOf" srcId="{D61F1F08-CF0C-4625-9D57-C630EDEEB77C}" destId="{CF38BEEC-92CC-4D37-AEF0-8CF1F1F9D1DA}" srcOrd="0" destOrd="0" presId="urn:microsoft.com/office/officeart/2016/7/layout/ChevronBlockProcess"/>
    <dgm:cxn modelId="{C8D2314D-21F5-49DA-9796-6061C5466BB9}" type="presParOf" srcId="{D61F1F08-CF0C-4625-9D57-C630EDEEB77C}" destId="{9BF71E6C-EC91-49D7-BDBF-14178CF9EA85}" srcOrd="1" destOrd="0" presId="urn:microsoft.com/office/officeart/2016/7/layout/ChevronBlockProcess"/>
    <dgm:cxn modelId="{336D4B06-7455-4361-874B-3BCF44730995}" type="presParOf" srcId="{75192095-3EF4-4F94-AB54-8C94EF13C6CC}" destId="{FF6011B2-B0FF-4870-80C8-013E1687FE9B}" srcOrd="9" destOrd="0" presId="urn:microsoft.com/office/officeart/2016/7/layout/ChevronBlockProcess"/>
    <dgm:cxn modelId="{2B06830E-DA44-4E15-9301-79ABFBE74AE8}" type="presParOf" srcId="{75192095-3EF4-4F94-AB54-8C94EF13C6CC}" destId="{A92697F0-E5AB-4950-B43F-FE9B0F759119}" srcOrd="10" destOrd="0" presId="urn:microsoft.com/office/officeart/2016/7/layout/ChevronBlockProcess"/>
    <dgm:cxn modelId="{179BA18F-F9E0-49A6-8875-CCA976FA5C1A}" type="presParOf" srcId="{A92697F0-E5AB-4950-B43F-FE9B0F759119}" destId="{A9EDC0DF-4D8C-4E33-A9EF-BE24EC610058}" srcOrd="0" destOrd="0" presId="urn:microsoft.com/office/officeart/2016/7/layout/ChevronBlockProcess"/>
    <dgm:cxn modelId="{C10EBD70-E76C-418A-A7CA-9239DDBE2CAB}" type="presParOf" srcId="{A92697F0-E5AB-4950-B43F-FE9B0F759119}" destId="{50AA5DE7-A6F7-4BF2-B3DE-F6B1BCBBD6E9}" srcOrd="1" destOrd="0" presId="urn:microsoft.com/office/officeart/2016/7/layout/ChevronBlockProcess"/>
    <dgm:cxn modelId="{A967F958-E9C5-46F5-B528-1AD85B9B4A50}" type="presParOf" srcId="{75192095-3EF4-4F94-AB54-8C94EF13C6CC}" destId="{6F749B22-EDE0-45E2-8AD7-B7FCADAC380B}" srcOrd="11" destOrd="0" presId="urn:microsoft.com/office/officeart/2016/7/layout/ChevronBlockProcess"/>
    <dgm:cxn modelId="{48400405-6D82-4F08-AB6B-EB8772BD15AD}" type="presParOf" srcId="{75192095-3EF4-4F94-AB54-8C94EF13C6CC}" destId="{FF09A5AA-1672-4B8F-9805-6EAC3643E933}" srcOrd="12" destOrd="0" presId="urn:microsoft.com/office/officeart/2016/7/layout/ChevronBlockProcess"/>
    <dgm:cxn modelId="{654FBE72-7EFF-4B0C-969B-BBE27D8F7F5A}" type="presParOf" srcId="{FF09A5AA-1672-4B8F-9805-6EAC3643E933}" destId="{4AACE892-4AB2-42B6-9DB3-767D51E411D8}" srcOrd="0" destOrd="0" presId="urn:microsoft.com/office/officeart/2016/7/layout/ChevronBlockProcess"/>
    <dgm:cxn modelId="{412776C1-A2A1-469A-B88C-BB7797599D60}" type="presParOf" srcId="{FF09A5AA-1672-4B8F-9805-6EAC3643E933}" destId="{752BC7C7-4DD8-4DF3-B505-E3BB6AD69316}" srcOrd="1" destOrd="0" presId="urn:microsoft.com/office/officeart/2016/7/layout/ChevronBlockProcess"/>
    <dgm:cxn modelId="{FB203143-22A5-495C-9861-6488268EA653}" type="presParOf" srcId="{75192095-3EF4-4F94-AB54-8C94EF13C6CC}" destId="{145C3003-361B-40B3-AE0F-C11BBAB1EFBF}" srcOrd="13" destOrd="0" presId="urn:microsoft.com/office/officeart/2016/7/layout/ChevronBlockProcess"/>
    <dgm:cxn modelId="{A2D94F5D-6A83-4667-9297-2C11FE7E03A7}" type="presParOf" srcId="{75192095-3EF4-4F94-AB54-8C94EF13C6CC}" destId="{B4D11D24-0509-48F0-9BF7-75CE328F6192}" srcOrd="14" destOrd="0" presId="urn:microsoft.com/office/officeart/2016/7/layout/ChevronBlockProcess"/>
    <dgm:cxn modelId="{14BCC9AD-7F99-420E-A00E-E7943F7C21E4}" type="presParOf" srcId="{B4D11D24-0509-48F0-9BF7-75CE328F6192}" destId="{0085426D-7503-4894-A757-4B74D3CFCF3E}" srcOrd="0" destOrd="0" presId="urn:microsoft.com/office/officeart/2016/7/layout/ChevronBlockProcess"/>
    <dgm:cxn modelId="{5917ABD8-3D00-450A-AA55-3ED37E7D5886}" type="presParOf" srcId="{B4D11D24-0509-48F0-9BF7-75CE328F6192}" destId="{C7DA9954-B9CC-4C79-A961-8BE8CA3F150D}"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C8975F-76E8-4D67-B08F-B3C789B01CB4}" type="doc">
      <dgm:prSet loTypeId="urn:microsoft.com/office/officeart/2016/7/layout/BasicLinearProcessNumbered" loCatId="process" qsTypeId="urn:microsoft.com/office/officeart/2005/8/quickstyle/simple4" qsCatId="simple" csTypeId="urn:microsoft.com/office/officeart/2005/8/colors/colorful1" csCatId="colorful"/>
      <dgm:spPr/>
      <dgm:t>
        <a:bodyPr/>
        <a:lstStyle/>
        <a:p>
          <a:endParaRPr lang="en-US"/>
        </a:p>
      </dgm:t>
    </dgm:pt>
    <dgm:pt modelId="{36B6D87F-504E-480F-9F8F-04C6764AD145}">
      <dgm:prSet/>
      <dgm:spPr/>
      <dgm:t>
        <a:bodyPr/>
        <a:lstStyle/>
        <a:p>
          <a:r>
            <a:rPr lang="en-IN"/>
            <a:t>Run test cases :</a:t>
          </a:r>
          <a:br>
            <a:rPr lang="en-IN"/>
          </a:br>
          <a:r>
            <a:rPr lang="en-IN"/>
            <a:t>npm run test</a:t>
          </a:r>
          <a:endParaRPr lang="en-US"/>
        </a:p>
      </dgm:t>
    </dgm:pt>
    <dgm:pt modelId="{775BC2DD-9C5E-4E85-B843-FB46992EAEC9}" type="parTrans" cxnId="{9EE2C3A1-2F39-4435-8CBA-2E37D12EB84E}">
      <dgm:prSet/>
      <dgm:spPr/>
      <dgm:t>
        <a:bodyPr/>
        <a:lstStyle/>
        <a:p>
          <a:endParaRPr lang="en-US"/>
        </a:p>
      </dgm:t>
    </dgm:pt>
    <dgm:pt modelId="{BA334EAF-6160-498C-9E74-8E615C642E8C}" type="sibTrans" cxnId="{9EE2C3A1-2F39-4435-8CBA-2E37D12EB84E}">
      <dgm:prSet phldrT="1" phldr="0"/>
      <dgm:spPr/>
      <dgm:t>
        <a:bodyPr/>
        <a:lstStyle/>
        <a:p>
          <a:r>
            <a:rPr lang="en-US"/>
            <a:t>1</a:t>
          </a:r>
        </a:p>
      </dgm:t>
    </dgm:pt>
    <dgm:pt modelId="{EF0614E5-0774-4131-83B9-F76B897BE1C7}">
      <dgm:prSet/>
      <dgm:spPr/>
      <dgm:t>
        <a:bodyPr/>
        <a:lstStyle/>
        <a:p>
          <a:r>
            <a:rPr lang="en-IN"/>
            <a:t>Run code coverage :</a:t>
          </a:r>
          <a:br>
            <a:rPr lang="en-IN"/>
          </a:br>
          <a:r>
            <a:rPr lang="en-IN"/>
            <a:t> npm run test -–code-coverage</a:t>
          </a:r>
          <a:endParaRPr lang="en-US"/>
        </a:p>
      </dgm:t>
    </dgm:pt>
    <dgm:pt modelId="{B25B5647-371B-4EFC-8111-1A717D2CD4AC}" type="parTrans" cxnId="{839A7342-25C8-433A-B5A3-7554B43F6F1D}">
      <dgm:prSet/>
      <dgm:spPr/>
      <dgm:t>
        <a:bodyPr/>
        <a:lstStyle/>
        <a:p>
          <a:endParaRPr lang="en-US"/>
        </a:p>
      </dgm:t>
    </dgm:pt>
    <dgm:pt modelId="{72549451-FC25-4226-8FFF-2884032DC123}" type="sibTrans" cxnId="{839A7342-25C8-433A-B5A3-7554B43F6F1D}">
      <dgm:prSet phldrT="2" phldr="0"/>
      <dgm:spPr/>
      <dgm:t>
        <a:bodyPr/>
        <a:lstStyle/>
        <a:p>
          <a:r>
            <a:rPr lang="en-US"/>
            <a:t>2</a:t>
          </a:r>
        </a:p>
      </dgm:t>
    </dgm:pt>
    <dgm:pt modelId="{596D6EFB-65B0-4359-B1EF-5190B843A113}">
      <dgm:prSet/>
      <dgm:spPr/>
      <dgm:t>
        <a:bodyPr/>
        <a:lstStyle/>
        <a:p>
          <a:r>
            <a:rPr lang="en-IN"/>
            <a:t>Test specific file: </a:t>
          </a:r>
          <a:br>
            <a:rPr lang="en-IN"/>
          </a:br>
          <a:r>
            <a:rPr lang="en-IN"/>
            <a:t> npm run test –t </a:t>
          </a:r>
          <a:r>
            <a:rPr lang="en-IN" b="1"/>
            <a:t>file-name</a:t>
          </a:r>
          <a:endParaRPr lang="en-US"/>
        </a:p>
      </dgm:t>
    </dgm:pt>
    <dgm:pt modelId="{01E329E4-0168-400E-A693-78A5CFE5B860}" type="parTrans" cxnId="{942F9C91-0D1B-4E50-92F9-3DE39454DF43}">
      <dgm:prSet/>
      <dgm:spPr/>
      <dgm:t>
        <a:bodyPr/>
        <a:lstStyle/>
        <a:p>
          <a:endParaRPr lang="en-US"/>
        </a:p>
      </dgm:t>
    </dgm:pt>
    <dgm:pt modelId="{4EDD16A8-FAEA-4F72-BFD7-F701EB393298}" type="sibTrans" cxnId="{942F9C91-0D1B-4E50-92F9-3DE39454DF43}">
      <dgm:prSet phldrT="3" phldr="0"/>
      <dgm:spPr/>
      <dgm:t>
        <a:bodyPr/>
        <a:lstStyle/>
        <a:p>
          <a:r>
            <a:rPr lang="en-US"/>
            <a:t>3</a:t>
          </a:r>
        </a:p>
      </dgm:t>
    </dgm:pt>
    <dgm:pt modelId="{E795C9FB-71A9-4150-80D1-03D19D002690}">
      <dgm:prSet/>
      <dgm:spPr/>
      <dgm:t>
        <a:bodyPr/>
        <a:lstStyle/>
        <a:p>
          <a:r>
            <a:rPr lang="en-IN"/>
            <a:t>Skip the specific test cases – use x before describe/it</a:t>
          </a:r>
          <a:br>
            <a:rPr lang="en-IN"/>
          </a:br>
          <a:r>
            <a:rPr lang="en-IN"/>
            <a:t>example: xit(), xdescribe()</a:t>
          </a:r>
          <a:endParaRPr lang="en-US"/>
        </a:p>
      </dgm:t>
    </dgm:pt>
    <dgm:pt modelId="{E9A08141-7EB6-45AE-BA98-A1B268E9986B}" type="parTrans" cxnId="{83ACE848-1E03-42D2-BE28-E9BD9E60FE21}">
      <dgm:prSet/>
      <dgm:spPr/>
      <dgm:t>
        <a:bodyPr/>
        <a:lstStyle/>
        <a:p>
          <a:endParaRPr lang="en-US"/>
        </a:p>
      </dgm:t>
    </dgm:pt>
    <dgm:pt modelId="{D82771E5-E2C1-434C-8FC6-3F8203C2799F}" type="sibTrans" cxnId="{83ACE848-1E03-42D2-BE28-E9BD9E60FE21}">
      <dgm:prSet phldrT="4" phldr="0"/>
      <dgm:spPr/>
      <dgm:t>
        <a:bodyPr/>
        <a:lstStyle/>
        <a:p>
          <a:r>
            <a:rPr lang="en-US"/>
            <a:t>4</a:t>
          </a:r>
        </a:p>
      </dgm:t>
    </dgm:pt>
    <dgm:pt modelId="{5CD74D63-C2D3-4AB4-801D-8A740A0FB0FA}">
      <dgm:prSet/>
      <dgm:spPr/>
      <dgm:t>
        <a:bodyPr/>
        <a:lstStyle/>
        <a:p>
          <a:r>
            <a:rPr lang="en-IN"/>
            <a:t>To run the specific test cases – use f before describe/it</a:t>
          </a:r>
          <a:br>
            <a:rPr lang="en-IN"/>
          </a:br>
          <a:r>
            <a:rPr lang="en-IN"/>
            <a:t>example: fit(), fdescribe()</a:t>
          </a:r>
          <a:endParaRPr lang="en-US"/>
        </a:p>
      </dgm:t>
    </dgm:pt>
    <dgm:pt modelId="{C9978B7C-B824-428E-A2D5-A31A9536F77E}" type="parTrans" cxnId="{2F74FFAD-A248-4788-99C3-BECCB9CC13D9}">
      <dgm:prSet/>
      <dgm:spPr/>
      <dgm:t>
        <a:bodyPr/>
        <a:lstStyle/>
        <a:p>
          <a:endParaRPr lang="en-US"/>
        </a:p>
      </dgm:t>
    </dgm:pt>
    <dgm:pt modelId="{E09B5003-2FE6-4CB8-82AC-333A2F200855}" type="sibTrans" cxnId="{2F74FFAD-A248-4788-99C3-BECCB9CC13D9}">
      <dgm:prSet phldrT="5" phldr="0"/>
      <dgm:spPr/>
      <dgm:t>
        <a:bodyPr/>
        <a:lstStyle/>
        <a:p>
          <a:r>
            <a:rPr lang="en-US"/>
            <a:t>5</a:t>
          </a:r>
        </a:p>
      </dgm:t>
    </dgm:pt>
    <dgm:pt modelId="{04971B8A-6B83-47C3-8AE2-1FCDF923583B}" type="pres">
      <dgm:prSet presAssocID="{41C8975F-76E8-4D67-B08F-B3C789B01CB4}" presName="Name0" presStyleCnt="0">
        <dgm:presLayoutVars>
          <dgm:animLvl val="lvl"/>
          <dgm:resizeHandles val="exact"/>
        </dgm:presLayoutVars>
      </dgm:prSet>
      <dgm:spPr/>
    </dgm:pt>
    <dgm:pt modelId="{B669A48A-6ABB-4A5A-A881-578037B3DA38}" type="pres">
      <dgm:prSet presAssocID="{36B6D87F-504E-480F-9F8F-04C6764AD145}" presName="compositeNode" presStyleCnt="0">
        <dgm:presLayoutVars>
          <dgm:bulletEnabled val="1"/>
        </dgm:presLayoutVars>
      </dgm:prSet>
      <dgm:spPr/>
    </dgm:pt>
    <dgm:pt modelId="{9321B360-829A-48FA-A747-8737242FA0F1}" type="pres">
      <dgm:prSet presAssocID="{36B6D87F-504E-480F-9F8F-04C6764AD145}" presName="bgRect" presStyleLbl="bgAccFollowNode1" presStyleIdx="0" presStyleCnt="5"/>
      <dgm:spPr/>
    </dgm:pt>
    <dgm:pt modelId="{9B91106A-D98D-4FCF-869E-5F5DB8B43DAF}" type="pres">
      <dgm:prSet presAssocID="{BA334EAF-6160-498C-9E74-8E615C642E8C}" presName="sibTransNodeCircle" presStyleLbl="alignNode1" presStyleIdx="0" presStyleCnt="10">
        <dgm:presLayoutVars>
          <dgm:chMax val="0"/>
          <dgm:bulletEnabled/>
        </dgm:presLayoutVars>
      </dgm:prSet>
      <dgm:spPr/>
    </dgm:pt>
    <dgm:pt modelId="{B0150C7D-9F6A-45A6-9712-1D1741E8AD10}" type="pres">
      <dgm:prSet presAssocID="{36B6D87F-504E-480F-9F8F-04C6764AD145}" presName="bottomLine" presStyleLbl="alignNode1" presStyleIdx="1" presStyleCnt="10">
        <dgm:presLayoutVars/>
      </dgm:prSet>
      <dgm:spPr/>
    </dgm:pt>
    <dgm:pt modelId="{801B5E2D-87F9-4CC3-9C84-360C6FBEDD90}" type="pres">
      <dgm:prSet presAssocID="{36B6D87F-504E-480F-9F8F-04C6764AD145}" presName="nodeText" presStyleLbl="bgAccFollowNode1" presStyleIdx="0" presStyleCnt="5">
        <dgm:presLayoutVars>
          <dgm:bulletEnabled val="1"/>
        </dgm:presLayoutVars>
      </dgm:prSet>
      <dgm:spPr/>
    </dgm:pt>
    <dgm:pt modelId="{59484399-5226-4958-8293-35E08721A55C}" type="pres">
      <dgm:prSet presAssocID="{BA334EAF-6160-498C-9E74-8E615C642E8C}" presName="sibTrans" presStyleCnt="0"/>
      <dgm:spPr/>
    </dgm:pt>
    <dgm:pt modelId="{CEC2EC7A-3FC1-4735-9FD0-0F66EBCD31A2}" type="pres">
      <dgm:prSet presAssocID="{EF0614E5-0774-4131-83B9-F76B897BE1C7}" presName="compositeNode" presStyleCnt="0">
        <dgm:presLayoutVars>
          <dgm:bulletEnabled val="1"/>
        </dgm:presLayoutVars>
      </dgm:prSet>
      <dgm:spPr/>
    </dgm:pt>
    <dgm:pt modelId="{8671E525-97E7-4B52-8632-18C07ECF5144}" type="pres">
      <dgm:prSet presAssocID="{EF0614E5-0774-4131-83B9-F76B897BE1C7}" presName="bgRect" presStyleLbl="bgAccFollowNode1" presStyleIdx="1" presStyleCnt="5"/>
      <dgm:spPr/>
    </dgm:pt>
    <dgm:pt modelId="{B305EA74-A540-4BBF-B8E6-810AE8DFA79C}" type="pres">
      <dgm:prSet presAssocID="{72549451-FC25-4226-8FFF-2884032DC123}" presName="sibTransNodeCircle" presStyleLbl="alignNode1" presStyleIdx="2" presStyleCnt="10">
        <dgm:presLayoutVars>
          <dgm:chMax val="0"/>
          <dgm:bulletEnabled/>
        </dgm:presLayoutVars>
      </dgm:prSet>
      <dgm:spPr/>
    </dgm:pt>
    <dgm:pt modelId="{9A9B61C4-E974-458B-B775-19DF2A6445CD}" type="pres">
      <dgm:prSet presAssocID="{EF0614E5-0774-4131-83B9-F76B897BE1C7}" presName="bottomLine" presStyleLbl="alignNode1" presStyleIdx="3" presStyleCnt="10">
        <dgm:presLayoutVars/>
      </dgm:prSet>
      <dgm:spPr/>
    </dgm:pt>
    <dgm:pt modelId="{417477DB-6D48-44B1-BC0E-22F6F81EFB45}" type="pres">
      <dgm:prSet presAssocID="{EF0614E5-0774-4131-83B9-F76B897BE1C7}" presName="nodeText" presStyleLbl="bgAccFollowNode1" presStyleIdx="1" presStyleCnt="5">
        <dgm:presLayoutVars>
          <dgm:bulletEnabled val="1"/>
        </dgm:presLayoutVars>
      </dgm:prSet>
      <dgm:spPr/>
    </dgm:pt>
    <dgm:pt modelId="{AA3281CB-ED1C-4C6D-A8A7-1B0A2F0E8DB2}" type="pres">
      <dgm:prSet presAssocID="{72549451-FC25-4226-8FFF-2884032DC123}" presName="sibTrans" presStyleCnt="0"/>
      <dgm:spPr/>
    </dgm:pt>
    <dgm:pt modelId="{FF99A16D-F0C9-421D-9987-7CAE1BE3E234}" type="pres">
      <dgm:prSet presAssocID="{596D6EFB-65B0-4359-B1EF-5190B843A113}" presName="compositeNode" presStyleCnt="0">
        <dgm:presLayoutVars>
          <dgm:bulletEnabled val="1"/>
        </dgm:presLayoutVars>
      </dgm:prSet>
      <dgm:spPr/>
    </dgm:pt>
    <dgm:pt modelId="{505ACAAE-EDAD-41BF-A71E-266281E3E232}" type="pres">
      <dgm:prSet presAssocID="{596D6EFB-65B0-4359-B1EF-5190B843A113}" presName="bgRect" presStyleLbl="bgAccFollowNode1" presStyleIdx="2" presStyleCnt="5"/>
      <dgm:spPr/>
    </dgm:pt>
    <dgm:pt modelId="{635C73C3-D9CD-445D-8080-473A2D7E5C51}" type="pres">
      <dgm:prSet presAssocID="{4EDD16A8-FAEA-4F72-BFD7-F701EB393298}" presName="sibTransNodeCircle" presStyleLbl="alignNode1" presStyleIdx="4" presStyleCnt="10">
        <dgm:presLayoutVars>
          <dgm:chMax val="0"/>
          <dgm:bulletEnabled/>
        </dgm:presLayoutVars>
      </dgm:prSet>
      <dgm:spPr/>
    </dgm:pt>
    <dgm:pt modelId="{5B73E83A-AF4E-4584-8038-6A18FCB49934}" type="pres">
      <dgm:prSet presAssocID="{596D6EFB-65B0-4359-B1EF-5190B843A113}" presName="bottomLine" presStyleLbl="alignNode1" presStyleIdx="5" presStyleCnt="10">
        <dgm:presLayoutVars/>
      </dgm:prSet>
      <dgm:spPr/>
    </dgm:pt>
    <dgm:pt modelId="{3D82E466-21A6-447A-AE12-3F190ED02664}" type="pres">
      <dgm:prSet presAssocID="{596D6EFB-65B0-4359-B1EF-5190B843A113}" presName="nodeText" presStyleLbl="bgAccFollowNode1" presStyleIdx="2" presStyleCnt="5">
        <dgm:presLayoutVars>
          <dgm:bulletEnabled val="1"/>
        </dgm:presLayoutVars>
      </dgm:prSet>
      <dgm:spPr/>
    </dgm:pt>
    <dgm:pt modelId="{EE386BA4-ECA5-4D03-8599-D5B362971479}" type="pres">
      <dgm:prSet presAssocID="{4EDD16A8-FAEA-4F72-BFD7-F701EB393298}" presName="sibTrans" presStyleCnt="0"/>
      <dgm:spPr/>
    </dgm:pt>
    <dgm:pt modelId="{8127ED87-417A-47D8-AD93-781D37B619D5}" type="pres">
      <dgm:prSet presAssocID="{E795C9FB-71A9-4150-80D1-03D19D002690}" presName="compositeNode" presStyleCnt="0">
        <dgm:presLayoutVars>
          <dgm:bulletEnabled val="1"/>
        </dgm:presLayoutVars>
      </dgm:prSet>
      <dgm:spPr/>
    </dgm:pt>
    <dgm:pt modelId="{36757322-3329-4E11-886D-35E5F78E484E}" type="pres">
      <dgm:prSet presAssocID="{E795C9FB-71A9-4150-80D1-03D19D002690}" presName="bgRect" presStyleLbl="bgAccFollowNode1" presStyleIdx="3" presStyleCnt="5"/>
      <dgm:spPr/>
    </dgm:pt>
    <dgm:pt modelId="{0E6DAA5A-2E4E-456D-9920-2145F866E6A7}" type="pres">
      <dgm:prSet presAssocID="{D82771E5-E2C1-434C-8FC6-3F8203C2799F}" presName="sibTransNodeCircle" presStyleLbl="alignNode1" presStyleIdx="6" presStyleCnt="10">
        <dgm:presLayoutVars>
          <dgm:chMax val="0"/>
          <dgm:bulletEnabled/>
        </dgm:presLayoutVars>
      </dgm:prSet>
      <dgm:spPr/>
    </dgm:pt>
    <dgm:pt modelId="{3F0A532F-6E61-4187-B831-C60FE0A8C08C}" type="pres">
      <dgm:prSet presAssocID="{E795C9FB-71A9-4150-80D1-03D19D002690}" presName="bottomLine" presStyleLbl="alignNode1" presStyleIdx="7" presStyleCnt="10">
        <dgm:presLayoutVars/>
      </dgm:prSet>
      <dgm:spPr/>
    </dgm:pt>
    <dgm:pt modelId="{F666A002-A0AD-424B-A0D2-B87CEB111EF0}" type="pres">
      <dgm:prSet presAssocID="{E795C9FB-71A9-4150-80D1-03D19D002690}" presName="nodeText" presStyleLbl="bgAccFollowNode1" presStyleIdx="3" presStyleCnt="5">
        <dgm:presLayoutVars>
          <dgm:bulletEnabled val="1"/>
        </dgm:presLayoutVars>
      </dgm:prSet>
      <dgm:spPr/>
    </dgm:pt>
    <dgm:pt modelId="{B50FC491-B303-4345-B19A-9DE4FA945C0A}" type="pres">
      <dgm:prSet presAssocID="{D82771E5-E2C1-434C-8FC6-3F8203C2799F}" presName="sibTrans" presStyleCnt="0"/>
      <dgm:spPr/>
    </dgm:pt>
    <dgm:pt modelId="{080E760D-B4A3-43F6-BF8A-C534EFD6687F}" type="pres">
      <dgm:prSet presAssocID="{5CD74D63-C2D3-4AB4-801D-8A740A0FB0FA}" presName="compositeNode" presStyleCnt="0">
        <dgm:presLayoutVars>
          <dgm:bulletEnabled val="1"/>
        </dgm:presLayoutVars>
      </dgm:prSet>
      <dgm:spPr/>
    </dgm:pt>
    <dgm:pt modelId="{E19780FF-EDEB-4B0C-9290-17089256A332}" type="pres">
      <dgm:prSet presAssocID="{5CD74D63-C2D3-4AB4-801D-8A740A0FB0FA}" presName="bgRect" presStyleLbl="bgAccFollowNode1" presStyleIdx="4" presStyleCnt="5"/>
      <dgm:spPr/>
    </dgm:pt>
    <dgm:pt modelId="{906DEBFA-2848-4678-813B-FFBB927AB0D1}" type="pres">
      <dgm:prSet presAssocID="{E09B5003-2FE6-4CB8-82AC-333A2F200855}" presName="sibTransNodeCircle" presStyleLbl="alignNode1" presStyleIdx="8" presStyleCnt="10">
        <dgm:presLayoutVars>
          <dgm:chMax val="0"/>
          <dgm:bulletEnabled/>
        </dgm:presLayoutVars>
      </dgm:prSet>
      <dgm:spPr/>
    </dgm:pt>
    <dgm:pt modelId="{1DFC1371-AEB8-42B5-BA39-AE04BDEEE84A}" type="pres">
      <dgm:prSet presAssocID="{5CD74D63-C2D3-4AB4-801D-8A740A0FB0FA}" presName="bottomLine" presStyleLbl="alignNode1" presStyleIdx="9" presStyleCnt="10">
        <dgm:presLayoutVars/>
      </dgm:prSet>
      <dgm:spPr/>
    </dgm:pt>
    <dgm:pt modelId="{D2A218C2-AC29-4D36-B516-E595BF0E097C}" type="pres">
      <dgm:prSet presAssocID="{5CD74D63-C2D3-4AB4-801D-8A740A0FB0FA}" presName="nodeText" presStyleLbl="bgAccFollowNode1" presStyleIdx="4" presStyleCnt="5">
        <dgm:presLayoutVars>
          <dgm:bulletEnabled val="1"/>
        </dgm:presLayoutVars>
      </dgm:prSet>
      <dgm:spPr/>
    </dgm:pt>
  </dgm:ptLst>
  <dgm:cxnLst>
    <dgm:cxn modelId="{35A21D1D-4511-4259-B26D-9BD00A9A0D48}" type="presOf" srcId="{72549451-FC25-4226-8FFF-2884032DC123}" destId="{B305EA74-A540-4BBF-B8E6-810AE8DFA79C}" srcOrd="0" destOrd="0" presId="urn:microsoft.com/office/officeart/2016/7/layout/BasicLinearProcessNumbered"/>
    <dgm:cxn modelId="{7700181E-641A-4D74-93D1-CFD27085EA2E}" type="presOf" srcId="{E09B5003-2FE6-4CB8-82AC-333A2F200855}" destId="{906DEBFA-2848-4678-813B-FFBB927AB0D1}" srcOrd="0" destOrd="0" presId="urn:microsoft.com/office/officeart/2016/7/layout/BasicLinearProcessNumbered"/>
    <dgm:cxn modelId="{72232B2C-D921-4F7E-AD2E-9F46C11D80DE}" type="presOf" srcId="{596D6EFB-65B0-4359-B1EF-5190B843A113}" destId="{3D82E466-21A6-447A-AE12-3F190ED02664}" srcOrd="1" destOrd="0" presId="urn:microsoft.com/office/officeart/2016/7/layout/BasicLinearProcessNumbered"/>
    <dgm:cxn modelId="{93AEAE2C-D3BE-4953-A461-76CBD85E8329}" type="presOf" srcId="{E795C9FB-71A9-4150-80D1-03D19D002690}" destId="{36757322-3329-4E11-886D-35E5F78E484E}" srcOrd="0" destOrd="0" presId="urn:microsoft.com/office/officeart/2016/7/layout/BasicLinearProcessNumbered"/>
    <dgm:cxn modelId="{97396C35-C9C2-49A9-B0E3-C22B4A81EBAA}" type="presOf" srcId="{5CD74D63-C2D3-4AB4-801D-8A740A0FB0FA}" destId="{D2A218C2-AC29-4D36-B516-E595BF0E097C}" srcOrd="1" destOrd="0" presId="urn:microsoft.com/office/officeart/2016/7/layout/BasicLinearProcessNumbered"/>
    <dgm:cxn modelId="{839A7342-25C8-433A-B5A3-7554B43F6F1D}" srcId="{41C8975F-76E8-4D67-B08F-B3C789B01CB4}" destId="{EF0614E5-0774-4131-83B9-F76B897BE1C7}" srcOrd="1" destOrd="0" parTransId="{B25B5647-371B-4EFC-8111-1A717D2CD4AC}" sibTransId="{72549451-FC25-4226-8FFF-2884032DC123}"/>
    <dgm:cxn modelId="{594CB548-EC00-45DE-8FEB-B5411FC9D9FE}" type="presOf" srcId="{4EDD16A8-FAEA-4F72-BFD7-F701EB393298}" destId="{635C73C3-D9CD-445D-8080-473A2D7E5C51}" srcOrd="0" destOrd="0" presId="urn:microsoft.com/office/officeart/2016/7/layout/BasicLinearProcessNumbered"/>
    <dgm:cxn modelId="{83ACE848-1E03-42D2-BE28-E9BD9E60FE21}" srcId="{41C8975F-76E8-4D67-B08F-B3C789B01CB4}" destId="{E795C9FB-71A9-4150-80D1-03D19D002690}" srcOrd="3" destOrd="0" parTransId="{E9A08141-7EB6-45AE-BA98-A1B268E9986B}" sibTransId="{D82771E5-E2C1-434C-8FC6-3F8203C2799F}"/>
    <dgm:cxn modelId="{E7571A4B-C330-4538-87B9-1E6DA62205D1}" type="presOf" srcId="{EF0614E5-0774-4131-83B9-F76B897BE1C7}" destId="{8671E525-97E7-4B52-8632-18C07ECF5144}" srcOrd="0" destOrd="0" presId="urn:microsoft.com/office/officeart/2016/7/layout/BasicLinearProcessNumbered"/>
    <dgm:cxn modelId="{11990250-5E5D-4F4A-A341-7C3A45710EF3}" type="presOf" srcId="{E795C9FB-71A9-4150-80D1-03D19D002690}" destId="{F666A002-A0AD-424B-A0D2-B87CEB111EF0}" srcOrd="1" destOrd="0" presId="urn:microsoft.com/office/officeart/2016/7/layout/BasicLinearProcessNumbered"/>
    <dgm:cxn modelId="{433F7351-742D-4329-91F4-0CBA67E5B0A2}" type="presOf" srcId="{41C8975F-76E8-4D67-B08F-B3C789B01CB4}" destId="{04971B8A-6B83-47C3-8AE2-1FCDF923583B}" srcOrd="0" destOrd="0" presId="urn:microsoft.com/office/officeart/2016/7/layout/BasicLinearProcessNumbered"/>
    <dgm:cxn modelId="{E448208B-A35B-47B2-8B9E-EE196B909AE1}" type="presOf" srcId="{BA334EAF-6160-498C-9E74-8E615C642E8C}" destId="{9B91106A-D98D-4FCF-869E-5F5DB8B43DAF}" srcOrd="0" destOrd="0" presId="urn:microsoft.com/office/officeart/2016/7/layout/BasicLinearProcessNumbered"/>
    <dgm:cxn modelId="{942F9C91-0D1B-4E50-92F9-3DE39454DF43}" srcId="{41C8975F-76E8-4D67-B08F-B3C789B01CB4}" destId="{596D6EFB-65B0-4359-B1EF-5190B843A113}" srcOrd="2" destOrd="0" parTransId="{01E329E4-0168-400E-A693-78A5CFE5B860}" sibTransId="{4EDD16A8-FAEA-4F72-BFD7-F701EB393298}"/>
    <dgm:cxn modelId="{85B11D95-11BF-4FDC-BB96-23D181C15ECF}" type="presOf" srcId="{596D6EFB-65B0-4359-B1EF-5190B843A113}" destId="{505ACAAE-EDAD-41BF-A71E-266281E3E232}" srcOrd="0" destOrd="0" presId="urn:microsoft.com/office/officeart/2016/7/layout/BasicLinearProcessNumbered"/>
    <dgm:cxn modelId="{50F7EC9B-0E92-42CB-8F00-72B4AEE2CC08}" type="presOf" srcId="{EF0614E5-0774-4131-83B9-F76B897BE1C7}" destId="{417477DB-6D48-44B1-BC0E-22F6F81EFB45}" srcOrd="1" destOrd="0" presId="urn:microsoft.com/office/officeart/2016/7/layout/BasicLinearProcessNumbered"/>
    <dgm:cxn modelId="{9EE2C3A1-2F39-4435-8CBA-2E37D12EB84E}" srcId="{41C8975F-76E8-4D67-B08F-B3C789B01CB4}" destId="{36B6D87F-504E-480F-9F8F-04C6764AD145}" srcOrd="0" destOrd="0" parTransId="{775BC2DD-9C5E-4E85-B843-FB46992EAEC9}" sibTransId="{BA334EAF-6160-498C-9E74-8E615C642E8C}"/>
    <dgm:cxn modelId="{C1B2E2A8-6E63-4330-B70C-FDBB90D1FFE2}" type="presOf" srcId="{36B6D87F-504E-480F-9F8F-04C6764AD145}" destId="{801B5E2D-87F9-4CC3-9C84-360C6FBEDD90}" srcOrd="1" destOrd="0" presId="urn:microsoft.com/office/officeart/2016/7/layout/BasicLinearProcessNumbered"/>
    <dgm:cxn modelId="{2F74FFAD-A248-4788-99C3-BECCB9CC13D9}" srcId="{41C8975F-76E8-4D67-B08F-B3C789B01CB4}" destId="{5CD74D63-C2D3-4AB4-801D-8A740A0FB0FA}" srcOrd="4" destOrd="0" parTransId="{C9978B7C-B824-428E-A2D5-A31A9536F77E}" sibTransId="{E09B5003-2FE6-4CB8-82AC-333A2F200855}"/>
    <dgm:cxn modelId="{614365BF-D80A-4966-9860-CC8F3E772F74}" type="presOf" srcId="{36B6D87F-504E-480F-9F8F-04C6764AD145}" destId="{9321B360-829A-48FA-A747-8737242FA0F1}" srcOrd="0" destOrd="0" presId="urn:microsoft.com/office/officeart/2016/7/layout/BasicLinearProcessNumbered"/>
    <dgm:cxn modelId="{C660D0D8-DEFB-4B30-8997-1CAC4489D983}" type="presOf" srcId="{D82771E5-E2C1-434C-8FC6-3F8203C2799F}" destId="{0E6DAA5A-2E4E-456D-9920-2145F866E6A7}" srcOrd="0" destOrd="0" presId="urn:microsoft.com/office/officeart/2016/7/layout/BasicLinearProcessNumbered"/>
    <dgm:cxn modelId="{9D8AB2F8-3812-4485-8848-EC7781CD3B16}" type="presOf" srcId="{5CD74D63-C2D3-4AB4-801D-8A740A0FB0FA}" destId="{E19780FF-EDEB-4B0C-9290-17089256A332}" srcOrd="0" destOrd="0" presId="urn:microsoft.com/office/officeart/2016/7/layout/BasicLinearProcessNumbered"/>
    <dgm:cxn modelId="{B4374C1B-2979-4B76-9571-4F52481A1EED}" type="presParOf" srcId="{04971B8A-6B83-47C3-8AE2-1FCDF923583B}" destId="{B669A48A-6ABB-4A5A-A881-578037B3DA38}" srcOrd="0" destOrd="0" presId="urn:microsoft.com/office/officeart/2016/7/layout/BasicLinearProcessNumbered"/>
    <dgm:cxn modelId="{5E89C142-6894-45D3-8E21-DC06BE424A26}" type="presParOf" srcId="{B669A48A-6ABB-4A5A-A881-578037B3DA38}" destId="{9321B360-829A-48FA-A747-8737242FA0F1}" srcOrd="0" destOrd="0" presId="urn:microsoft.com/office/officeart/2016/7/layout/BasicLinearProcessNumbered"/>
    <dgm:cxn modelId="{58F1E3D5-1F11-49F4-82E6-F5A01344B9E3}" type="presParOf" srcId="{B669A48A-6ABB-4A5A-A881-578037B3DA38}" destId="{9B91106A-D98D-4FCF-869E-5F5DB8B43DAF}" srcOrd="1" destOrd="0" presId="urn:microsoft.com/office/officeart/2016/7/layout/BasicLinearProcessNumbered"/>
    <dgm:cxn modelId="{46CF357E-E0E9-48CA-BD25-0A1331897F0F}" type="presParOf" srcId="{B669A48A-6ABB-4A5A-A881-578037B3DA38}" destId="{B0150C7D-9F6A-45A6-9712-1D1741E8AD10}" srcOrd="2" destOrd="0" presId="urn:microsoft.com/office/officeart/2016/7/layout/BasicLinearProcessNumbered"/>
    <dgm:cxn modelId="{241E31FE-CABA-4A45-9B80-D19AF591D376}" type="presParOf" srcId="{B669A48A-6ABB-4A5A-A881-578037B3DA38}" destId="{801B5E2D-87F9-4CC3-9C84-360C6FBEDD90}" srcOrd="3" destOrd="0" presId="urn:microsoft.com/office/officeart/2016/7/layout/BasicLinearProcessNumbered"/>
    <dgm:cxn modelId="{31EDB9BB-1231-4214-9F39-B2595A944674}" type="presParOf" srcId="{04971B8A-6B83-47C3-8AE2-1FCDF923583B}" destId="{59484399-5226-4958-8293-35E08721A55C}" srcOrd="1" destOrd="0" presId="urn:microsoft.com/office/officeart/2016/7/layout/BasicLinearProcessNumbered"/>
    <dgm:cxn modelId="{4B88FAFB-C122-4449-B56D-5FAAA3A4EAC5}" type="presParOf" srcId="{04971B8A-6B83-47C3-8AE2-1FCDF923583B}" destId="{CEC2EC7A-3FC1-4735-9FD0-0F66EBCD31A2}" srcOrd="2" destOrd="0" presId="urn:microsoft.com/office/officeart/2016/7/layout/BasicLinearProcessNumbered"/>
    <dgm:cxn modelId="{DC7244DA-ED15-45CA-9305-08B845C5DC14}" type="presParOf" srcId="{CEC2EC7A-3FC1-4735-9FD0-0F66EBCD31A2}" destId="{8671E525-97E7-4B52-8632-18C07ECF5144}" srcOrd="0" destOrd="0" presId="urn:microsoft.com/office/officeart/2016/7/layout/BasicLinearProcessNumbered"/>
    <dgm:cxn modelId="{BCF0FD3C-167E-476C-AE84-C5841319A5CB}" type="presParOf" srcId="{CEC2EC7A-3FC1-4735-9FD0-0F66EBCD31A2}" destId="{B305EA74-A540-4BBF-B8E6-810AE8DFA79C}" srcOrd="1" destOrd="0" presId="urn:microsoft.com/office/officeart/2016/7/layout/BasicLinearProcessNumbered"/>
    <dgm:cxn modelId="{102FBCF5-B8B8-4AF2-A7B9-F9A8BCE9B640}" type="presParOf" srcId="{CEC2EC7A-3FC1-4735-9FD0-0F66EBCD31A2}" destId="{9A9B61C4-E974-458B-B775-19DF2A6445CD}" srcOrd="2" destOrd="0" presId="urn:microsoft.com/office/officeart/2016/7/layout/BasicLinearProcessNumbered"/>
    <dgm:cxn modelId="{188CAB1F-B16D-4E80-A4FE-DC3CB72EC349}" type="presParOf" srcId="{CEC2EC7A-3FC1-4735-9FD0-0F66EBCD31A2}" destId="{417477DB-6D48-44B1-BC0E-22F6F81EFB45}" srcOrd="3" destOrd="0" presId="urn:microsoft.com/office/officeart/2016/7/layout/BasicLinearProcessNumbered"/>
    <dgm:cxn modelId="{CF177806-B28D-47FE-B5F3-64B1A0F38B49}" type="presParOf" srcId="{04971B8A-6B83-47C3-8AE2-1FCDF923583B}" destId="{AA3281CB-ED1C-4C6D-A8A7-1B0A2F0E8DB2}" srcOrd="3" destOrd="0" presId="urn:microsoft.com/office/officeart/2016/7/layout/BasicLinearProcessNumbered"/>
    <dgm:cxn modelId="{FAAC63F8-764D-4191-98E6-25A4C10546D0}" type="presParOf" srcId="{04971B8A-6B83-47C3-8AE2-1FCDF923583B}" destId="{FF99A16D-F0C9-421D-9987-7CAE1BE3E234}" srcOrd="4" destOrd="0" presId="urn:microsoft.com/office/officeart/2016/7/layout/BasicLinearProcessNumbered"/>
    <dgm:cxn modelId="{1F8A6D92-FFD7-47D4-BE55-7A6C95D81107}" type="presParOf" srcId="{FF99A16D-F0C9-421D-9987-7CAE1BE3E234}" destId="{505ACAAE-EDAD-41BF-A71E-266281E3E232}" srcOrd="0" destOrd="0" presId="urn:microsoft.com/office/officeart/2016/7/layout/BasicLinearProcessNumbered"/>
    <dgm:cxn modelId="{CA927033-C3F4-404E-B00B-EDBD0A127C1F}" type="presParOf" srcId="{FF99A16D-F0C9-421D-9987-7CAE1BE3E234}" destId="{635C73C3-D9CD-445D-8080-473A2D7E5C51}" srcOrd="1" destOrd="0" presId="urn:microsoft.com/office/officeart/2016/7/layout/BasicLinearProcessNumbered"/>
    <dgm:cxn modelId="{FCD97C07-A4CF-4C06-A2B5-5A91EB4508A5}" type="presParOf" srcId="{FF99A16D-F0C9-421D-9987-7CAE1BE3E234}" destId="{5B73E83A-AF4E-4584-8038-6A18FCB49934}" srcOrd="2" destOrd="0" presId="urn:microsoft.com/office/officeart/2016/7/layout/BasicLinearProcessNumbered"/>
    <dgm:cxn modelId="{4C571A39-5345-4AFB-B77C-F9C7FE99AC75}" type="presParOf" srcId="{FF99A16D-F0C9-421D-9987-7CAE1BE3E234}" destId="{3D82E466-21A6-447A-AE12-3F190ED02664}" srcOrd="3" destOrd="0" presId="urn:microsoft.com/office/officeart/2016/7/layout/BasicLinearProcessNumbered"/>
    <dgm:cxn modelId="{413717C8-3D62-47BE-8ABD-ADE8DD5EC58F}" type="presParOf" srcId="{04971B8A-6B83-47C3-8AE2-1FCDF923583B}" destId="{EE386BA4-ECA5-4D03-8599-D5B362971479}" srcOrd="5" destOrd="0" presId="urn:microsoft.com/office/officeart/2016/7/layout/BasicLinearProcessNumbered"/>
    <dgm:cxn modelId="{DEBAF0A3-95E3-4EB0-BA11-2A749CD29BFC}" type="presParOf" srcId="{04971B8A-6B83-47C3-8AE2-1FCDF923583B}" destId="{8127ED87-417A-47D8-AD93-781D37B619D5}" srcOrd="6" destOrd="0" presId="urn:microsoft.com/office/officeart/2016/7/layout/BasicLinearProcessNumbered"/>
    <dgm:cxn modelId="{137C94F5-727E-4D52-915C-7ACB2FFE3359}" type="presParOf" srcId="{8127ED87-417A-47D8-AD93-781D37B619D5}" destId="{36757322-3329-4E11-886D-35E5F78E484E}" srcOrd="0" destOrd="0" presId="urn:microsoft.com/office/officeart/2016/7/layout/BasicLinearProcessNumbered"/>
    <dgm:cxn modelId="{4ABB438B-2D0A-4099-A5E9-099D171F683F}" type="presParOf" srcId="{8127ED87-417A-47D8-AD93-781D37B619D5}" destId="{0E6DAA5A-2E4E-456D-9920-2145F866E6A7}" srcOrd="1" destOrd="0" presId="urn:microsoft.com/office/officeart/2016/7/layout/BasicLinearProcessNumbered"/>
    <dgm:cxn modelId="{57A79AFD-3EBD-4184-9D3F-CAFCDDFF3FA3}" type="presParOf" srcId="{8127ED87-417A-47D8-AD93-781D37B619D5}" destId="{3F0A532F-6E61-4187-B831-C60FE0A8C08C}" srcOrd="2" destOrd="0" presId="urn:microsoft.com/office/officeart/2016/7/layout/BasicLinearProcessNumbered"/>
    <dgm:cxn modelId="{ED836514-0B41-487F-B5CE-CDF089936BF3}" type="presParOf" srcId="{8127ED87-417A-47D8-AD93-781D37B619D5}" destId="{F666A002-A0AD-424B-A0D2-B87CEB111EF0}" srcOrd="3" destOrd="0" presId="urn:microsoft.com/office/officeart/2016/7/layout/BasicLinearProcessNumbered"/>
    <dgm:cxn modelId="{2ECAFC6F-73B2-4AD3-B0CD-6ADA24DB2D71}" type="presParOf" srcId="{04971B8A-6B83-47C3-8AE2-1FCDF923583B}" destId="{B50FC491-B303-4345-B19A-9DE4FA945C0A}" srcOrd="7" destOrd="0" presId="urn:microsoft.com/office/officeart/2016/7/layout/BasicLinearProcessNumbered"/>
    <dgm:cxn modelId="{FA7BA19F-89CE-48B0-8C4D-62E6357B3314}" type="presParOf" srcId="{04971B8A-6B83-47C3-8AE2-1FCDF923583B}" destId="{080E760D-B4A3-43F6-BF8A-C534EFD6687F}" srcOrd="8" destOrd="0" presId="urn:microsoft.com/office/officeart/2016/7/layout/BasicLinearProcessNumbered"/>
    <dgm:cxn modelId="{27D91F6F-33DA-49DE-ADB3-8C23E029CACF}" type="presParOf" srcId="{080E760D-B4A3-43F6-BF8A-C534EFD6687F}" destId="{E19780FF-EDEB-4B0C-9290-17089256A332}" srcOrd="0" destOrd="0" presId="urn:microsoft.com/office/officeart/2016/7/layout/BasicLinearProcessNumbered"/>
    <dgm:cxn modelId="{D4680054-259A-49C0-B4F0-50528102F5DF}" type="presParOf" srcId="{080E760D-B4A3-43F6-BF8A-C534EFD6687F}" destId="{906DEBFA-2848-4678-813B-FFBB927AB0D1}" srcOrd="1" destOrd="0" presId="urn:microsoft.com/office/officeart/2016/7/layout/BasicLinearProcessNumbered"/>
    <dgm:cxn modelId="{BE76CA68-BF1B-4580-A6B5-11E4762EAB41}" type="presParOf" srcId="{080E760D-B4A3-43F6-BF8A-C534EFD6687F}" destId="{1DFC1371-AEB8-42B5-BA39-AE04BDEEE84A}" srcOrd="2" destOrd="0" presId="urn:microsoft.com/office/officeart/2016/7/layout/BasicLinearProcessNumbered"/>
    <dgm:cxn modelId="{4DC0ADAA-97B7-461E-A240-00751BF8B009}" type="presParOf" srcId="{080E760D-B4A3-43F6-BF8A-C534EFD6687F}" destId="{D2A218C2-AC29-4D36-B516-E595BF0E097C}"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9C0BC-DAF7-4EEC-8831-3A23CC025337}">
      <dsp:nvSpPr>
        <dsp:cNvPr id="0" name=""/>
        <dsp:cNvSpPr/>
      </dsp:nvSpPr>
      <dsp:spPr>
        <a:xfrm>
          <a:off x="0" y="499"/>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E6F8E-225F-4D6F-B940-AF8967A86A98}">
      <dsp:nvSpPr>
        <dsp:cNvPr id="0" name=""/>
        <dsp:cNvSpPr/>
      </dsp:nvSpPr>
      <dsp:spPr>
        <a:xfrm>
          <a:off x="353707" y="263587"/>
          <a:ext cx="643104" cy="643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02F1F4-9668-4E55-8A09-95A8FE4DD776}">
      <dsp:nvSpPr>
        <dsp:cNvPr id="0" name=""/>
        <dsp:cNvSpPr/>
      </dsp:nvSpPr>
      <dsp:spPr>
        <a:xfrm>
          <a:off x="1350519" y="499"/>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100000"/>
            </a:lnSpc>
            <a:spcBef>
              <a:spcPct val="0"/>
            </a:spcBef>
            <a:spcAft>
              <a:spcPct val="35000"/>
            </a:spcAft>
            <a:buNone/>
          </a:pPr>
          <a:r>
            <a:rPr lang="en-IN" sz="1500" b="0" i="0" kern="1200"/>
            <a:t>Jest is a </a:t>
          </a:r>
          <a:r>
            <a:rPr lang="en-IN" sz="1500" b="1" i="0" kern="1200"/>
            <a:t>JavaScript </a:t>
          </a:r>
          <a:r>
            <a:rPr lang="en-IN" sz="1500" b="0" i="0" kern="1200"/>
            <a:t>open-source framework mainly used for </a:t>
          </a:r>
          <a:r>
            <a:rPr lang="en-IN" sz="1500" b="1" i="0" kern="1200"/>
            <a:t>testing</a:t>
          </a:r>
          <a:r>
            <a:rPr lang="en-IN" sz="1500" b="0" i="0" kern="1200"/>
            <a:t>. Jest is majorly used to work with react-native based web applications. Jest is very popular for unit testing and can be easily extended to include various integration tests.</a:t>
          </a:r>
          <a:endParaRPr lang="en-US" sz="1500" kern="1200"/>
        </a:p>
      </dsp:txBody>
      <dsp:txXfrm>
        <a:off x="1350519" y="499"/>
        <a:ext cx="8267613" cy="1169280"/>
      </dsp:txXfrm>
    </dsp:sp>
    <dsp:sp modelId="{B8F6AAD6-882B-429D-8FEB-2E8FF15F54FB}">
      <dsp:nvSpPr>
        <dsp:cNvPr id="0" name=""/>
        <dsp:cNvSpPr/>
      </dsp:nvSpPr>
      <dsp:spPr>
        <a:xfrm>
          <a:off x="0" y="1462100"/>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D6A01B-A3F6-4BF2-95FB-42D76E153168}">
      <dsp:nvSpPr>
        <dsp:cNvPr id="0" name=""/>
        <dsp:cNvSpPr/>
      </dsp:nvSpPr>
      <dsp:spPr>
        <a:xfrm>
          <a:off x="353707" y="1725188"/>
          <a:ext cx="643104" cy="643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4DB3F9-C6ED-4A96-9A90-9265980013E6}">
      <dsp:nvSpPr>
        <dsp:cNvPr id="0" name=""/>
        <dsp:cNvSpPr/>
      </dsp:nvSpPr>
      <dsp:spPr>
        <a:xfrm>
          <a:off x="1350519" y="1462100"/>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100000"/>
            </a:lnSpc>
            <a:spcBef>
              <a:spcPct val="0"/>
            </a:spcBef>
            <a:spcAft>
              <a:spcPct val="35000"/>
            </a:spcAft>
            <a:buNone/>
          </a:pPr>
          <a:r>
            <a:rPr lang="en-IN" sz="1500" b="0" i="0" kern="1200"/>
            <a:t>It is very fast and safe; Jest can run all your tests parallel by ensuring they have a unique global state. To make things quicker and easier, it runs previously failed tests first and then reorganizes the runs of the next tests, which are based on the long test files.</a:t>
          </a:r>
          <a:endParaRPr lang="en-US" sz="1500" kern="1200"/>
        </a:p>
      </dsp:txBody>
      <dsp:txXfrm>
        <a:off x="1350519" y="1462100"/>
        <a:ext cx="8267613" cy="1169280"/>
      </dsp:txXfrm>
    </dsp:sp>
    <dsp:sp modelId="{CCE1750E-7D35-4651-BA32-DD433096A450}">
      <dsp:nvSpPr>
        <dsp:cNvPr id="0" name=""/>
        <dsp:cNvSpPr/>
      </dsp:nvSpPr>
      <dsp:spPr>
        <a:xfrm>
          <a:off x="0" y="2923701"/>
          <a:ext cx="9618133" cy="11692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56485-165A-417D-99F3-94A337A92954}">
      <dsp:nvSpPr>
        <dsp:cNvPr id="0" name=""/>
        <dsp:cNvSpPr/>
      </dsp:nvSpPr>
      <dsp:spPr>
        <a:xfrm>
          <a:off x="353707" y="3186789"/>
          <a:ext cx="643104" cy="643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ABF57A-79CF-46CC-91A3-3EA23A18315B}">
      <dsp:nvSpPr>
        <dsp:cNvPr id="0" name=""/>
        <dsp:cNvSpPr/>
      </dsp:nvSpPr>
      <dsp:spPr>
        <a:xfrm>
          <a:off x="1350519" y="2923701"/>
          <a:ext cx="8267613" cy="116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749" tIns="123749" rIns="123749" bIns="123749" numCol="1" spcCol="1270" anchor="ctr" anchorCtr="0">
          <a:noAutofit/>
        </a:bodyPr>
        <a:lstStyle/>
        <a:p>
          <a:pPr marL="0" lvl="0" indent="0" algn="l" defTabSz="666750">
            <a:lnSpc>
              <a:spcPct val="100000"/>
            </a:lnSpc>
            <a:spcBef>
              <a:spcPct val="0"/>
            </a:spcBef>
            <a:spcAft>
              <a:spcPct val="35000"/>
            </a:spcAft>
            <a:buNone/>
          </a:pPr>
          <a:r>
            <a:rPr lang="en-IN" sz="1500" kern="1200">
              <a:hlinkClick xmlns:r="http://schemas.openxmlformats.org/officeDocument/2006/relationships" r:id="rId7"/>
            </a:rPr>
            <a:t>https://jestjs.io/docs/getting-started</a:t>
          </a:r>
          <a:endParaRPr lang="en-US" sz="1500" kern="1200"/>
        </a:p>
      </dsp:txBody>
      <dsp:txXfrm>
        <a:off x="1350519" y="2923701"/>
        <a:ext cx="8267613" cy="1169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A6D14-467C-4565-94CC-7DB5897FB26E}">
      <dsp:nvSpPr>
        <dsp:cNvPr id="0" name=""/>
        <dsp:cNvSpPr/>
      </dsp:nvSpPr>
      <dsp:spPr>
        <a:xfrm>
          <a:off x="0" y="93057"/>
          <a:ext cx="3005666" cy="180339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Easy to set up - T</a:t>
          </a:r>
          <a:r>
            <a:rPr lang="en-IN" sz="1500" b="0" i="0" kern="1200"/>
            <a:t>he jest framework is pretty simple to install on any system. You can directly install it by using the library named npm ( Node Package Manager ) or yarn.</a:t>
          </a:r>
          <a:endParaRPr lang="en-US" sz="1500" kern="1200"/>
        </a:p>
      </dsp:txBody>
      <dsp:txXfrm>
        <a:off x="0" y="93057"/>
        <a:ext cx="3005666" cy="1803399"/>
      </dsp:txXfrm>
    </dsp:sp>
    <dsp:sp modelId="{0FD92064-8864-4575-BF89-C94ADA3DB61E}">
      <dsp:nvSpPr>
        <dsp:cNvPr id="0" name=""/>
        <dsp:cNvSpPr/>
      </dsp:nvSpPr>
      <dsp:spPr>
        <a:xfrm>
          <a:off x="3306233" y="93057"/>
          <a:ext cx="3005666" cy="1803399"/>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Performance and speed -</a:t>
          </a:r>
          <a:r>
            <a:rPr lang="en-IN" sz="1500" kern="1200"/>
            <a:t> </a:t>
          </a:r>
          <a:r>
            <a:rPr lang="en-IN" sz="1500" b="0" i="0" kern="1200"/>
            <a:t>The jest framework is very fast. It quickly executes all your test cases, efficiently and quickly without any delay, if your system performance is also good.</a:t>
          </a:r>
          <a:endParaRPr lang="en-US" sz="1500" kern="1200"/>
        </a:p>
      </dsp:txBody>
      <dsp:txXfrm>
        <a:off x="3306233" y="93057"/>
        <a:ext cx="3005666" cy="1803399"/>
      </dsp:txXfrm>
    </dsp:sp>
    <dsp:sp modelId="{5626CAD7-8A45-488A-836B-387799D133EB}">
      <dsp:nvSpPr>
        <dsp:cNvPr id="0" name=""/>
        <dsp:cNvSpPr/>
      </dsp:nvSpPr>
      <dsp:spPr>
        <a:xfrm>
          <a:off x="6612466" y="93057"/>
          <a:ext cx="3005666" cy="1803399"/>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Isolated working of all tests - </a:t>
          </a:r>
          <a:r>
            <a:rPr lang="en-IN" sz="1500" b="0" i="0" kern="1200"/>
            <a:t>Each jest test runs in its sandbox, which ensures that no two tests can interfere in between the working of another test or that it will not impact the execution of another test.</a:t>
          </a:r>
          <a:endParaRPr lang="en-US" sz="1500" kern="1200"/>
        </a:p>
      </dsp:txBody>
      <dsp:txXfrm>
        <a:off x="6612466" y="93057"/>
        <a:ext cx="3005666" cy="1803399"/>
      </dsp:txXfrm>
    </dsp:sp>
    <dsp:sp modelId="{79AAFCA7-2EF8-4DA6-BFBA-BAB462BE9A26}">
      <dsp:nvSpPr>
        <dsp:cNvPr id="0" name=""/>
        <dsp:cNvSpPr/>
      </dsp:nvSpPr>
      <dsp:spPr>
        <a:xfrm>
          <a:off x="0" y="2197024"/>
          <a:ext cx="3005666" cy="1803399"/>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Powerful Mocking support</a:t>
          </a:r>
          <a:endParaRPr lang="en-US" sz="1500" kern="1200"/>
        </a:p>
      </dsp:txBody>
      <dsp:txXfrm>
        <a:off x="0" y="2197024"/>
        <a:ext cx="3005666" cy="1803399"/>
      </dsp:txXfrm>
    </dsp:sp>
    <dsp:sp modelId="{DCAB953C-8F97-4E58-9EB1-6B0903DF6F35}">
      <dsp:nvSpPr>
        <dsp:cNvPr id="0" name=""/>
        <dsp:cNvSpPr/>
      </dsp:nvSpPr>
      <dsp:spPr>
        <a:xfrm>
          <a:off x="3306233" y="2197024"/>
          <a:ext cx="3005666" cy="1803399"/>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Jest supports TypeScript</a:t>
          </a:r>
          <a:endParaRPr lang="en-US" sz="1500" kern="1200"/>
        </a:p>
      </dsp:txBody>
      <dsp:txXfrm>
        <a:off x="3306233" y="2197024"/>
        <a:ext cx="3005666" cy="1803399"/>
      </dsp:txXfrm>
    </dsp:sp>
    <dsp:sp modelId="{F5D280C7-92BA-426E-8AF5-FB2DA739C70A}">
      <dsp:nvSpPr>
        <dsp:cNvPr id="0" name=""/>
        <dsp:cNvSpPr/>
      </dsp:nvSpPr>
      <dsp:spPr>
        <a:xfrm>
          <a:off x="6612466" y="2197024"/>
          <a:ext cx="3005666" cy="1803399"/>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i="0" kern="1200"/>
            <a:t>Support snapshot testing</a:t>
          </a:r>
          <a:r>
            <a:rPr lang="en-IN" sz="1500" b="1" kern="1200"/>
            <a:t> - </a:t>
          </a:r>
          <a:r>
            <a:rPr lang="en-IN" sz="1500" b="0" i="0" kern="1200"/>
            <a:t>Snapshots testing has great use; it lets you capture a string representing your given or provided component and store it in a file.</a:t>
          </a:r>
          <a:endParaRPr lang="en-US" sz="1500" kern="1200"/>
        </a:p>
      </dsp:txBody>
      <dsp:txXfrm>
        <a:off x="6612466" y="2197024"/>
        <a:ext cx="3005666" cy="1803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ABCAA-5E98-4A79-86FA-312E756C3308}">
      <dsp:nvSpPr>
        <dsp:cNvPr id="0" name=""/>
        <dsp:cNvSpPr/>
      </dsp:nvSpPr>
      <dsp:spPr>
        <a:xfrm>
          <a:off x="7708"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1</a:t>
          </a:r>
        </a:p>
      </dsp:txBody>
      <dsp:txXfrm>
        <a:off x="107432" y="13429"/>
        <a:ext cx="908601" cy="332414"/>
      </dsp:txXfrm>
    </dsp:sp>
    <dsp:sp modelId="{EF7CEE9D-8161-49F3-93AF-F1E506BBAD3F}">
      <dsp:nvSpPr>
        <dsp:cNvPr id="0" name=""/>
        <dsp:cNvSpPr/>
      </dsp:nvSpPr>
      <dsp:spPr>
        <a:xfrm>
          <a:off x="7708"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a:t>Uninstall Karma/Jasmin : </a:t>
          </a:r>
          <a:br>
            <a:rPr lang="en-US" sz="1100" kern="1200"/>
          </a:br>
          <a:r>
            <a:rPr lang="en-US" sz="1100" kern="1200"/>
            <a:t>npm uninstall karma karma-chrome-launcher karma-coverage-istanbul-reporter karma-jasmine karma-jasmine-html-reporter</a:t>
          </a:r>
          <a:endParaRPr lang="en-IN" sz="1100" kern="1200"/>
        </a:p>
      </dsp:txBody>
      <dsp:txXfrm>
        <a:off x="7708" y="345844"/>
        <a:ext cx="1008325" cy="3522162"/>
      </dsp:txXfrm>
    </dsp:sp>
    <dsp:sp modelId="{91C424A6-CC23-4BB0-A506-C5C2582156F1}">
      <dsp:nvSpPr>
        <dsp:cNvPr id="0" name=""/>
        <dsp:cNvSpPr/>
      </dsp:nvSpPr>
      <dsp:spPr>
        <a:xfrm>
          <a:off x="1072860"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2</a:t>
          </a:r>
        </a:p>
      </dsp:txBody>
      <dsp:txXfrm>
        <a:off x="1172584" y="13429"/>
        <a:ext cx="908601" cy="332414"/>
      </dsp:txXfrm>
    </dsp:sp>
    <dsp:sp modelId="{82DBF2CC-EAFA-48A4-9B1E-97A156B239B7}">
      <dsp:nvSpPr>
        <dsp:cNvPr id="0" name=""/>
        <dsp:cNvSpPr/>
      </dsp:nvSpPr>
      <dsp:spPr>
        <a:xfrm>
          <a:off x="1072860"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br>
            <a:rPr lang="en-US" sz="1100" kern="1200" dirty="0"/>
          </a:br>
          <a:r>
            <a:rPr lang="en-US" sz="1100" kern="1200" dirty="0"/>
            <a:t>Remove useless files :</a:t>
          </a:r>
          <a:br>
            <a:rPr lang="en-US" sz="1100" kern="1200" dirty="0"/>
          </a:br>
          <a:r>
            <a:rPr lang="en-US" sz="1100" kern="1200" dirty="0"/>
            <a:t>You can now remove the </a:t>
          </a:r>
          <a:r>
            <a:rPr lang="en-US" sz="1100" kern="1200" dirty="0" err="1"/>
            <a:t>karma.config.ts</a:t>
          </a:r>
          <a:r>
            <a:rPr lang="en-US" sz="1100" kern="1200" dirty="0"/>
            <a:t> and </a:t>
          </a:r>
          <a:r>
            <a:rPr lang="en-US" sz="1100" kern="1200" dirty="0" err="1"/>
            <a:t>test.ts</a:t>
          </a:r>
          <a:r>
            <a:rPr lang="en-US" sz="1100" kern="1200" dirty="0"/>
            <a:t> files.</a:t>
          </a:r>
          <a:br>
            <a:rPr lang="en-US" sz="1100" kern="1200" dirty="0"/>
          </a:br>
          <a:br>
            <a:rPr lang="en-US" sz="1100" kern="1200" dirty="0"/>
          </a:br>
          <a:br>
            <a:rPr lang="en-US" sz="1100" kern="1200"/>
          </a:br>
          <a:endParaRPr lang="en-US" sz="1100" kern="1200" dirty="0"/>
        </a:p>
      </dsp:txBody>
      <dsp:txXfrm>
        <a:off x="1072860" y="345844"/>
        <a:ext cx="1008325" cy="3522162"/>
      </dsp:txXfrm>
    </dsp:sp>
    <dsp:sp modelId="{773B1CB5-7214-4916-8772-CC4C94383537}">
      <dsp:nvSpPr>
        <dsp:cNvPr id="0" name=""/>
        <dsp:cNvSpPr/>
      </dsp:nvSpPr>
      <dsp:spPr>
        <a:xfrm>
          <a:off x="2138012"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3</a:t>
          </a:r>
        </a:p>
      </dsp:txBody>
      <dsp:txXfrm>
        <a:off x="2237736" y="13429"/>
        <a:ext cx="908601" cy="332414"/>
      </dsp:txXfrm>
    </dsp:sp>
    <dsp:sp modelId="{E2110C39-5C94-430C-810C-965FED912A4D}">
      <dsp:nvSpPr>
        <dsp:cNvPr id="0" name=""/>
        <dsp:cNvSpPr/>
      </dsp:nvSpPr>
      <dsp:spPr>
        <a:xfrm>
          <a:off x="2138012"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Just install the essential: </a:t>
          </a:r>
          <a:r>
            <a:rPr lang="en-US" sz="1100" kern="1200" dirty="0" err="1"/>
            <a:t>npm</a:t>
          </a:r>
          <a:r>
            <a:rPr lang="en-US" sz="1100" kern="1200" dirty="0"/>
            <a:t> install jest jest-preset-angular --save-dev</a:t>
          </a:r>
          <a:endParaRPr lang="en-IN" sz="1100" kern="1200" dirty="0"/>
        </a:p>
      </dsp:txBody>
      <dsp:txXfrm>
        <a:off x="2138012" y="345844"/>
        <a:ext cx="1008325" cy="3522162"/>
      </dsp:txXfrm>
    </dsp:sp>
    <dsp:sp modelId="{711FF371-D440-4E3C-A7C6-A338931EB9F4}">
      <dsp:nvSpPr>
        <dsp:cNvPr id="0" name=""/>
        <dsp:cNvSpPr/>
      </dsp:nvSpPr>
      <dsp:spPr>
        <a:xfrm>
          <a:off x="3203164"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4</a:t>
          </a:r>
        </a:p>
      </dsp:txBody>
      <dsp:txXfrm>
        <a:off x="3302888" y="13429"/>
        <a:ext cx="908601" cy="332414"/>
      </dsp:txXfrm>
    </dsp:sp>
    <dsp:sp modelId="{0C37E405-531F-405F-8F7A-D1264DF167FD}">
      <dsp:nvSpPr>
        <dsp:cNvPr id="0" name=""/>
        <dsp:cNvSpPr/>
      </dsp:nvSpPr>
      <dsp:spPr>
        <a:xfrm>
          <a:off x="3203164"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a:t>Create the small setup file in src folder : filename : setupJest.ts</a:t>
          </a:r>
          <a:endParaRPr lang="en-IN" sz="1100" kern="1200"/>
        </a:p>
      </dsp:txBody>
      <dsp:txXfrm>
        <a:off x="3203164" y="345844"/>
        <a:ext cx="1008325" cy="3522162"/>
      </dsp:txXfrm>
    </dsp:sp>
    <dsp:sp modelId="{CF38BEEC-92CC-4D37-AEF0-8CF1F1F9D1DA}">
      <dsp:nvSpPr>
        <dsp:cNvPr id="0" name=""/>
        <dsp:cNvSpPr/>
      </dsp:nvSpPr>
      <dsp:spPr>
        <a:xfrm>
          <a:off x="4268316"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5</a:t>
          </a:r>
        </a:p>
      </dsp:txBody>
      <dsp:txXfrm>
        <a:off x="4368040" y="13429"/>
        <a:ext cx="908601" cy="332414"/>
      </dsp:txXfrm>
    </dsp:sp>
    <dsp:sp modelId="{9BF71E6C-EC91-49D7-BDBF-14178CF9EA85}">
      <dsp:nvSpPr>
        <dsp:cNvPr id="0" name=""/>
        <dsp:cNvSpPr/>
      </dsp:nvSpPr>
      <dsp:spPr>
        <a:xfrm>
          <a:off x="4268316"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a:t>Add only this as config in setupJest.ts file: </a:t>
          </a:r>
          <a:br>
            <a:rPr lang="en-US" sz="1100" kern="1200"/>
          </a:br>
          <a:r>
            <a:rPr lang="en-US" sz="1100" kern="1200"/>
            <a:t>//setupJest.ts</a:t>
          </a:r>
          <a:br>
            <a:rPr lang="en-US" sz="1100" kern="1200"/>
          </a:br>
          <a:r>
            <a:rPr lang="en-US" sz="1100" kern="1200"/>
            <a:t>import ‘jest-present-angular/setup-jest’;</a:t>
          </a:r>
          <a:endParaRPr lang="en-US" sz="1100" kern="1200" dirty="0"/>
        </a:p>
      </dsp:txBody>
      <dsp:txXfrm>
        <a:off x="4268316" y="345844"/>
        <a:ext cx="1008325" cy="3522162"/>
      </dsp:txXfrm>
    </dsp:sp>
    <dsp:sp modelId="{A9EDC0DF-4D8C-4E33-A9EF-BE24EC610058}">
      <dsp:nvSpPr>
        <dsp:cNvPr id="0" name=""/>
        <dsp:cNvSpPr/>
      </dsp:nvSpPr>
      <dsp:spPr>
        <a:xfrm>
          <a:off x="5333468"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6</a:t>
          </a:r>
        </a:p>
      </dsp:txBody>
      <dsp:txXfrm>
        <a:off x="5433192" y="13429"/>
        <a:ext cx="908601" cy="332414"/>
      </dsp:txXfrm>
    </dsp:sp>
    <dsp:sp modelId="{50AA5DE7-A6F7-4BF2-B3DE-F6B1BCBBD6E9}">
      <dsp:nvSpPr>
        <dsp:cNvPr id="0" name=""/>
        <dsp:cNvSpPr/>
      </dsp:nvSpPr>
      <dsp:spPr>
        <a:xfrm>
          <a:off x="5333468"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br>
            <a:rPr lang="en-US" sz="1100" kern="1200" dirty="0"/>
          </a:br>
          <a:endParaRPr lang="en-US" sz="1100" kern="1200" dirty="0"/>
        </a:p>
        <a:p>
          <a:pPr marL="0" lvl="0" indent="0" algn="l" defTabSz="488950">
            <a:lnSpc>
              <a:spcPct val="90000"/>
            </a:lnSpc>
            <a:spcBef>
              <a:spcPct val="0"/>
            </a:spcBef>
            <a:spcAft>
              <a:spcPct val="35000"/>
            </a:spcAft>
            <a:buNone/>
          </a:pPr>
          <a:r>
            <a:rPr lang="en-US" sz="1100" kern="1200"/>
            <a:t>Add entry to the package.json: </a:t>
          </a:r>
          <a:br>
            <a:rPr lang="en-US" sz="1100" kern="1200"/>
          </a:br>
          <a:r>
            <a:rPr lang="en-US" sz="1100" kern="1200"/>
            <a:t>// package.json</a:t>
          </a:r>
          <a:br>
            <a:rPr lang="en-US" sz="1100" kern="1200"/>
          </a:br>
          <a:r>
            <a:rPr lang="en-US" sz="1100" kern="1200"/>
            <a:t>{</a:t>
          </a:r>
          <a:br>
            <a:rPr lang="en-US" sz="1100" kern="1200"/>
          </a:br>
          <a:r>
            <a:rPr lang="en-US" sz="1100" kern="1200"/>
            <a:t>...</a:t>
          </a:r>
          <a:br>
            <a:rPr lang="en-US" sz="1100" kern="1200"/>
          </a:br>
          <a:r>
            <a:rPr lang="en-US" sz="1100" kern="1200"/>
            <a:t>"jest": { </a:t>
          </a:r>
          <a:br>
            <a:rPr lang="en-US" sz="1100" kern="1200"/>
          </a:br>
          <a:r>
            <a:rPr lang="en-US" sz="1100" kern="1200"/>
            <a:t>"preset": "jest-preset-angular", </a:t>
          </a:r>
          <a:br>
            <a:rPr lang="en-US" sz="1100" kern="1200"/>
          </a:br>
          <a:r>
            <a:rPr lang="en-US" sz="1100" kern="1200"/>
            <a:t>"setupTestFrameworkScriptFile": "&lt;rootDir&gt;/setupJest.ts"</a:t>
          </a:r>
          <a:br>
            <a:rPr lang="en-US" sz="1100" kern="1200"/>
          </a:br>
          <a:r>
            <a:rPr lang="en-US" sz="1100" kern="1200"/>
            <a:t>}</a:t>
          </a:r>
          <a:br>
            <a:rPr lang="en-US" sz="1100" kern="1200"/>
          </a:br>
          <a:r>
            <a:rPr lang="en-US" sz="1100" kern="1200"/>
            <a:t>...</a:t>
          </a:r>
          <a:br>
            <a:rPr lang="en-US" sz="1100" kern="1200"/>
          </a:br>
          <a:r>
            <a:rPr lang="en-US" sz="1100" kern="1200"/>
            <a:t>}</a:t>
          </a:r>
          <a:endParaRPr lang="en-US" sz="1100" kern="1200" dirty="0"/>
        </a:p>
      </dsp:txBody>
      <dsp:txXfrm>
        <a:off x="5333468" y="345844"/>
        <a:ext cx="1008325" cy="3522162"/>
      </dsp:txXfrm>
    </dsp:sp>
    <dsp:sp modelId="{4AACE892-4AB2-42B6-9DB3-767D51E411D8}">
      <dsp:nvSpPr>
        <dsp:cNvPr id="0" name=""/>
        <dsp:cNvSpPr/>
      </dsp:nvSpPr>
      <dsp:spPr>
        <a:xfrm>
          <a:off x="6398620"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7</a:t>
          </a:r>
        </a:p>
      </dsp:txBody>
      <dsp:txXfrm>
        <a:off x="6498344" y="13429"/>
        <a:ext cx="908601" cy="332414"/>
      </dsp:txXfrm>
    </dsp:sp>
    <dsp:sp modelId="{752BC7C7-4DD8-4DF3-B505-E3BB6AD69316}">
      <dsp:nvSpPr>
        <dsp:cNvPr id="0" name=""/>
        <dsp:cNvSpPr/>
      </dsp:nvSpPr>
      <dsp:spPr>
        <a:xfrm>
          <a:off x="6398620"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a:t>Replace the test(s) script(s) in package.json file:</a:t>
          </a:r>
          <a:br>
            <a:rPr lang="en-US" sz="1100" kern="1200"/>
          </a:br>
          <a:r>
            <a:rPr lang="en-US" sz="1100" kern="1200"/>
            <a:t>// package.json</a:t>
          </a:r>
          <a:br>
            <a:rPr lang="en-US" sz="1100" kern="1200"/>
          </a:br>
          <a:r>
            <a:rPr lang="en-US" sz="1100" kern="1200"/>
            <a:t>"test": "jest",</a:t>
          </a:r>
          <a:br>
            <a:rPr lang="en-US" sz="1100" kern="1200"/>
          </a:br>
          <a:r>
            <a:rPr lang="en-US" sz="1100" kern="1200"/>
            <a:t>"test:watch": "jest --watch",</a:t>
          </a:r>
          <a:br>
            <a:rPr lang="en-US" sz="1100" kern="1200"/>
          </a:br>
          <a:r>
            <a:rPr lang="en-US" sz="1100" kern="1200"/>
            <a:t>"test:ci": "jest --runInBand“</a:t>
          </a:r>
          <a:endParaRPr lang="en-US" sz="1100" kern="1200" dirty="0"/>
        </a:p>
      </dsp:txBody>
      <dsp:txXfrm>
        <a:off x="6398620" y="345844"/>
        <a:ext cx="1008325" cy="3522162"/>
      </dsp:txXfrm>
    </dsp:sp>
    <dsp:sp modelId="{0085426D-7503-4894-A757-4B74D3CFCF3E}">
      <dsp:nvSpPr>
        <dsp:cNvPr id="0" name=""/>
        <dsp:cNvSpPr/>
      </dsp:nvSpPr>
      <dsp:spPr>
        <a:xfrm>
          <a:off x="7463772" y="13429"/>
          <a:ext cx="1108049" cy="332414"/>
        </a:xfrm>
        <a:prstGeom prst="chevron">
          <a:avLst>
            <a:gd name="adj" fmla="val 3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41044" tIns="41044" rIns="41044" bIns="41044" numCol="1" spcCol="1270" anchor="ctr" anchorCtr="0">
          <a:noAutofit/>
        </a:bodyPr>
        <a:lstStyle/>
        <a:p>
          <a:pPr marL="0" lvl="0" indent="0" algn="ctr" defTabSz="800100">
            <a:lnSpc>
              <a:spcPct val="90000"/>
            </a:lnSpc>
            <a:spcBef>
              <a:spcPct val="0"/>
            </a:spcBef>
            <a:spcAft>
              <a:spcPct val="35000"/>
            </a:spcAft>
            <a:buNone/>
          </a:pPr>
          <a:r>
            <a:rPr lang="en-US" sz="1800" kern="1200"/>
            <a:t>Step 8</a:t>
          </a:r>
        </a:p>
      </dsp:txBody>
      <dsp:txXfrm>
        <a:off x="7563496" y="13429"/>
        <a:ext cx="908601" cy="332414"/>
      </dsp:txXfrm>
    </dsp:sp>
    <dsp:sp modelId="{C7DA9954-B9CC-4C79-A961-8BE8CA3F150D}">
      <dsp:nvSpPr>
        <dsp:cNvPr id="0" name=""/>
        <dsp:cNvSpPr/>
      </dsp:nvSpPr>
      <dsp:spPr>
        <a:xfrm>
          <a:off x="7463772" y="345844"/>
          <a:ext cx="1008325" cy="3522162"/>
        </a:xfrm>
        <a:prstGeom prst="rect">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9680" tIns="79680" rIns="79680" bIns="159360" numCol="1" spcCol="1270" anchor="t" anchorCtr="0">
          <a:noAutofit/>
        </a:bodyPr>
        <a:lstStyle/>
        <a:p>
          <a:pPr marL="0" lvl="0" indent="0" algn="l" defTabSz="488950">
            <a:lnSpc>
              <a:spcPct val="90000"/>
            </a:lnSpc>
            <a:spcBef>
              <a:spcPct val="0"/>
            </a:spcBef>
            <a:spcAft>
              <a:spcPct val="35000"/>
            </a:spcAft>
            <a:buNone/>
          </a:pPr>
          <a:r>
            <a:rPr lang="en-US" sz="1100" kern="1200"/>
            <a:t>Test it using below command :</a:t>
          </a:r>
          <a:br>
            <a:rPr lang="en-US" sz="1100" kern="1200"/>
          </a:br>
          <a:r>
            <a:rPr lang="en-US" sz="1100" kern="1200"/>
            <a:t>npm run test</a:t>
          </a:r>
        </a:p>
      </dsp:txBody>
      <dsp:txXfrm>
        <a:off x="7463772" y="345844"/>
        <a:ext cx="1008325" cy="3522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1B360-829A-48FA-A747-8737242FA0F1}">
      <dsp:nvSpPr>
        <dsp:cNvPr id="0" name=""/>
        <dsp:cNvSpPr/>
      </dsp:nvSpPr>
      <dsp:spPr>
        <a:xfrm>
          <a:off x="2938" y="827143"/>
          <a:ext cx="1590821" cy="2227149"/>
        </a:xfrm>
        <a:prstGeom prst="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4027" tIns="330200" rIns="124027" bIns="330200" numCol="1" spcCol="1270" anchor="t" anchorCtr="0">
          <a:noAutofit/>
        </a:bodyPr>
        <a:lstStyle/>
        <a:p>
          <a:pPr marL="0" lvl="0" indent="0" algn="l" defTabSz="488950">
            <a:lnSpc>
              <a:spcPct val="90000"/>
            </a:lnSpc>
            <a:spcBef>
              <a:spcPct val="0"/>
            </a:spcBef>
            <a:spcAft>
              <a:spcPct val="35000"/>
            </a:spcAft>
            <a:buNone/>
          </a:pPr>
          <a:r>
            <a:rPr lang="en-IN" sz="1100" kern="1200"/>
            <a:t>Run test cases :</a:t>
          </a:r>
          <a:br>
            <a:rPr lang="en-IN" sz="1100" kern="1200"/>
          </a:br>
          <a:r>
            <a:rPr lang="en-IN" sz="1100" kern="1200"/>
            <a:t>npm run test</a:t>
          </a:r>
          <a:endParaRPr lang="en-US" sz="1100" kern="1200"/>
        </a:p>
      </dsp:txBody>
      <dsp:txXfrm>
        <a:off x="2938" y="1673460"/>
        <a:ext cx="1590821" cy="1336289"/>
      </dsp:txXfrm>
    </dsp:sp>
    <dsp:sp modelId="{9B91106A-D98D-4FCF-869E-5F5DB8B43DAF}">
      <dsp:nvSpPr>
        <dsp:cNvPr id="0" name=""/>
        <dsp:cNvSpPr/>
      </dsp:nvSpPr>
      <dsp:spPr>
        <a:xfrm>
          <a:off x="464276" y="1049858"/>
          <a:ext cx="668144" cy="668144"/>
        </a:xfrm>
        <a:prstGeom prst="ellips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2091" tIns="12700" rIns="52091" bIns="12700"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62123" y="1147705"/>
        <a:ext cx="472450" cy="472450"/>
      </dsp:txXfrm>
    </dsp:sp>
    <dsp:sp modelId="{B0150C7D-9F6A-45A6-9712-1D1741E8AD10}">
      <dsp:nvSpPr>
        <dsp:cNvPr id="0" name=""/>
        <dsp:cNvSpPr/>
      </dsp:nvSpPr>
      <dsp:spPr>
        <a:xfrm>
          <a:off x="2938" y="3054221"/>
          <a:ext cx="1590821" cy="72"/>
        </a:xfrm>
        <a:prstGeom prst="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671E525-97E7-4B52-8632-18C07ECF5144}">
      <dsp:nvSpPr>
        <dsp:cNvPr id="0" name=""/>
        <dsp:cNvSpPr/>
      </dsp:nvSpPr>
      <dsp:spPr>
        <a:xfrm>
          <a:off x="1752841" y="827143"/>
          <a:ext cx="1590821" cy="2227149"/>
        </a:xfrm>
        <a:prstGeom prst="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4027" tIns="330200" rIns="124027" bIns="330200" numCol="1" spcCol="1270" anchor="t" anchorCtr="0">
          <a:noAutofit/>
        </a:bodyPr>
        <a:lstStyle/>
        <a:p>
          <a:pPr marL="0" lvl="0" indent="0" algn="l" defTabSz="488950">
            <a:lnSpc>
              <a:spcPct val="90000"/>
            </a:lnSpc>
            <a:spcBef>
              <a:spcPct val="0"/>
            </a:spcBef>
            <a:spcAft>
              <a:spcPct val="35000"/>
            </a:spcAft>
            <a:buNone/>
          </a:pPr>
          <a:r>
            <a:rPr lang="en-IN" sz="1100" kern="1200"/>
            <a:t>Run code coverage :</a:t>
          </a:r>
          <a:br>
            <a:rPr lang="en-IN" sz="1100" kern="1200"/>
          </a:br>
          <a:r>
            <a:rPr lang="en-IN" sz="1100" kern="1200"/>
            <a:t> npm run test -–code-coverage</a:t>
          </a:r>
          <a:endParaRPr lang="en-US" sz="1100" kern="1200"/>
        </a:p>
      </dsp:txBody>
      <dsp:txXfrm>
        <a:off x="1752841" y="1673460"/>
        <a:ext cx="1590821" cy="1336289"/>
      </dsp:txXfrm>
    </dsp:sp>
    <dsp:sp modelId="{B305EA74-A540-4BBF-B8E6-810AE8DFA79C}">
      <dsp:nvSpPr>
        <dsp:cNvPr id="0" name=""/>
        <dsp:cNvSpPr/>
      </dsp:nvSpPr>
      <dsp:spPr>
        <a:xfrm>
          <a:off x="2214179" y="1049858"/>
          <a:ext cx="668144" cy="668144"/>
        </a:xfrm>
        <a:prstGeom prst="ellipse">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2091" tIns="12700" rIns="52091" bIns="12700"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312026" y="1147705"/>
        <a:ext cx="472450" cy="472450"/>
      </dsp:txXfrm>
    </dsp:sp>
    <dsp:sp modelId="{9A9B61C4-E974-458B-B775-19DF2A6445CD}">
      <dsp:nvSpPr>
        <dsp:cNvPr id="0" name=""/>
        <dsp:cNvSpPr/>
      </dsp:nvSpPr>
      <dsp:spPr>
        <a:xfrm>
          <a:off x="1752841" y="3054221"/>
          <a:ext cx="1590821" cy="72"/>
        </a:xfrm>
        <a:prstGeom prst="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05ACAAE-EDAD-41BF-A71E-266281E3E232}">
      <dsp:nvSpPr>
        <dsp:cNvPr id="0" name=""/>
        <dsp:cNvSpPr/>
      </dsp:nvSpPr>
      <dsp:spPr>
        <a:xfrm>
          <a:off x="3502745" y="827143"/>
          <a:ext cx="1590821" cy="2227149"/>
        </a:xfrm>
        <a:prstGeom prst="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4027" tIns="330200" rIns="124027" bIns="330200" numCol="1" spcCol="1270" anchor="t" anchorCtr="0">
          <a:noAutofit/>
        </a:bodyPr>
        <a:lstStyle/>
        <a:p>
          <a:pPr marL="0" lvl="0" indent="0" algn="l" defTabSz="488950">
            <a:lnSpc>
              <a:spcPct val="90000"/>
            </a:lnSpc>
            <a:spcBef>
              <a:spcPct val="0"/>
            </a:spcBef>
            <a:spcAft>
              <a:spcPct val="35000"/>
            </a:spcAft>
            <a:buNone/>
          </a:pPr>
          <a:r>
            <a:rPr lang="en-IN" sz="1100" kern="1200"/>
            <a:t>Test specific file: </a:t>
          </a:r>
          <a:br>
            <a:rPr lang="en-IN" sz="1100" kern="1200"/>
          </a:br>
          <a:r>
            <a:rPr lang="en-IN" sz="1100" kern="1200"/>
            <a:t> npm run test –t </a:t>
          </a:r>
          <a:r>
            <a:rPr lang="en-IN" sz="1100" b="1" kern="1200"/>
            <a:t>file-name</a:t>
          </a:r>
          <a:endParaRPr lang="en-US" sz="1100" kern="1200"/>
        </a:p>
      </dsp:txBody>
      <dsp:txXfrm>
        <a:off x="3502745" y="1673460"/>
        <a:ext cx="1590821" cy="1336289"/>
      </dsp:txXfrm>
    </dsp:sp>
    <dsp:sp modelId="{635C73C3-D9CD-445D-8080-473A2D7E5C51}">
      <dsp:nvSpPr>
        <dsp:cNvPr id="0" name=""/>
        <dsp:cNvSpPr/>
      </dsp:nvSpPr>
      <dsp:spPr>
        <a:xfrm>
          <a:off x="3964083" y="1049858"/>
          <a:ext cx="668144" cy="668144"/>
        </a:xfrm>
        <a:prstGeom prst="ellipse">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2091" tIns="12700" rIns="52091" bIns="12700"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061930" y="1147705"/>
        <a:ext cx="472450" cy="472450"/>
      </dsp:txXfrm>
    </dsp:sp>
    <dsp:sp modelId="{5B73E83A-AF4E-4584-8038-6A18FCB49934}">
      <dsp:nvSpPr>
        <dsp:cNvPr id="0" name=""/>
        <dsp:cNvSpPr/>
      </dsp:nvSpPr>
      <dsp:spPr>
        <a:xfrm>
          <a:off x="3502745" y="3054221"/>
          <a:ext cx="1590821" cy="72"/>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w="12700" cap="rnd" cmpd="sng" algn="ctr">
          <a:solidFill>
            <a:schemeClr val="accent2">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6757322-3329-4E11-886D-35E5F78E484E}">
      <dsp:nvSpPr>
        <dsp:cNvPr id="0" name=""/>
        <dsp:cNvSpPr/>
      </dsp:nvSpPr>
      <dsp:spPr>
        <a:xfrm>
          <a:off x="5252648" y="827143"/>
          <a:ext cx="1590821" cy="2227149"/>
        </a:xfrm>
        <a:prstGeom prst="rect">
          <a:avLst/>
        </a:prstGeom>
        <a:solidFill>
          <a:schemeClr val="accent5">
            <a:tint val="40000"/>
            <a:alpha val="90000"/>
            <a:hueOff val="0"/>
            <a:satOff val="0"/>
            <a:lumOff val="0"/>
            <a:alphaOff val="0"/>
          </a:schemeClr>
        </a:solidFill>
        <a:ln w="12700"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4027" tIns="330200" rIns="124027" bIns="330200" numCol="1" spcCol="1270" anchor="t" anchorCtr="0">
          <a:noAutofit/>
        </a:bodyPr>
        <a:lstStyle/>
        <a:p>
          <a:pPr marL="0" lvl="0" indent="0" algn="l" defTabSz="488950">
            <a:lnSpc>
              <a:spcPct val="90000"/>
            </a:lnSpc>
            <a:spcBef>
              <a:spcPct val="0"/>
            </a:spcBef>
            <a:spcAft>
              <a:spcPct val="35000"/>
            </a:spcAft>
            <a:buNone/>
          </a:pPr>
          <a:r>
            <a:rPr lang="en-IN" sz="1100" kern="1200"/>
            <a:t>Skip the specific test cases – use x before describe/it</a:t>
          </a:r>
          <a:br>
            <a:rPr lang="en-IN" sz="1100" kern="1200"/>
          </a:br>
          <a:r>
            <a:rPr lang="en-IN" sz="1100" kern="1200"/>
            <a:t>example: xit(), xdescribe()</a:t>
          </a:r>
          <a:endParaRPr lang="en-US" sz="1100" kern="1200"/>
        </a:p>
      </dsp:txBody>
      <dsp:txXfrm>
        <a:off x="5252648" y="1673460"/>
        <a:ext cx="1590821" cy="1336289"/>
      </dsp:txXfrm>
    </dsp:sp>
    <dsp:sp modelId="{0E6DAA5A-2E4E-456D-9920-2145F866E6A7}">
      <dsp:nvSpPr>
        <dsp:cNvPr id="0" name=""/>
        <dsp:cNvSpPr/>
      </dsp:nvSpPr>
      <dsp:spPr>
        <a:xfrm>
          <a:off x="5713987" y="1049858"/>
          <a:ext cx="668144" cy="668144"/>
        </a:xfrm>
        <a:prstGeom prst="ellipse">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2091" tIns="12700" rIns="52091" bIns="12700"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5811834" y="1147705"/>
        <a:ext cx="472450" cy="472450"/>
      </dsp:txXfrm>
    </dsp:sp>
    <dsp:sp modelId="{3F0A532F-6E61-4187-B831-C60FE0A8C08C}">
      <dsp:nvSpPr>
        <dsp:cNvPr id="0" name=""/>
        <dsp:cNvSpPr/>
      </dsp:nvSpPr>
      <dsp:spPr>
        <a:xfrm>
          <a:off x="5252648" y="3054221"/>
          <a:ext cx="1590821" cy="72"/>
        </a:xfrm>
        <a:prstGeom prst="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19780FF-EDEB-4B0C-9290-17089256A332}">
      <dsp:nvSpPr>
        <dsp:cNvPr id="0" name=""/>
        <dsp:cNvSpPr/>
      </dsp:nvSpPr>
      <dsp:spPr>
        <a:xfrm>
          <a:off x="7002552" y="827143"/>
          <a:ext cx="1590821" cy="2227149"/>
        </a:xfrm>
        <a:prstGeom prst="rect">
          <a:avLst/>
        </a:prstGeom>
        <a:solidFill>
          <a:schemeClr val="accent6">
            <a:tint val="40000"/>
            <a:alpha val="90000"/>
            <a:hueOff val="0"/>
            <a:satOff val="0"/>
            <a:lumOff val="0"/>
            <a:alphaOff val="0"/>
          </a:schemeClr>
        </a:solidFill>
        <a:ln w="12700" cap="rnd"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4027" tIns="330200" rIns="124027" bIns="330200" numCol="1" spcCol="1270" anchor="t" anchorCtr="0">
          <a:noAutofit/>
        </a:bodyPr>
        <a:lstStyle/>
        <a:p>
          <a:pPr marL="0" lvl="0" indent="0" algn="l" defTabSz="488950">
            <a:lnSpc>
              <a:spcPct val="90000"/>
            </a:lnSpc>
            <a:spcBef>
              <a:spcPct val="0"/>
            </a:spcBef>
            <a:spcAft>
              <a:spcPct val="35000"/>
            </a:spcAft>
            <a:buNone/>
          </a:pPr>
          <a:r>
            <a:rPr lang="en-IN" sz="1100" kern="1200"/>
            <a:t>To run the specific test cases – use f before describe/it</a:t>
          </a:r>
          <a:br>
            <a:rPr lang="en-IN" sz="1100" kern="1200"/>
          </a:br>
          <a:r>
            <a:rPr lang="en-IN" sz="1100" kern="1200"/>
            <a:t>example: fit(), fdescribe()</a:t>
          </a:r>
          <a:endParaRPr lang="en-US" sz="1100" kern="1200"/>
        </a:p>
      </dsp:txBody>
      <dsp:txXfrm>
        <a:off x="7002552" y="1673460"/>
        <a:ext cx="1590821" cy="1336289"/>
      </dsp:txXfrm>
    </dsp:sp>
    <dsp:sp modelId="{906DEBFA-2848-4678-813B-FFBB927AB0D1}">
      <dsp:nvSpPr>
        <dsp:cNvPr id="0" name=""/>
        <dsp:cNvSpPr/>
      </dsp:nvSpPr>
      <dsp:spPr>
        <a:xfrm>
          <a:off x="7463890" y="1049858"/>
          <a:ext cx="668144" cy="668144"/>
        </a:xfrm>
        <a:prstGeom prst="ellipse">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w="12700" cap="rnd" cmpd="sng" algn="ctr">
          <a:solidFill>
            <a:schemeClr val="accent5">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52091" tIns="12700" rIns="52091" bIns="12700"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561737" y="1147705"/>
        <a:ext cx="472450" cy="472450"/>
      </dsp:txXfrm>
    </dsp:sp>
    <dsp:sp modelId="{1DFC1371-AEB8-42B5-BA39-AE04BDEEE84A}">
      <dsp:nvSpPr>
        <dsp:cNvPr id="0" name=""/>
        <dsp:cNvSpPr/>
      </dsp:nvSpPr>
      <dsp:spPr>
        <a:xfrm>
          <a:off x="7002552" y="3054221"/>
          <a:ext cx="1590821" cy="72"/>
        </a:xfrm>
        <a:prstGeom prst="rect">
          <a:avLst/>
        </a:prstGeom>
        <a:gradFill rotWithShape="0">
          <a:gsLst>
            <a:gs pos="0">
              <a:schemeClr val="accent6">
                <a:hueOff val="0"/>
                <a:satOff val="0"/>
                <a:lumOff val="0"/>
                <a:alphaOff val="0"/>
                <a:tint val="96000"/>
                <a:lumMod val="100000"/>
              </a:schemeClr>
            </a:gs>
            <a:gs pos="78000">
              <a:schemeClr val="accent6">
                <a:hueOff val="0"/>
                <a:satOff val="0"/>
                <a:lumOff val="0"/>
                <a:alphaOff val="0"/>
                <a:shade val="94000"/>
                <a:lumMod val="94000"/>
              </a:schemeClr>
            </a:gs>
          </a:gsLst>
          <a:lin ang="5400000" scaled="0"/>
        </a:gradFill>
        <a:ln w="12700" cap="rnd" cmpd="sng" algn="ctr">
          <a:solidFill>
            <a:schemeClr val="accent6">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284258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235693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5034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77446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321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3171326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3035962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20055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3992094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F036E7-655D-4C1A-B063-8CA779D1AF60}" type="datetimeFigureOut">
              <a:rPr lang="en-IN" smtClean="0"/>
              <a:t>21-11-2022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69039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F036E7-655D-4C1A-B063-8CA779D1AF6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49415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036E7-655D-4C1A-B063-8CA779D1AF60}" type="datetimeFigureOut">
              <a:rPr lang="en-IN" smtClean="0"/>
              <a:t>21-11-2022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968211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F036E7-655D-4C1A-B063-8CA779D1AF60}" type="datetimeFigureOut">
              <a:rPr lang="en-IN" smtClean="0"/>
              <a:t>21-11-2022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4081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F036E7-655D-4C1A-B063-8CA779D1AF60}" type="datetimeFigureOut">
              <a:rPr lang="en-IN" smtClean="0"/>
              <a:t>21-11-2022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580345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F036E7-655D-4C1A-B063-8CA779D1AF6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18571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F036E7-655D-4C1A-B063-8CA779D1AF60}" type="datetimeFigureOut">
              <a:rPr lang="en-IN" smtClean="0"/>
              <a:t>21-11-2022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A9B736-78E9-4ADF-803F-E500D91F2D12}" type="slidenum">
              <a:rPr lang="en-IN" smtClean="0"/>
              <a:t>‹#›</a:t>
            </a:fld>
            <a:endParaRPr lang="en-IN"/>
          </a:p>
        </p:txBody>
      </p:sp>
    </p:spTree>
    <p:extLst>
      <p:ext uri="{BB962C8B-B14F-4D97-AF65-F5344CB8AC3E}">
        <p14:creationId xmlns:p14="http://schemas.microsoft.com/office/powerpoint/2010/main" val="418296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F036E7-655D-4C1A-B063-8CA779D1AF60}" type="datetimeFigureOut">
              <a:rPr lang="en-IN" smtClean="0"/>
              <a:t>21-11-2022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3A9B736-78E9-4ADF-803F-E500D91F2D12}" type="slidenum">
              <a:rPr lang="en-IN" smtClean="0"/>
              <a:t>‹#›</a:t>
            </a:fld>
            <a:endParaRPr lang="en-IN"/>
          </a:p>
        </p:txBody>
      </p:sp>
    </p:spTree>
    <p:extLst>
      <p:ext uri="{BB962C8B-B14F-4D97-AF65-F5344CB8AC3E}">
        <p14:creationId xmlns:p14="http://schemas.microsoft.com/office/powerpoint/2010/main" val="3089428478"/>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520012"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B5CFD6B0-79F0-47F2-B768-0F6F1280CCBF}"/>
              </a:ext>
            </a:extLst>
          </p:cNvPr>
          <p:cNvSpPr>
            <a:spLocks noGrp="1"/>
          </p:cNvSpPr>
          <p:nvPr>
            <p:ph type="ctrTitle"/>
          </p:nvPr>
        </p:nvSpPr>
        <p:spPr>
          <a:xfrm>
            <a:off x="677335" y="1282701"/>
            <a:ext cx="5096060" cy="4307148"/>
          </a:xfrm>
        </p:spPr>
        <p:txBody>
          <a:bodyPr anchor="ctr">
            <a:normAutofit/>
          </a:bodyPr>
          <a:lstStyle/>
          <a:p>
            <a:r>
              <a:rPr lang="en-IN" dirty="0"/>
              <a:t>Unit Testing Using JEST</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5640067-F7B6-4DDC-B09B-CE66D4993C3F}"/>
              </a:ext>
            </a:extLst>
          </p:cNvPr>
          <p:cNvSpPr>
            <a:spLocks noGrp="1"/>
          </p:cNvSpPr>
          <p:nvPr>
            <p:ph type="subTitle" idx="1"/>
          </p:nvPr>
        </p:nvSpPr>
        <p:spPr>
          <a:xfrm flipV="1">
            <a:off x="7821120" y="3973214"/>
            <a:ext cx="3602567" cy="45719"/>
          </a:xfrm>
        </p:spPr>
        <p:txBody>
          <a:bodyPr anchor="ctr">
            <a:normAutofit fontScale="25000" lnSpcReduction="20000"/>
          </a:bodyPr>
          <a:lstStyle/>
          <a:p>
            <a:pPr algn="l"/>
            <a:endParaRPr lang="en-IN" dirty="0">
              <a:solidFill>
                <a:srgbClr val="FFFFFF"/>
              </a:solidFill>
            </a:endParaRPr>
          </a:p>
        </p:txBody>
      </p:sp>
    </p:spTree>
    <p:extLst>
      <p:ext uri="{BB962C8B-B14F-4D97-AF65-F5344CB8AC3E}">
        <p14:creationId xmlns:p14="http://schemas.microsoft.com/office/powerpoint/2010/main" val="2520767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2C297-DF2C-4D21-81BA-4E026C9214D3}"/>
              </a:ext>
            </a:extLst>
          </p:cNvPr>
          <p:cNvSpPr>
            <a:spLocks noGrp="1"/>
          </p:cNvSpPr>
          <p:nvPr>
            <p:ph type="title"/>
          </p:nvPr>
        </p:nvSpPr>
        <p:spPr>
          <a:xfrm>
            <a:off x="1286933" y="609600"/>
            <a:ext cx="10197494" cy="1099457"/>
          </a:xfrm>
        </p:spPr>
        <p:txBody>
          <a:bodyPr>
            <a:normAutofit/>
          </a:bodyPr>
          <a:lstStyle/>
          <a:p>
            <a:r>
              <a:rPr lang="en-IN"/>
              <a:t>What is Jest?</a:t>
            </a:r>
          </a:p>
        </p:txBody>
      </p:sp>
      <p:sp>
        <p:nvSpPr>
          <p:cNvPr id="32" name="Isosceles Triangle 3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12C36B-DDD4-636E-FBF1-678B8AB758DB}"/>
              </a:ext>
            </a:extLst>
          </p:cNvPr>
          <p:cNvGraphicFramePr>
            <a:graphicFrameLocks noGrp="1"/>
          </p:cNvGraphicFramePr>
          <p:nvPr>
            <p:ph idx="1"/>
            <p:extLst>
              <p:ext uri="{D42A27DB-BD31-4B8C-83A1-F6EECF244321}">
                <p14:modId xmlns:p14="http://schemas.microsoft.com/office/powerpoint/2010/main" val="2585066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818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B3602-FB06-49E1-9D86-068602A8327D}"/>
              </a:ext>
            </a:extLst>
          </p:cNvPr>
          <p:cNvSpPr>
            <a:spLocks noGrp="1"/>
          </p:cNvSpPr>
          <p:nvPr>
            <p:ph type="title"/>
          </p:nvPr>
        </p:nvSpPr>
        <p:spPr>
          <a:xfrm>
            <a:off x="1286933" y="609600"/>
            <a:ext cx="10197494" cy="1099457"/>
          </a:xfrm>
        </p:spPr>
        <p:txBody>
          <a:bodyPr>
            <a:normAutofit/>
          </a:bodyPr>
          <a:lstStyle/>
          <a:p>
            <a:r>
              <a:rPr lang="en-IN"/>
              <a:t>Features of Jest</a:t>
            </a:r>
          </a:p>
        </p:txBody>
      </p:sp>
      <p:sp>
        <p:nvSpPr>
          <p:cNvPr id="30"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2" name="Content Placeholder 2">
            <a:extLst>
              <a:ext uri="{FF2B5EF4-FFF2-40B4-BE49-F238E27FC236}">
                <a16:creationId xmlns:a16="http://schemas.microsoft.com/office/drawing/2014/main" id="{A677D660-5463-8A6D-10C4-DA3635128B72}"/>
              </a:ext>
            </a:extLst>
          </p:cNvPr>
          <p:cNvGraphicFramePr>
            <a:graphicFrameLocks noGrp="1"/>
          </p:cNvGraphicFramePr>
          <p:nvPr>
            <p:ph idx="1"/>
            <p:extLst>
              <p:ext uri="{D42A27DB-BD31-4B8C-83A1-F6EECF244321}">
                <p14:modId xmlns:p14="http://schemas.microsoft.com/office/powerpoint/2010/main" val="30313288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9705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962C-2EDE-4B69-9783-994662C90B38}"/>
              </a:ext>
            </a:extLst>
          </p:cNvPr>
          <p:cNvSpPr>
            <a:spLocks noGrp="1"/>
          </p:cNvSpPr>
          <p:nvPr>
            <p:ph type="title"/>
          </p:nvPr>
        </p:nvSpPr>
        <p:spPr>
          <a:xfrm>
            <a:off x="677334" y="609600"/>
            <a:ext cx="8596668" cy="1320800"/>
          </a:xfrm>
        </p:spPr>
        <p:txBody>
          <a:bodyPr>
            <a:normAutofit/>
          </a:bodyPr>
          <a:lstStyle/>
          <a:p>
            <a:r>
              <a:rPr lang="en-IN"/>
              <a:t>Installation of JEST</a:t>
            </a:r>
          </a:p>
        </p:txBody>
      </p:sp>
      <p:graphicFrame>
        <p:nvGraphicFramePr>
          <p:cNvPr id="5" name="Content Placeholder 2">
            <a:extLst>
              <a:ext uri="{FF2B5EF4-FFF2-40B4-BE49-F238E27FC236}">
                <a16:creationId xmlns:a16="http://schemas.microsoft.com/office/drawing/2014/main" id="{1601B8A6-0D7F-256F-A0E9-8DE4CEA52D98}"/>
              </a:ext>
            </a:extLst>
          </p:cNvPr>
          <p:cNvGraphicFramePr>
            <a:graphicFrameLocks noGrp="1"/>
          </p:cNvGraphicFramePr>
          <p:nvPr>
            <p:ph idx="1"/>
            <p:extLst>
              <p:ext uri="{D42A27DB-BD31-4B8C-83A1-F6EECF244321}">
                <p14:modId xmlns:p14="http://schemas.microsoft.com/office/powerpoint/2010/main" val="243387048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901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CF0E-ED39-4874-82C0-983D76FC76EB}"/>
              </a:ext>
            </a:extLst>
          </p:cNvPr>
          <p:cNvSpPr>
            <a:spLocks noGrp="1"/>
          </p:cNvSpPr>
          <p:nvPr>
            <p:ph type="title"/>
          </p:nvPr>
        </p:nvSpPr>
        <p:spPr>
          <a:xfrm>
            <a:off x="677334" y="609600"/>
            <a:ext cx="8596668" cy="1320800"/>
          </a:xfrm>
        </p:spPr>
        <p:txBody>
          <a:bodyPr>
            <a:normAutofit/>
          </a:bodyPr>
          <a:lstStyle/>
          <a:p>
            <a:r>
              <a:rPr lang="en-IN"/>
              <a:t>Commands to run test cases</a:t>
            </a:r>
          </a:p>
        </p:txBody>
      </p:sp>
      <p:graphicFrame>
        <p:nvGraphicFramePr>
          <p:cNvPr id="5" name="Content Placeholder 2">
            <a:extLst>
              <a:ext uri="{FF2B5EF4-FFF2-40B4-BE49-F238E27FC236}">
                <a16:creationId xmlns:a16="http://schemas.microsoft.com/office/drawing/2014/main" id="{FED6A6CB-DA75-62FD-0FBB-4564146E4241}"/>
              </a:ext>
            </a:extLst>
          </p:cNvPr>
          <p:cNvGraphicFramePr>
            <a:graphicFrameLocks noGrp="1"/>
          </p:cNvGraphicFramePr>
          <p:nvPr>
            <p:ph idx="1"/>
            <p:extLst>
              <p:ext uri="{D42A27DB-BD31-4B8C-83A1-F6EECF244321}">
                <p14:modId xmlns:p14="http://schemas.microsoft.com/office/powerpoint/2010/main" val="3945432856"/>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75657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6230AA9625B04AB730A982EAB758D1" ma:contentTypeVersion="15" ma:contentTypeDescription="Create a new document." ma:contentTypeScope="" ma:versionID="e1f2d76fd37deef1286ba9e9ead2df6a">
  <xsd:schema xmlns:xsd="http://www.w3.org/2001/XMLSchema" xmlns:xs="http://www.w3.org/2001/XMLSchema" xmlns:p="http://schemas.microsoft.com/office/2006/metadata/properties" xmlns:ns2="87a41618-bbe5-41a1-98d8-8c65a284819a" xmlns:ns3="407b23c5-0c6d-4e63-962f-786f677d509a" targetNamespace="http://schemas.microsoft.com/office/2006/metadata/properties" ma:root="true" ma:fieldsID="6982bc5c30351e98e575bc04d4e5f107" ns2:_="" ns3:_="">
    <xsd:import namespace="87a41618-bbe5-41a1-98d8-8c65a284819a"/>
    <xsd:import namespace="407b23c5-0c6d-4e63-962f-786f677d50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a41618-bbe5-41a1-98d8-8c65a2848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7b23c5-0c6d-4e63-962f-786f677d509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04f3d0f4-24b5-40d6-bc39-bdda59b050ca}" ma:internalName="TaxCatchAll" ma:showField="CatchAllData" ma:web="407b23c5-0c6d-4e63-962f-786f677d50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07b23c5-0c6d-4e63-962f-786f677d509a" xsi:nil="true"/>
    <lcf76f155ced4ddcb4097134ff3c332f xmlns="87a41618-bbe5-41a1-98d8-8c65a284819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08634C5-B8E3-4814-A115-B0C246AC95FE}"/>
</file>

<file path=customXml/itemProps2.xml><?xml version="1.0" encoding="utf-8"?>
<ds:datastoreItem xmlns:ds="http://schemas.openxmlformats.org/officeDocument/2006/customXml" ds:itemID="{F212F14B-0E26-46DB-BBEF-6DEC48256962}"/>
</file>

<file path=customXml/itemProps3.xml><?xml version="1.0" encoding="utf-8"?>
<ds:datastoreItem xmlns:ds="http://schemas.openxmlformats.org/officeDocument/2006/customXml" ds:itemID="{E1CC8124-D311-4674-B149-4A85EB6045FF}"/>
</file>

<file path=docProps/app.xml><?xml version="1.0" encoding="utf-8"?>
<Properties xmlns="http://schemas.openxmlformats.org/officeDocument/2006/extended-properties" xmlns:vt="http://schemas.openxmlformats.org/officeDocument/2006/docPropsVTypes">
  <Template>Facet</Template>
  <TotalTime>497</TotalTime>
  <Words>554</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Unit Testing Using JEST</vt:lpstr>
      <vt:lpstr>What is Jest?</vt:lpstr>
      <vt:lpstr>Features of Jest</vt:lpstr>
      <vt:lpstr>Installation of JEST</vt:lpstr>
      <vt:lpstr>Commands to run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Nazarkar, Artee</dc:creator>
  <cp:lastModifiedBy>Chudasama, Khushbu</cp:lastModifiedBy>
  <cp:revision>22</cp:revision>
  <dcterms:created xsi:type="dcterms:W3CDTF">2022-11-03T13:19:19Z</dcterms:created>
  <dcterms:modified xsi:type="dcterms:W3CDTF">2022-11-21T04:51:23Z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0x010100A56230AA9625B04AB730A982EAB758D1</vt:lpwstr>
  </property>
</Properties>
</file>