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35999420" cy="3599942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000" y="5891669"/>
            <a:ext cx="27000000" cy="12533333"/>
          </a:xfrm>
        </p:spPr>
        <p:txBody>
          <a:bodyPr anchor="b"/>
          <a:lstStyle>
            <a:lvl1pPr algn="ctr">
              <a:defRPr sz="236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000" y="18908336"/>
            <a:ext cx="27000000" cy="8691664"/>
          </a:xfrm>
        </p:spPr>
        <p:txBody>
          <a:bodyPr/>
          <a:lstStyle>
            <a:lvl1pPr marL="0" indent="0" algn="ctr">
              <a:buNone/>
              <a:defRPr sz="9450"/>
            </a:lvl1pPr>
            <a:lvl2pPr marL="1800225" indent="0" algn="ctr">
              <a:buNone/>
              <a:defRPr sz="7875"/>
            </a:lvl2pPr>
            <a:lvl3pPr marL="3599815" indent="0" algn="ctr">
              <a:buNone/>
              <a:defRPr sz="7085"/>
            </a:lvl3pPr>
            <a:lvl4pPr marL="5400040" indent="0" algn="ctr">
              <a:buNone/>
              <a:defRPr sz="6300"/>
            </a:lvl4pPr>
            <a:lvl5pPr marL="7200265" indent="0" algn="ctr">
              <a:buNone/>
              <a:defRPr sz="6300"/>
            </a:lvl5pPr>
            <a:lvl6pPr marL="8999855" indent="0" algn="ctr">
              <a:buNone/>
              <a:defRPr sz="6300"/>
            </a:lvl6pPr>
            <a:lvl7pPr marL="10800080" indent="0" algn="ctr">
              <a:buNone/>
              <a:defRPr sz="6300"/>
            </a:lvl7pPr>
            <a:lvl8pPr marL="12600305" indent="0" algn="ctr">
              <a:buNone/>
              <a:defRPr sz="6300"/>
            </a:lvl8pPr>
            <a:lvl9pPr marL="14399895" indent="0" algn="ctr">
              <a:buNone/>
              <a:defRPr sz="6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500" y="1916667"/>
            <a:ext cx="7762500" cy="305083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00" y="1916667"/>
            <a:ext cx="22837500" cy="30508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50" y="8975003"/>
            <a:ext cx="31050000" cy="14974998"/>
          </a:xfrm>
        </p:spPr>
        <p:txBody>
          <a:bodyPr anchor="b"/>
          <a:lstStyle>
            <a:lvl1pPr>
              <a:defRPr sz="236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50" y="24091670"/>
            <a:ext cx="31050000" cy="7874997"/>
          </a:xfrm>
        </p:spPr>
        <p:txBody>
          <a:bodyPr/>
          <a:lstStyle>
            <a:lvl1pPr marL="0" indent="0">
              <a:buNone/>
              <a:defRPr sz="9450">
                <a:solidFill>
                  <a:schemeClr val="tx1">
                    <a:tint val="75000"/>
                  </a:schemeClr>
                </a:solidFill>
              </a:defRPr>
            </a:lvl1pPr>
            <a:lvl2pPr marL="1800225" indent="0">
              <a:buNone/>
              <a:defRPr sz="7875">
                <a:solidFill>
                  <a:schemeClr val="tx1">
                    <a:tint val="75000"/>
                  </a:schemeClr>
                </a:solidFill>
              </a:defRPr>
            </a:lvl2pPr>
            <a:lvl3pPr marL="3599815" indent="0">
              <a:buNone/>
              <a:defRPr sz="7085">
                <a:solidFill>
                  <a:schemeClr val="tx1">
                    <a:tint val="75000"/>
                  </a:schemeClr>
                </a:solidFill>
              </a:defRPr>
            </a:lvl3pPr>
            <a:lvl4pPr marL="540004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26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899985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0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30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39989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00" y="9583333"/>
            <a:ext cx="15300000" cy="22841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000" y="9583333"/>
            <a:ext cx="15300000" cy="22841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89" y="1916667"/>
            <a:ext cx="31050000" cy="69583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89" y="8825003"/>
            <a:ext cx="15229686" cy="4324997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89" y="13150000"/>
            <a:ext cx="15229686" cy="19341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000" y="8825003"/>
            <a:ext cx="15304689" cy="4324997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000" y="13150000"/>
            <a:ext cx="15304689" cy="19341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89" y="2400000"/>
            <a:ext cx="11610936" cy="8400000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689" y="5183333"/>
            <a:ext cx="18225000" cy="25583334"/>
          </a:xfrm>
        </p:spPr>
        <p:txBody>
          <a:bodyPr/>
          <a:lstStyle>
            <a:lvl1pPr>
              <a:defRPr sz="12600"/>
            </a:lvl1pPr>
            <a:lvl2pPr>
              <a:defRPr sz="11025"/>
            </a:lvl2pPr>
            <a:lvl3pPr>
              <a:defRPr sz="9450"/>
            </a:lvl3pPr>
            <a:lvl4pPr>
              <a:defRPr sz="7875"/>
            </a:lvl4pPr>
            <a:lvl5pPr>
              <a:defRPr sz="7875"/>
            </a:lvl5pPr>
            <a:lvl6pPr>
              <a:defRPr sz="7875"/>
            </a:lvl6pPr>
            <a:lvl7pPr>
              <a:defRPr sz="7875"/>
            </a:lvl7pPr>
            <a:lvl8pPr>
              <a:defRPr sz="7875"/>
            </a:lvl8pPr>
            <a:lvl9pPr>
              <a:defRPr sz="78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89" y="10800000"/>
            <a:ext cx="11610936" cy="20008336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0"/>
            </a:lvl2pPr>
            <a:lvl3pPr marL="3599815" indent="0">
              <a:buNone/>
              <a:defRPr sz="4725"/>
            </a:lvl3pPr>
            <a:lvl4pPr marL="5400040" indent="0">
              <a:buNone/>
              <a:defRPr sz="3935"/>
            </a:lvl4pPr>
            <a:lvl5pPr marL="7200265" indent="0">
              <a:buNone/>
              <a:defRPr sz="3935"/>
            </a:lvl5pPr>
            <a:lvl6pPr marL="8999855" indent="0">
              <a:buNone/>
              <a:defRPr sz="3935"/>
            </a:lvl6pPr>
            <a:lvl7pPr marL="10800080" indent="0">
              <a:buNone/>
              <a:defRPr sz="3935"/>
            </a:lvl7pPr>
            <a:lvl8pPr marL="12600305" indent="0">
              <a:buNone/>
              <a:defRPr sz="3935"/>
            </a:lvl8pPr>
            <a:lvl9pPr marL="14399895" indent="0">
              <a:buNone/>
              <a:defRPr sz="39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89" y="2400000"/>
            <a:ext cx="11610936" cy="8400000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304689" y="5183333"/>
            <a:ext cx="18225000" cy="25583334"/>
          </a:xfrm>
        </p:spPr>
        <p:txBody>
          <a:bodyPr/>
          <a:lstStyle>
            <a:lvl1pPr marL="0" indent="0">
              <a:buNone/>
              <a:defRPr sz="12600"/>
            </a:lvl1pPr>
            <a:lvl2pPr marL="1800225" indent="0">
              <a:buNone/>
              <a:defRPr sz="11025"/>
            </a:lvl2pPr>
            <a:lvl3pPr marL="3599815" indent="0">
              <a:buNone/>
              <a:defRPr sz="9450"/>
            </a:lvl3pPr>
            <a:lvl4pPr marL="5400040" indent="0">
              <a:buNone/>
              <a:defRPr sz="7875"/>
            </a:lvl4pPr>
            <a:lvl5pPr marL="7200265" indent="0">
              <a:buNone/>
              <a:defRPr sz="7875"/>
            </a:lvl5pPr>
            <a:lvl6pPr marL="8999855" indent="0">
              <a:buNone/>
              <a:defRPr sz="7875"/>
            </a:lvl6pPr>
            <a:lvl7pPr marL="10800080" indent="0">
              <a:buNone/>
              <a:defRPr sz="7875"/>
            </a:lvl7pPr>
            <a:lvl8pPr marL="12600305" indent="0">
              <a:buNone/>
              <a:defRPr sz="7875"/>
            </a:lvl8pPr>
            <a:lvl9pPr marL="14399895" indent="0">
              <a:buNone/>
              <a:defRPr sz="78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89" y="10800000"/>
            <a:ext cx="11610936" cy="20008336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0"/>
            </a:lvl2pPr>
            <a:lvl3pPr marL="3599815" indent="0">
              <a:buNone/>
              <a:defRPr sz="4725"/>
            </a:lvl3pPr>
            <a:lvl4pPr marL="5400040" indent="0">
              <a:buNone/>
              <a:defRPr sz="3935"/>
            </a:lvl4pPr>
            <a:lvl5pPr marL="7200265" indent="0">
              <a:buNone/>
              <a:defRPr sz="3935"/>
            </a:lvl5pPr>
            <a:lvl6pPr marL="8999855" indent="0">
              <a:buNone/>
              <a:defRPr sz="3935"/>
            </a:lvl6pPr>
            <a:lvl7pPr marL="10800080" indent="0">
              <a:buNone/>
              <a:defRPr sz="3935"/>
            </a:lvl7pPr>
            <a:lvl8pPr marL="12600305" indent="0">
              <a:buNone/>
              <a:defRPr sz="3935"/>
            </a:lvl8pPr>
            <a:lvl9pPr marL="14399895" indent="0">
              <a:buNone/>
              <a:defRPr sz="39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00" y="1916667"/>
            <a:ext cx="31050000" cy="6958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00" y="9583333"/>
            <a:ext cx="31050000" cy="2284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00" y="33366667"/>
            <a:ext cx="8100000" cy="191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000" y="33366667"/>
            <a:ext cx="12150000" cy="191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000" y="33366667"/>
            <a:ext cx="8100000" cy="191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599815" rtl="0" eaLnBrk="1" latinLnBrk="0" hangingPunct="1">
        <a:lnSpc>
          <a:spcPct val="90000"/>
        </a:lnSpc>
        <a:spcBef>
          <a:spcPct val="0"/>
        </a:spcBef>
        <a:buNone/>
        <a:defRPr sz="17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795" indent="-899795" algn="l" defTabSz="3599815" rtl="0" eaLnBrk="1" latinLnBrk="0" hangingPunct="1">
        <a:lnSpc>
          <a:spcPct val="90000"/>
        </a:lnSpc>
        <a:spcBef>
          <a:spcPct val="789000"/>
        </a:spcBef>
        <a:buFont typeface="Arial" panose="020B0604020202020204" pitchFamily="34" charset="0"/>
        <a:buChar char="•"/>
        <a:defRPr sz="11025" kern="1200">
          <a:solidFill>
            <a:schemeClr val="tx1"/>
          </a:solidFill>
          <a:latin typeface="+mn-lt"/>
          <a:ea typeface="+mn-ea"/>
          <a:cs typeface="+mn-cs"/>
        </a:defRPr>
      </a:lvl1pPr>
      <a:lvl2pPr marL="270002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2pPr>
      <a:lvl3pPr marL="450024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3pPr>
      <a:lvl4pPr marL="629983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810006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990028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7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69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2pPr>
      <a:lvl3pPr marL="359981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40004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720026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899985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8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260030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9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jpe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8" name="Picture 7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30" y="1670685"/>
            <a:ext cx="6264910" cy="582803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759460" y="807085"/>
            <a:ext cx="34480500" cy="34385250"/>
          </a:xfrm>
          <a:prstGeom prst="rect">
            <a:avLst/>
          </a:prstGeom>
          <a:solidFill>
            <a:schemeClr val="bg1"/>
          </a:solidFill>
          <a:ln w="18732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highlight>
                  <a:srgbClr val="FF0000"/>
                </a:highlight>
              </a:rPr>
              <a:t> v</a:t>
            </a:r>
            <a:endParaRPr lang="en-US">
              <a:highlight>
                <a:srgbClr val="FF0000"/>
              </a:highlight>
            </a:endParaRPr>
          </a:p>
        </p:txBody>
      </p:sp>
      <p:pic>
        <p:nvPicPr>
          <p:cNvPr id="11" name="Picture 10" descr="Ideas _ LOGO.com_page-0004ky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200" y="1670685"/>
            <a:ext cx="15019655" cy="425894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9007475" y="5882640"/>
            <a:ext cx="2601277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IN" altLang="en-US" sz="9600" b="1">
                <a:solidFill>
                  <a:schemeClr val="bg1"/>
                </a:solidFill>
                <a:highlight>
                  <a:srgbClr val="FF0000"/>
                </a:highlight>
              </a:rPr>
              <a:t>(Smart Dustbins for </a:t>
            </a:r>
            <a:r>
              <a:rPr lang="en-IN" altLang="en-US" sz="9600" b="1">
                <a:solidFill>
                  <a:schemeClr val="bg1"/>
                </a:solidFill>
                <a:highlight>
                  <a:srgbClr val="FF0000"/>
                </a:highlight>
              </a:rPr>
              <a:t>Smart Cities ) </a:t>
            </a:r>
            <a:endParaRPr lang="en-IN" altLang="en-US" sz="96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13" name="Picture 12" descr="Presentation2 7K 8K 8 K 8 K 8_page-0001"/>
          <p:cNvPicPr>
            <a:picLocks noChangeAspect="1"/>
          </p:cNvPicPr>
          <p:nvPr/>
        </p:nvPicPr>
        <p:blipFill>
          <a:blip r:embed="rId4"/>
          <a:srcRect l="35357" t="5694" r="35323" b="8544"/>
          <a:stretch>
            <a:fillRect/>
          </a:stretch>
        </p:blipFill>
        <p:spPr>
          <a:xfrm>
            <a:off x="28977590" y="1020445"/>
            <a:ext cx="6042660" cy="10461625"/>
          </a:xfrm>
          <a:prstGeom prst="rect">
            <a:avLst/>
          </a:prstGeom>
        </p:spPr>
      </p:pic>
      <p:pic>
        <p:nvPicPr>
          <p:cNvPr id="15" name="Picture 14" descr="Slide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530" y="7879080"/>
            <a:ext cx="13801725" cy="8917940"/>
          </a:xfrm>
          <a:prstGeom prst="rect">
            <a:avLst/>
          </a:prstGeom>
        </p:spPr>
      </p:pic>
      <p:pic>
        <p:nvPicPr>
          <p:cNvPr id="16" name="Picture 15" descr="Slide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7255" y="7879080"/>
            <a:ext cx="12754610" cy="8917940"/>
          </a:xfrm>
          <a:prstGeom prst="rect">
            <a:avLst/>
          </a:prstGeom>
        </p:spPr>
      </p:pic>
      <p:pic>
        <p:nvPicPr>
          <p:cNvPr id="17" name="Picture 16" descr="Slide1"/>
          <p:cNvPicPr>
            <a:picLocks noChangeAspect="1"/>
          </p:cNvPicPr>
          <p:nvPr/>
        </p:nvPicPr>
        <p:blipFill>
          <a:blip r:embed="rId1"/>
          <a:srcRect b="32168"/>
          <a:stretch>
            <a:fillRect/>
          </a:stretch>
        </p:blipFill>
        <p:spPr>
          <a:xfrm>
            <a:off x="2901315" y="16899890"/>
            <a:ext cx="13801725" cy="7860665"/>
          </a:xfrm>
          <a:prstGeom prst="rect">
            <a:avLst/>
          </a:prstGeom>
        </p:spPr>
      </p:pic>
      <p:pic>
        <p:nvPicPr>
          <p:cNvPr id="18" name="Picture 17" descr="Slide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040" y="17178020"/>
            <a:ext cx="17672050" cy="9353550"/>
          </a:xfrm>
          <a:prstGeom prst="rect">
            <a:avLst/>
          </a:prstGeom>
        </p:spPr>
      </p:pic>
      <p:pic>
        <p:nvPicPr>
          <p:cNvPr id="20" name="Picture 19" descr="Presentation21-converted_page-0001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830" y="22644735"/>
            <a:ext cx="13263880" cy="9797415"/>
          </a:xfrm>
          <a:prstGeom prst="rect">
            <a:avLst/>
          </a:prstGeom>
        </p:spPr>
      </p:pic>
      <p:pic>
        <p:nvPicPr>
          <p:cNvPr id="22" name="Picture 21" descr="Ideas _ LOGO.com_page-0005er5r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2250" y="22644735"/>
            <a:ext cx="3979545" cy="3238500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1492250" y="25219025"/>
            <a:ext cx="5228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7200" b="1">
                <a:solidFill>
                  <a:srgbClr val="FF0000"/>
                </a:solidFill>
              </a:rPr>
              <a:t>CONCEPT</a:t>
            </a:r>
            <a:endParaRPr lang="en-IN" altLang="en-US" sz="6000" b="1">
              <a:solidFill>
                <a:srgbClr val="FF0000"/>
              </a:solidFill>
            </a:endParaRPr>
          </a:p>
        </p:txBody>
      </p:sp>
      <p:pic>
        <p:nvPicPr>
          <p:cNvPr id="23" name="Picture 22" descr="pngeg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91745" y="28453715"/>
            <a:ext cx="3988435" cy="398843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28592145" y="27115770"/>
            <a:ext cx="5397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7200" b="1">
                <a:solidFill>
                  <a:srgbClr val="FF0000"/>
                </a:solidFill>
                <a:sym typeface="+mn-ea"/>
              </a:rPr>
              <a:t>FUNDING</a:t>
            </a:r>
            <a:endParaRPr lang="en-IN" altLang="en-US" sz="7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5" name="Picture 24" descr="startup-indi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80180" y="28898850"/>
            <a:ext cx="5237480" cy="3352800"/>
          </a:xfrm>
          <a:prstGeom prst="rect">
            <a:avLst/>
          </a:prstGeom>
        </p:spPr>
      </p:pic>
      <p:pic>
        <p:nvPicPr>
          <p:cNvPr id="27" name="Picture 26" descr="HDFC-Bank-Business-Loan-Featured-Image"/>
          <p:cNvPicPr>
            <a:picLocks noChangeAspect="1"/>
          </p:cNvPicPr>
          <p:nvPr/>
        </p:nvPicPr>
        <p:blipFill>
          <a:blip r:embed="rId12"/>
          <a:srcRect l="7354" t="5891" r="7354" b="11102"/>
          <a:stretch>
            <a:fillRect/>
          </a:stretch>
        </p:blipFill>
        <p:spPr>
          <a:xfrm>
            <a:off x="25875615" y="32629475"/>
            <a:ext cx="3980180" cy="2115820"/>
          </a:xfrm>
          <a:prstGeom prst="rect">
            <a:avLst/>
          </a:prstGeom>
        </p:spPr>
      </p:pic>
      <p:pic>
        <p:nvPicPr>
          <p:cNvPr id="28" name="Picture 27" descr="kisspng-icici-bank-loan-business-investment-5b2b841ce13e48.71163307152957852492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96740" y="32629475"/>
            <a:ext cx="5223510" cy="1711960"/>
          </a:xfrm>
          <a:prstGeom prst="rect">
            <a:avLst/>
          </a:prstGeom>
        </p:spPr>
      </p:pic>
      <p:pic>
        <p:nvPicPr>
          <p:cNvPr id="29" name="Picture 28" descr="Passport_potograph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2250" y="30507305"/>
            <a:ext cx="2829560" cy="2578100"/>
          </a:xfrm>
          <a:prstGeom prst="ellipse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67105" y="33199705"/>
            <a:ext cx="59753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       </a:t>
            </a:r>
            <a:r>
              <a:rPr lang="en-IN" altLang="en-US" sz="2800" b="1"/>
              <a:t>SANJEET KUMAR</a:t>
            </a:r>
            <a:endParaRPr lang="en-IN" altLang="en-US" sz="2800" b="1"/>
          </a:p>
          <a:p>
            <a:r>
              <a:rPr lang="en-IN" altLang="en-US" sz="2800" b="1"/>
              <a:t>           (FOUNDER)</a:t>
            </a:r>
            <a:br>
              <a:rPr lang="en-IN" altLang="en-US" sz="2800" b="1"/>
            </a:br>
            <a:r>
              <a:rPr lang="en-IN" altLang="en-US" sz="2800" b="1"/>
              <a:t>       TYBSc-Electronics</a:t>
            </a:r>
            <a:endParaRPr lang="en-IN" altLang="en-US" sz="2800" b="1"/>
          </a:p>
          <a:p>
            <a:r>
              <a:rPr lang="en-IN" altLang="en-US" sz="2800" b="1"/>
              <a:t>   KTHM College,Nashik</a:t>
            </a:r>
            <a:endParaRPr lang="en-IN" altLang="en-US" sz="2800" b="1"/>
          </a:p>
        </p:txBody>
      </p:sp>
      <p:sp>
        <p:nvSpPr>
          <p:cNvPr id="3" name="Text Box 2"/>
          <p:cNvSpPr txBox="1"/>
          <p:nvPr/>
        </p:nvSpPr>
        <p:spPr>
          <a:xfrm>
            <a:off x="7458075" y="33546415"/>
            <a:ext cx="9244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/>
              <a:t>BUSINESS MAIL  </a:t>
            </a:r>
            <a:endParaRPr lang="en-IN" altLang="en-US" sz="3600" b="1"/>
          </a:p>
          <a:p>
            <a:r>
              <a:rPr lang="en-IN" altLang="en-US" sz="3600" b="1"/>
              <a:t>missionclean91@gmail.com</a:t>
            </a:r>
            <a:endParaRPr lang="en-IN" altLang="en-US" sz="3600" b="1"/>
          </a:p>
        </p:txBody>
      </p:sp>
      <p:pic>
        <p:nvPicPr>
          <p:cNvPr id="4" name="Picture 3" descr="Ideas _ LOGO.com_page-0002ru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4565" y="1670685"/>
            <a:ext cx="5679440" cy="5106670"/>
          </a:xfrm>
          <a:prstGeom prst="ellipse">
            <a:avLst/>
          </a:prstGeom>
        </p:spPr>
      </p:pic>
      <p:pic>
        <p:nvPicPr>
          <p:cNvPr id="6" name="Picture 5" descr="pngwing.com (6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35245" y="32886015"/>
            <a:ext cx="2035175" cy="2035175"/>
          </a:xfrm>
          <a:prstGeom prst="rect">
            <a:avLst/>
          </a:prstGeom>
        </p:spPr>
      </p:pic>
      <p:pic>
        <p:nvPicPr>
          <p:cNvPr id="14" name="Picture 13" descr="Slide1"/>
          <p:cNvPicPr>
            <a:picLocks noChangeAspect="1"/>
          </p:cNvPicPr>
          <p:nvPr/>
        </p:nvPicPr>
        <p:blipFill>
          <a:blip r:embed="rId17"/>
          <a:srcRect l="30667" t="15498" r="30948" b="17826"/>
          <a:stretch>
            <a:fillRect/>
          </a:stretch>
        </p:blipFill>
        <p:spPr>
          <a:xfrm>
            <a:off x="13672820" y="25609550"/>
            <a:ext cx="11837035" cy="9404985"/>
          </a:xfrm>
          <a:prstGeom prst="rect">
            <a:avLst/>
          </a:prstGeom>
        </p:spPr>
      </p:pic>
      <p:pic>
        <p:nvPicPr>
          <p:cNvPr id="5" name="Picture 4" descr="172673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977590" y="10239375"/>
            <a:ext cx="7037070" cy="501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Presentation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6</cp:revision>
  <dcterms:created xsi:type="dcterms:W3CDTF">2022-05-12T03:34:00Z</dcterms:created>
  <dcterms:modified xsi:type="dcterms:W3CDTF">2022-05-27T17:11:45Z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6A796D35A8104978B4EF8518A57854B9</vt:lpwstr>
  </property>
  <property fmtid="{D5CDD505-2E9C-101B-9397-08002B2CF9AE}" pid="3" name="KSOProductBuildVer">
    <vt:lpwstr>1033-11.2.0.11130</vt:lpwstr>
  </property>
</Properties>
</file>