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57-0346-408D-BB7C-3557B72DE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2726E-D48F-48F1-A4A2-59B478D3A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2A102-0E7E-4F22-A897-39C7B2FD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F60F-958F-4C50-BAEE-3DA5B6C9938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C1B98-064F-4F67-B323-4F4D98BE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5EA1F-A88D-48F6-88E1-923AFC50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4D2-366F-481A-BC67-357B898F1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48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A0A7-1A01-4C87-BA39-8E82ACA9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81AD0-1EEB-4A56-A81B-85F101E19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5CC7-0770-439F-BCC5-A985837E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F60F-958F-4C50-BAEE-3DA5B6C9938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D8BA8-612B-48A0-812E-C6111882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7CB34-E8F1-4985-9AB1-0208C22B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4D2-366F-481A-BC67-357B898F1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92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D3500-0746-4C51-BBCA-0103BD892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D0CD5-7C2C-484B-AEDB-56D9B5748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A7234-8C9B-4AB4-AE8A-1082E1A0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F60F-958F-4C50-BAEE-3DA5B6C9938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7C93F-7161-4A65-BC02-0CB71BCC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8061F-0978-4A65-97A4-B348EA19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4D2-366F-481A-BC67-357B898F1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78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E310-3384-4005-9423-5702FD81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BECA7-8EE3-4FC9-B815-2E1304B2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27A64-BD14-4529-BCBD-94FE875C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F60F-958F-4C50-BAEE-3DA5B6C9938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F93E8-5F86-432F-A867-D4E45F15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C09C9-E485-4FC0-9E00-87A4B75A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4D2-366F-481A-BC67-357B898F1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15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F100-E6C0-4DFC-9EBD-412B538C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5E45E-4B10-4839-B9F4-8E5B2D54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B1C12-06E1-4351-B560-50FD9867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F60F-958F-4C50-BAEE-3DA5B6C9938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A3FD4-C60E-4A76-820B-CFD9BC2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B46A3-952D-4C23-90E7-236078CE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4D2-366F-481A-BC67-357B898F1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61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DE4B-AB9B-4E97-9EBF-336D1353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86D01-8D29-4C2C-B1D0-192D6B09F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FACB7-8EAF-4AC7-A531-82114EBF9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D7A09-28D6-482B-80C2-77E4CA78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F60F-958F-4C50-BAEE-3DA5B6C9938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592C8-4F43-4ADE-8291-450AC04F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5A8D9-714B-43C9-822D-9AB207CA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4D2-366F-481A-BC67-357B898F1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4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E8F4-4CB5-4184-96C8-1E2EDE89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1B8B9-F64E-4CFE-A4CF-312EE166A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BC1C9-0C08-49F4-94AA-0D6B1D18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777DF-D5E8-4123-8CF7-CCA3CE7C1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970A0-ABAB-46E6-8F09-83C24AFBE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E8B53-9D77-4C6B-A998-EF492245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F60F-958F-4C50-BAEE-3DA5B6C9938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B3CCE-DF62-4043-8282-6E74768C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1777D-426D-4530-9F72-6B8039CC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4D2-366F-481A-BC67-357B898F1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71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B590-D4C8-46F4-8027-011A45FE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ED86E-3648-4DA3-A636-55160AFA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F60F-958F-4C50-BAEE-3DA5B6C9938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6193A-E68C-4AD4-BDDC-AA969B64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33EC5-A030-4BBB-8900-38D2A54E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4D2-366F-481A-BC67-357B898F1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1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31FEB-57FB-44FD-8C77-0973A462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F60F-958F-4C50-BAEE-3DA5B6C9938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0FE53-9FB7-41C9-BBC9-A4AB8611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3048C-B922-4505-9D1B-56646006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4D2-366F-481A-BC67-357B898F1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68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7CC7-ADB9-463C-99ED-16190507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A775-B681-44CA-8161-05EA28F32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707EB-6B6B-40A2-AA8E-FCDA03FF3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C6FE6-7B38-4103-9446-06FD2922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F60F-958F-4C50-BAEE-3DA5B6C9938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BF708-0792-47AB-94F0-A028F1B5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A27CA-BCD8-4EB9-B705-608C101A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4D2-366F-481A-BC67-357B898F1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71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2853-EF21-419F-8E6C-A76C7ABB8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6A8AE-47CA-4B57-B5E0-0C8F8B944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EE3B1-6F6A-42EF-93B0-ECE573694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A24BF-DFB5-4C90-B91E-7DDE671C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F60F-958F-4C50-BAEE-3DA5B6C9938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14D21-F7FC-46E4-B4A9-1142D1D8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0933C-A183-4D27-8994-2D2DF18A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4D2-366F-481A-BC67-357B898F1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74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C3DEB-A16B-4A2C-8887-B1CFD046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0F7A9-F119-4601-9446-BE6964D84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C808B-0507-4744-B5C9-D623C4FA1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FF60F-958F-4C50-BAEE-3DA5B6C9938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88ED-5545-432A-9535-974A5CB99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1F456-303B-4839-A616-B12062191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1A4D2-366F-481A-BC67-357B898F1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5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1F819C-ECA7-47A4-A4C4-8C3953B9A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998" y="0"/>
            <a:ext cx="7688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3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514960-F123-4FBC-8683-AE688DE99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270" y="0"/>
            <a:ext cx="8463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7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67F53D-CF33-4913-82A0-8310E0EC9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12" y="0"/>
            <a:ext cx="8693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B5930-F19C-49F9-960D-169819E46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99" y="1252233"/>
            <a:ext cx="8792802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6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Sanjeet</dc:creator>
  <cp:lastModifiedBy>Sanjeet</cp:lastModifiedBy>
  <cp:revision>1</cp:revision>
  <dcterms:created xsi:type="dcterms:W3CDTF">2021-12-24T08:44:20Z</dcterms:created>
  <dcterms:modified xsi:type="dcterms:W3CDTF">2021-12-24T08:45:44Z</dcterms:modified>
</cp:coreProperties>
</file>